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11" r:id="rId3"/>
    <p:sldId id="312" r:id="rId4"/>
    <p:sldId id="318" r:id="rId5"/>
    <p:sldId id="259" r:id="rId6"/>
    <p:sldId id="279" r:id="rId7"/>
    <p:sldId id="280" r:id="rId8"/>
    <p:sldId id="281" r:id="rId9"/>
    <p:sldId id="295" r:id="rId10"/>
    <p:sldId id="296" r:id="rId11"/>
    <p:sldId id="282" r:id="rId12"/>
    <p:sldId id="302" r:id="rId13"/>
    <p:sldId id="313" r:id="rId14"/>
    <p:sldId id="316" r:id="rId15"/>
    <p:sldId id="314" r:id="rId16"/>
    <p:sldId id="315" r:id="rId17"/>
    <p:sldId id="317" r:id="rId18"/>
    <p:sldId id="263" r:id="rId19"/>
    <p:sldId id="285" r:id="rId20"/>
    <p:sldId id="298" r:id="rId21"/>
    <p:sldId id="299" r:id="rId22"/>
    <p:sldId id="287" r:id="rId23"/>
    <p:sldId id="303" r:id="rId2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3" autoAdjust="0"/>
    <p:restoredTop sz="97890" autoAdjust="0"/>
  </p:normalViewPr>
  <p:slideViewPr>
    <p:cSldViewPr>
      <p:cViewPr>
        <p:scale>
          <a:sx n="60" d="100"/>
          <a:sy n="60" d="100"/>
        </p:scale>
        <p:origin x="-2742" y="-30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1654E-5F83-4FC2-AC20-0B87C2E5DC0A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63E24-64C1-461B-8063-E4761107A9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65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F1FD-D502-448C-9B0C-166F94A8080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D220-62CB-4B2E-8FF9-BD3531A52780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56A4-53AD-41E8-9B0A-6D767CEF02B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1BC9-4648-4BFF-A17E-DE7861DEA329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3E92-770A-471C-8926-7ACA8B12518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832B-A367-46D1-AEE2-49BFA3436DE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4168-5E34-47D6-9926-2CFCEFDCC7C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C909-0F00-42E6-A60C-A8AB1927A1F8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7DDC-EBD6-473A-B53A-A1A852527FA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670B3-6D2E-4E89-A113-B5457A5060F8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D9B1A-611B-4A24-B415-BA0F7581330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FCEDB-6755-45F0-A4CB-C9BFA347B29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34%20Slide%20Bubble%20(380333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35%20Slide%20Bubble%20Go%20(378979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36%20Flip%20G%20(384687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38%20buck%20sweep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38%20BS%20TB%20(378977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45%20Buck%20XX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49%20Flip%20(378978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Left%20Gun%20658%20Flip%20(378976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Right%20Gun%20659%20Flip%20Naked%20(378980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Right%20Gun%20734%20Slide%20Bubble%20(384686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Right%20Gun%20734%20Slide%20Bubble%20Go%20(380353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Right%20Gun%20778%20Curl%20+Out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Video/Twins%20Right%20Gun%20778%20Curl%20%20Wheel%20(378981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0"/>
            <a:ext cx="6172200" cy="1524000"/>
          </a:xfrm>
        </p:spPr>
        <p:txBody>
          <a:bodyPr/>
          <a:lstStyle/>
          <a:p>
            <a:r>
              <a:rPr lang="en-US" smtClean="0"/>
              <a:t>TWINS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900" y="1066800"/>
            <a:ext cx="6172200" cy="7696200"/>
          </a:xfrm>
        </p:spPr>
        <p:txBody>
          <a:bodyPr>
            <a:normAutofit fontScale="62500" lnSpcReduction="20000"/>
          </a:bodyPr>
          <a:lstStyle/>
          <a:p>
            <a:pPr marL="908050" indent="-908050">
              <a:buNone/>
            </a:pPr>
            <a:r>
              <a:rPr lang="en-US" dirty="0" smtClean="0"/>
              <a:t>PAGE	PLAY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/>
              <a:t>Table of Contents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sz="3400" dirty="0">
                <a:hlinkClick r:id="rId2" action="ppaction://hlinksldjump"/>
              </a:rPr>
              <a:t>Twins Left Gun 635 Slide Bubble</a:t>
            </a:r>
            <a:endParaRPr lang="en-US" sz="3400" dirty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>
                <a:hlinkClick r:id="rId3" action="ppaction://hlinksldjump"/>
              </a:rPr>
              <a:t>Twins Left Gun 635 Slide Bubble </a:t>
            </a:r>
            <a:r>
              <a:rPr lang="en-US" sz="3400" dirty="0" smtClean="0">
                <a:hlinkClick r:id="rId3" action="ppaction://hlinksldjump"/>
              </a:rPr>
              <a:t>Go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4" action="ppaction://hlinksldjump"/>
              </a:rPr>
              <a:t>Twins Left Gun 636 Flip G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5" action="ppaction://hlinksldjump"/>
              </a:rPr>
              <a:t>Twins Left Gun 638 Buck Sweep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6" action="ppaction://hlinksldjump"/>
              </a:rPr>
              <a:t>Twins Left Gun 638 Buck Sweep Throwback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7" action="ppaction://hlinksldjump"/>
              </a:rPr>
              <a:t>Twins Left Gun 645 Buck Sweep XX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8" action="ppaction://hlinksldjump"/>
              </a:rPr>
              <a:t>Twins Left Gun 649 Flip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9" action="ppaction://hlinksldjump"/>
              </a:rPr>
              <a:t>Twins Left Gun 658 Flip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0" action="ppaction://hlinksldjump"/>
              </a:rPr>
              <a:t>Twins Left Gun 658 Flip Naked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1" action="ppaction://hlinksldjump"/>
              </a:rPr>
              <a:t>Twins Left Gun 679 Curl + Out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2" action="ppaction://hlinksldjump"/>
              </a:rPr>
              <a:t>Twins Left Gun 679 Curl + Wheel</a:t>
            </a:r>
            <a:endParaRPr lang="en-US" sz="3400" dirty="0" smtClean="0"/>
          </a:p>
          <a:p>
            <a:pPr marL="908050" indent="-908050">
              <a:buFont typeface="+mj-lt"/>
              <a:buAutoNum type="arabicPeriod"/>
            </a:pPr>
            <a:r>
              <a:rPr lang="en-US" sz="3400" dirty="0">
                <a:hlinkClick r:id="rId13" action="ppaction://hlinksldjump"/>
              </a:rPr>
              <a:t>Twins Right Gun 724 Buck </a:t>
            </a:r>
            <a:r>
              <a:rPr lang="en-US" sz="3400" dirty="0" smtClean="0">
                <a:hlinkClick r:id="rId13" action="ppaction://hlinksldjump"/>
              </a:rPr>
              <a:t>XX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>
                <a:hlinkClick r:id="rId14" action="ppaction://hlinksldjump"/>
              </a:rPr>
              <a:t>Twins Right Gun 728 </a:t>
            </a:r>
            <a:r>
              <a:rPr lang="en-US" sz="3400" dirty="0" smtClean="0">
                <a:hlinkClick r:id="rId14" action="ppaction://hlinksldjump"/>
              </a:rPr>
              <a:t>Flip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5" action="ppaction://hlinksldjump"/>
              </a:rPr>
              <a:t>Twins Right Gun 734 Slide Bubble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6" action="ppaction://hlinksldjump"/>
              </a:rPr>
              <a:t>Twins Right Gun 734 Slide Bubble Go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7" action="ppaction://hlinksldjump"/>
              </a:rPr>
              <a:t>Twins Right Gun737 Flip G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8" action="ppaction://hlinksldjump"/>
              </a:rPr>
              <a:t>Twins Right Gun 739 Buck Sweep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9" action="ppaction://hlinksldjump"/>
              </a:rPr>
              <a:t>Twins Right Gun 739 Buck Sweep Throwback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20" action="ppaction://hlinksldjump"/>
              </a:rPr>
              <a:t>Twins Right Gun 59 Flip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21" action="ppaction://hlinksldjump"/>
              </a:rPr>
              <a:t>Twins Right Gun 59 Flip Naked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22" action="ppaction://hlinksldjump"/>
              </a:rPr>
              <a:t>Twins Right Gun 778 Curl + Out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23" action="ppaction://hlinksldjump"/>
              </a:rPr>
              <a:t>Twins Right Gun 778 Curl + Wheel</a:t>
            </a:r>
            <a:endParaRPr lang="en-US" sz="3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T </a:t>
            </a:r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41313" y="365125"/>
            <a:ext cx="7070725" cy="8535988"/>
            <a:chOff x="215" y="230"/>
            <a:chExt cx="4454" cy="537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5" y="230"/>
              <a:ext cx="3961" cy="5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1" y="254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90" y="2547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1" y="247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90" y="2475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1" y="2403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90" y="2403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1" y="232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90" y="2325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1" y="2253"/>
              <a:ext cx="388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4" y="2230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86" y="2230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1" y="218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90" y="2180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1" y="210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90" y="2108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1" y="203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90" y="2030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1" y="195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90" y="1958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1" y="1886"/>
              <a:ext cx="388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4" y="186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86" y="186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1" y="1813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90" y="1813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1" y="173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90" y="1735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1" y="1663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2"/>
            <p:cNvSpPr>
              <a:spLocks noChangeShapeType="1"/>
            </p:cNvSpPr>
            <p:nvPr/>
          </p:nvSpPr>
          <p:spPr bwMode="auto">
            <a:xfrm>
              <a:off x="4090" y="1663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3"/>
            <p:cNvSpPr>
              <a:spLocks noChangeShapeType="1"/>
            </p:cNvSpPr>
            <p:nvPr/>
          </p:nvSpPr>
          <p:spPr bwMode="auto">
            <a:xfrm>
              <a:off x="251" y="1591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4"/>
            <p:cNvSpPr>
              <a:spLocks noChangeShapeType="1"/>
            </p:cNvSpPr>
            <p:nvPr/>
          </p:nvSpPr>
          <p:spPr bwMode="auto">
            <a:xfrm>
              <a:off x="4090" y="1591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5"/>
            <p:cNvSpPr>
              <a:spLocks noChangeShapeType="1"/>
            </p:cNvSpPr>
            <p:nvPr/>
          </p:nvSpPr>
          <p:spPr bwMode="auto">
            <a:xfrm>
              <a:off x="251" y="1519"/>
              <a:ext cx="388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6"/>
            <p:cNvSpPr>
              <a:spLocks noChangeShapeType="1"/>
            </p:cNvSpPr>
            <p:nvPr/>
          </p:nvSpPr>
          <p:spPr bwMode="auto">
            <a:xfrm>
              <a:off x="1704" y="1496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7"/>
            <p:cNvSpPr>
              <a:spLocks noChangeShapeType="1"/>
            </p:cNvSpPr>
            <p:nvPr/>
          </p:nvSpPr>
          <p:spPr bwMode="auto">
            <a:xfrm>
              <a:off x="2686" y="1496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8"/>
            <p:cNvSpPr>
              <a:spLocks noChangeShapeType="1"/>
            </p:cNvSpPr>
            <p:nvPr/>
          </p:nvSpPr>
          <p:spPr bwMode="auto">
            <a:xfrm>
              <a:off x="251" y="1441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9"/>
            <p:cNvSpPr>
              <a:spLocks noChangeShapeType="1"/>
            </p:cNvSpPr>
            <p:nvPr/>
          </p:nvSpPr>
          <p:spPr bwMode="auto">
            <a:xfrm>
              <a:off x="4090" y="1441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0"/>
            <p:cNvSpPr>
              <a:spLocks noChangeShapeType="1"/>
            </p:cNvSpPr>
            <p:nvPr/>
          </p:nvSpPr>
          <p:spPr bwMode="auto">
            <a:xfrm>
              <a:off x="251" y="136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1"/>
            <p:cNvSpPr>
              <a:spLocks noChangeShapeType="1"/>
            </p:cNvSpPr>
            <p:nvPr/>
          </p:nvSpPr>
          <p:spPr bwMode="auto">
            <a:xfrm>
              <a:off x="4090" y="1369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2"/>
            <p:cNvSpPr>
              <a:spLocks noChangeShapeType="1"/>
            </p:cNvSpPr>
            <p:nvPr/>
          </p:nvSpPr>
          <p:spPr bwMode="auto">
            <a:xfrm>
              <a:off x="251" y="1296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3"/>
            <p:cNvSpPr>
              <a:spLocks noChangeShapeType="1"/>
            </p:cNvSpPr>
            <p:nvPr/>
          </p:nvSpPr>
          <p:spPr bwMode="auto">
            <a:xfrm>
              <a:off x="4090" y="1296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4"/>
            <p:cNvSpPr>
              <a:spLocks noChangeShapeType="1"/>
            </p:cNvSpPr>
            <p:nvPr/>
          </p:nvSpPr>
          <p:spPr bwMode="auto">
            <a:xfrm>
              <a:off x="251" y="1224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5"/>
            <p:cNvSpPr>
              <a:spLocks noChangeShapeType="1"/>
            </p:cNvSpPr>
            <p:nvPr/>
          </p:nvSpPr>
          <p:spPr bwMode="auto">
            <a:xfrm>
              <a:off x="4090" y="1224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6"/>
            <p:cNvSpPr>
              <a:spLocks noChangeShapeType="1"/>
            </p:cNvSpPr>
            <p:nvPr/>
          </p:nvSpPr>
          <p:spPr bwMode="auto">
            <a:xfrm>
              <a:off x="251" y="1146"/>
              <a:ext cx="388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7"/>
            <p:cNvSpPr>
              <a:spLocks noChangeShapeType="1"/>
            </p:cNvSpPr>
            <p:nvPr/>
          </p:nvSpPr>
          <p:spPr bwMode="auto">
            <a:xfrm>
              <a:off x="1704" y="1124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8"/>
            <p:cNvSpPr>
              <a:spLocks noChangeShapeType="1"/>
            </p:cNvSpPr>
            <p:nvPr/>
          </p:nvSpPr>
          <p:spPr bwMode="auto">
            <a:xfrm>
              <a:off x="2686" y="1124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9"/>
            <p:cNvSpPr>
              <a:spLocks noChangeShapeType="1"/>
            </p:cNvSpPr>
            <p:nvPr/>
          </p:nvSpPr>
          <p:spPr bwMode="auto">
            <a:xfrm>
              <a:off x="251" y="1074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0"/>
            <p:cNvSpPr>
              <a:spLocks noChangeShapeType="1"/>
            </p:cNvSpPr>
            <p:nvPr/>
          </p:nvSpPr>
          <p:spPr bwMode="auto">
            <a:xfrm>
              <a:off x="4090" y="1074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1"/>
            <p:cNvSpPr>
              <a:spLocks noChangeShapeType="1"/>
            </p:cNvSpPr>
            <p:nvPr/>
          </p:nvSpPr>
          <p:spPr bwMode="auto">
            <a:xfrm>
              <a:off x="251" y="100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2"/>
            <p:cNvSpPr>
              <a:spLocks noChangeShapeType="1"/>
            </p:cNvSpPr>
            <p:nvPr/>
          </p:nvSpPr>
          <p:spPr bwMode="auto">
            <a:xfrm>
              <a:off x="4090" y="1002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3"/>
            <p:cNvSpPr>
              <a:spLocks noChangeShapeType="1"/>
            </p:cNvSpPr>
            <p:nvPr/>
          </p:nvSpPr>
          <p:spPr bwMode="auto">
            <a:xfrm>
              <a:off x="251" y="92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4"/>
            <p:cNvSpPr>
              <a:spLocks noChangeShapeType="1"/>
            </p:cNvSpPr>
            <p:nvPr/>
          </p:nvSpPr>
          <p:spPr bwMode="auto">
            <a:xfrm>
              <a:off x="4090" y="929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5"/>
            <p:cNvSpPr>
              <a:spLocks noChangeShapeType="1"/>
            </p:cNvSpPr>
            <p:nvPr/>
          </p:nvSpPr>
          <p:spPr bwMode="auto">
            <a:xfrm>
              <a:off x="251" y="85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6"/>
            <p:cNvSpPr>
              <a:spLocks noChangeShapeType="1"/>
            </p:cNvSpPr>
            <p:nvPr/>
          </p:nvSpPr>
          <p:spPr bwMode="auto">
            <a:xfrm>
              <a:off x="4090" y="852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7"/>
            <p:cNvSpPr>
              <a:spLocks noChangeShapeType="1"/>
            </p:cNvSpPr>
            <p:nvPr/>
          </p:nvSpPr>
          <p:spPr bwMode="auto">
            <a:xfrm>
              <a:off x="251" y="779"/>
              <a:ext cx="388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8"/>
            <p:cNvSpPr>
              <a:spLocks noChangeShapeType="1"/>
            </p:cNvSpPr>
            <p:nvPr/>
          </p:nvSpPr>
          <p:spPr bwMode="auto">
            <a:xfrm>
              <a:off x="1704" y="75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9"/>
            <p:cNvSpPr>
              <a:spLocks noChangeShapeType="1"/>
            </p:cNvSpPr>
            <p:nvPr/>
          </p:nvSpPr>
          <p:spPr bwMode="auto">
            <a:xfrm>
              <a:off x="2686" y="75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0"/>
            <p:cNvSpPr>
              <a:spLocks noChangeShapeType="1"/>
            </p:cNvSpPr>
            <p:nvPr/>
          </p:nvSpPr>
          <p:spPr bwMode="auto">
            <a:xfrm>
              <a:off x="251" y="70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1"/>
            <p:cNvSpPr>
              <a:spLocks noChangeShapeType="1"/>
            </p:cNvSpPr>
            <p:nvPr/>
          </p:nvSpPr>
          <p:spPr bwMode="auto">
            <a:xfrm>
              <a:off x="4090" y="707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2"/>
            <p:cNvSpPr>
              <a:spLocks noChangeShapeType="1"/>
            </p:cNvSpPr>
            <p:nvPr/>
          </p:nvSpPr>
          <p:spPr bwMode="auto">
            <a:xfrm>
              <a:off x="251" y="63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3"/>
            <p:cNvSpPr>
              <a:spLocks noChangeShapeType="1"/>
            </p:cNvSpPr>
            <p:nvPr/>
          </p:nvSpPr>
          <p:spPr bwMode="auto">
            <a:xfrm>
              <a:off x="4090" y="635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4"/>
            <p:cNvSpPr>
              <a:spLocks noChangeShapeType="1"/>
            </p:cNvSpPr>
            <p:nvPr/>
          </p:nvSpPr>
          <p:spPr bwMode="auto">
            <a:xfrm>
              <a:off x="251" y="55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5"/>
            <p:cNvSpPr>
              <a:spLocks noChangeShapeType="1"/>
            </p:cNvSpPr>
            <p:nvPr/>
          </p:nvSpPr>
          <p:spPr bwMode="auto">
            <a:xfrm>
              <a:off x="4090" y="557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6"/>
            <p:cNvSpPr>
              <a:spLocks noChangeShapeType="1"/>
            </p:cNvSpPr>
            <p:nvPr/>
          </p:nvSpPr>
          <p:spPr bwMode="auto">
            <a:xfrm>
              <a:off x="251" y="48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7"/>
            <p:cNvSpPr>
              <a:spLocks noChangeShapeType="1"/>
            </p:cNvSpPr>
            <p:nvPr/>
          </p:nvSpPr>
          <p:spPr bwMode="auto">
            <a:xfrm>
              <a:off x="4090" y="485"/>
              <a:ext cx="4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Rectangle 68"/>
            <p:cNvSpPr>
              <a:spLocks noChangeArrowheads="1"/>
            </p:cNvSpPr>
            <p:nvPr/>
          </p:nvSpPr>
          <p:spPr bwMode="auto">
            <a:xfrm>
              <a:off x="243" y="415"/>
              <a:ext cx="3896" cy="2201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Oval 69"/>
            <p:cNvSpPr>
              <a:spLocks noChangeArrowheads="1"/>
            </p:cNvSpPr>
            <p:nvPr/>
          </p:nvSpPr>
          <p:spPr bwMode="auto">
            <a:xfrm>
              <a:off x="476" y="2197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Rectangle 70"/>
            <p:cNvSpPr>
              <a:spLocks noChangeArrowheads="1"/>
            </p:cNvSpPr>
            <p:nvPr/>
          </p:nvSpPr>
          <p:spPr bwMode="auto">
            <a:xfrm>
              <a:off x="1478" y="1930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Oval 71"/>
            <p:cNvSpPr>
              <a:spLocks noChangeArrowheads="1"/>
            </p:cNvSpPr>
            <p:nvPr/>
          </p:nvSpPr>
          <p:spPr bwMode="auto">
            <a:xfrm>
              <a:off x="1628" y="2202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Rectangle 72"/>
            <p:cNvSpPr>
              <a:spLocks noChangeArrowheads="1"/>
            </p:cNvSpPr>
            <p:nvPr/>
          </p:nvSpPr>
          <p:spPr bwMode="auto">
            <a:xfrm>
              <a:off x="1767" y="1952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4" name="Oval 73"/>
            <p:cNvSpPr>
              <a:spLocks noChangeArrowheads="1"/>
            </p:cNvSpPr>
            <p:nvPr/>
          </p:nvSpPr>
          <p:spPr bwMode="auto">
            <a:xfrm>
              <a:off x="1873" y="2197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Rectangle 74"/>
            <p:cNvSpPr>
              <a:spLocks noChangeArrowheads="1"/>
            </p:cNvSpPr>
            <p:nvPr/>
          </p:nvSpPr>
          <p:spPr bwMode="auto">
            <a:xfrm>
              <a:off x="2273" y="1947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6" name="Rectangle 75"/>
            <p:cNvSpPr>
              <a:spLocks noChangeArrowheads="1"/>
            </p:cNvSpPr>
            <p:nvPr/>
          </p:nvSpPr>
          <p:spPr bwMode="auto">
            <a:xfrm>
              <a:off x="2123" y="2197"/>
              <a:ext cx="132" cy="13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76"/>
            <p:cNvSpPr>
              <a:spLocks noChangeShapeType="1"/>
            </p:cNvSpPr>
            <p:nvPr/>
          </p:nvSpPr>
          <p:spPr bwMode="auto">
            <a:xfrm>
              <a:off x="2123" y="2197"/>
              <a:ext cx="128" cy="12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7"/>
            <p:cNvSpPr>
              <a:spLocks noChangeShapeType="1"/>
            </p:cNvSpPr>
            <p:nvPr/>
          </p:nvSpPr>
          <p:spPr bwMode="auto">
            <a:xfrm flipV="1">
              <a:off x="2123" y="2197"/>
              <a:ext cx="128" cy="12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Rectangle 78"/>
            <p:cNvSpPr>
              <a:spLocks noChangeArrowheads="1"/>
            </p:cNvSpPr>
            <p:nvPr/>
          </p:nvSpPr>
          <p:spPr bwMode="auto">
            <a:xfrm>
              <a:off x="1656" y="174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0" name="Oval 79"/>
            <p:cNvSpPr>
              <a:spLocks noChangeArrowheads="1"/>
            </p:cNvSpPr>
            <p:nvPr/>
          </p:nvSpPr>
          <p:spPr bwMode="auto">
            <a:xfrm>
              <a:off x="2373" y="2197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Rectangle 80"/>
            <p:cNvSpPr>
              <a:spLocks noChangeArrowheads="1"/>
            </p:cNvSpPr>
            <p:nvPr/>
          </p:nvSpPr>
          <p:spPr bwMode="auto">
            <a:xfrm>
              <a:off x="2256" y="1713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2" name="Oval 81"/>
            <p:cNvSpPr>
              <a:spLocks noChangeArrowheads="1"/>
            </p:cNvSpPr>
            <p:nvPr/>
          </p:nvSpPr>
          <p:spPr bwMode="auto">
            <a:xfrm>
              <a:off x="2640" y="2197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Rectangle 82"/>
            <p:cNvSpPr>
              <a:spLocks noChangeArrowheads="1"/>
            </p:cNvSpPr>
            <p:nvPr/>
          </p:nvSpPr>
          <p:spPr bwMode="auto">
            <a:xfrm>
              <a:off x="3052" y="187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4" name="Oval 83"/>
            <p:cNvSpPr>
              <a:spLocks noChangeArrowheads="1"/>
            </p:cNvSpPr>
            <p:nvPr/>
          </p:nvSpPr>
          <p:spPr bwMode="auto">
            <a:xfrm>
              <a:off x="2874" y="2191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Rectangle 84"/>
            <p:cNvSpPr>
              <a:spLocks noChangeArrowheads="1"/>
            </p:cNvSpPr>
            <p:nvPr/>
          </p:nvSpPr>
          <p:spPr bwMode="auto">
            <a:xfrm>
              <a:off x="2668" y="1930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6" name="Oval 85"/>
            <p:cNvSpPr>
              <a:spLocks noChangeArrowheads="1"/>
            </p:cNvSpPr>
            <p:nvPr/>
          </p:nvSpPr>
          <p:spPr bwMode="auto">
            <a:xfrm>
              <a:off x="2123" y="2558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Rectangle 86"/>
            <p:cNvSpPr>
              <a:spLocks noChangeArrowheads="1"/>
            </p:cNvSpPr>
            <p:nvPr/>
          </p:nvSpPr>
          <p:spPr bwMode="auto">
            <a:xfrm>
              <a:off x="460" y="124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8" name="Oval 87"/>
            <p:cNvSpPr>
              <a:spLocks noChangeArrowheads="1"/>
            </p:cNvSpPr>
            <p:nvPr/>
          </p:nvSpPr>
          <p:spPr bwMode="auto">
            <a:xfrm>
              <a:off x="1717" y="2536"/>
              <a:ext cx="132" cy="132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88"/>
            <p:cNvSpPr>
              <a:spLocks noChangeArrowheads="1"/>
            </p:cNvSpPr>
            <p:nvPr/>
          </p:nvSpPr>
          <p:spPr bwMode="auto">
            <a:xfrm>
              <a:off x="3413" y="1763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0" name="Oval 89"/>
            <p:cNvSpPr>
              <a:spLocks noChangeArrowheads="1"/>
            </p:cNvSpPr>
            <p:nvPr/>
          </p:nvSpPr>
          <p:spPr bwMode="auto">
            <a:xfrm>
              <a:off x="782" y="2419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Rectangle 90"/>
            <p:cNvSpPr>
              <a:spLocks noChangeArrowheads="1"/>
            </p:cNvSpPr>
            <p:nvPr/>
          </p:nvSpPr>
          <p:spPr bwMode="auto">
            <a:xfrm>
              <a:off x="2143" y="1141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2" name="Oval 91"/>
            <p:cNvSpPr>
              <a:spLocks noChangeArrowheads="1"/>
            </p:cNvSpPr>
            <p:nvPr/>
          </p:nvSpPr>
          <p:spPr bwMode="auto">
            <a:xfrm>
              <a:off x="3091" y="2408"/>
              <a:ext cx="131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Rectangle 92"/>
            <p:cNvSpPr>
              <a:spLocks noChangeArrowheads="1"/>
            </p:cNvSpPr>
            <p:nvPr/>
          </p:nvSpPr>
          <p:spPr bwMode="auto">
            <a:xfrm>
              <a:off x="888" y="1769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4" name="Rectangle 93"/>
            <p:cNvSpPr>
              <a:spLocks noChangeArrowheads="1"/>
            </p:cNvSpPr>
            <p:nvPr/>
          </p:nvSpPr>
          <p:spPr bwMode="auto">
            <a:xfrm>
              <a:off x="1291" y="268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4"/>
            <p:cNvSpPr>
              <a:spLocks noChangeArrowheads="1"/>
            </p:cNvSpPr>
            <p:nvPr/>
          </p:nvSpPr>
          <p:spPr bwMode="auto">
            <a:xfrm>
              <a:off x="1681" y="268"/>
              <a:ext cx="13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TwLG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635 Slide Bubble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5"/>
            <p:cNvSpPr>
              <a:spLocks noChangeArrowheads="1"/>
            </p:cNvSpPr>
            <p:nvPr/>
          </p:nvSpPr>
          <p:spPr bwMode="auto">
            <a:xfrm>
              <a:off x="314" y="294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6"/>
            <p:cNvSpPr>
              <a:spLocks noChangeArrowheads="1"/>
            </p:cNvSpPr>
            <p:nvPr/>
          </p:nvSpPr>
          <p:spPr bwMode="auto">
            <a:xfrm>
              <a:off x="480" y="2948"/>
              <a:ext cx="3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7"/>
            <p:cNvSpPr>
              <a:spLocks noChangeArrowheads="1"/>
            </p:cNvSpPr>
            <p:nvPr/>
          </p:nvSpPr>
          <p:spPr bwMode="auto">
            <a:xfrm>
              <a:off x="314" y="3159"/>
              <a:ext cx="20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8"/>
            <p:cNvSpPr>
              <a:spLocks noChangeArrowheads="1"/>
            </p:cNvSpPr>
            <p:nvPr/>
          </p:nvSpPr>
          <p:spPr bwMode="auto">
            <a:xfrm>
              <a:off x="480" y="3159"/>
              <a:ext cx="3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9"/>
            <p:cNvSpPr>
              <a:spLocks noChangeArrowheads="1"/>
            </p:cNvSpPr>
            <p:nvPr/>
          </p:nvSpPr>
          <p:spPr bwMode="auto">
            <a:xfrm>
              <a:off x="314" y="3370"/>
              <a:ext cx="20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0"/>
            <p:cNvSpPr>
              <a:spLocks noChangeArrowheads="1"/>
            </p:cNvSpPr>
            <p:nvPr/>
          </p:nvSpPr>
          <p:spPr bwMode="auto">
            <a:xfrm>
              <a:off x="466" y="3360"/>
              <a:ext cx="135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 Whammy vs.2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1"/>
            <p:cNvSpPr>
              <a:spLocks noChangeArrowheads="1"/>
            </p:cNvSpPr>
            <p:nvPr/>
          </p:nvSpPr>
          <p:spPr bwMode="auto">
            <a:xfrm>
              <a:off x="314" y="358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2"/>
            <p:cNvSpPr>
              <a:spLocks noChangeArrowheads="1"/>
            </p:cNvSpPr>
            <p:nvPr/>
          </p:nvSpPr>
          <p:spPr bwMode="auto">
            <a:xfrm>
              <a:off x="463" y="3582"/>
              <a:ext cx="15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 Whammy vs. 2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3"/>
            <p:cNvSpPr>
              <a:spLocks noChangeArrowheads="1"/>
            </p:cNvSpPr>
            <p:nvPr/>
          </p:nvSpPr>
          <p:spPr bwMode="auto">
            <a:xfrm>
              <a:off x="314" y="3793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4"/>
            <p:cNvSpPr>
              <a:spLocks noChangeArrowheads="1"/>
            </p:cNvSpPr>
            <p:nvPr/>
          </p:nvSpPr>
          <p:spPr bwMode="auto">
            <a:xfrm>
              <a:off x="432" y="3793"/>
              <a:ext cx="6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5"/>
            <p:cNvSpPr>
              <a:spLocks noChangeArrowheads="1"/>
            </p:cNvSpPr>
            <p:nvPr/>
          </p:nvSpPr>
          <p:spPr bwMode="auto">
            <a:xfrm>
              <a:off x="314" y="4004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6"/>
            <p:cNvSpPr>
              <a:spLocks noChangeArrowheads="1"/>
            </p:cNvSpPr>
            <p:nvPr/>
          </p:nvSpPr>
          <p:spPr bwMode="auto">
            <a:xfrm>
              <a:off x="453" y="4004"/>
              <a:ext cx="3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7"/>
            <p:cNvSpPr>
              <a:spLocks noChangeArrowheads="1"/>
            </p:cNvSpPr>
            <p:nvPr/>
          </p:nvSpPr>
          <p:spPr bwMode="auto">
            <a:xfrm>
              <a:off x="314" y="4215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8"/>
            <p:cNvSpPr>
              <a:spLocks noChangeArrowheads="1"/>
            </p:cNvSpPr>
            <p:nvPr/>
          </p:nvSpPr>
          <p:spPr bwMode="auto">
            <a:xfrm>
              <a:off x="432" y="4215"/>
              <a:ext cx="73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Crack. Level 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9"/>
            <p:cNvSpPr>
              <a:spLocks noChangeArrowheads="1"/>
            </p:cNvSpPr>
            <p:nvPr/>
          </p:nvSpPr>
          <p:spPr bwMode="auto">
            <a:xfrm>
              <a:off x="314" y="442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0"/>
            <p:cNvSpPr>
              <a:spLocks noChangeArrowheads="1"/>
            </p:cNvSpPr>
            <p:nvPr/>
          </p:nvSpPr>
          <p:spPr bwMode="auto">
            <a:xfrm>
              <a:off x="432" y="4427"/>
              <a:ext cx="395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force player. If he's outside give to FB w/belly footwork. Inside: throw bubble to twin.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1"/>
            <p:cNvSpPr>
              <a:spLocks noChangeArrowheads="1"/>
            </p:cNvSpPr>
            <p:nvPr/>
          </p:nvSpPr>
          <p:spPr bwMode="auto">
            <a:xfrm>
              <a:off x="314" y="4532"/>
              <a:ext cx="123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en-US" sz="13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When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in doubt... give it out.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2"/>
            <p:cNvSpPr>
              <a:spLocks noChangeArrowheads="1"/>
            </p:cNvSpPr>
            <p:nvPr/>
          </p:nvSpPr>
          <p:spPr bwMode="auto">
            <a:xfrm>
              <a:off x="314" y="4743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3"/>
            <p:cNvSpPr>
              <a:spLocks noChangeArrowheads="1"/>
            </p:cNvSpPr>
            <p:nvPr/>
          </p:nvSpPr>
          <p:spPr bwMode="auto">
            <a:xfrm>
              <a:off x="480" y="4743"/>
              <a:ext cx="103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bubble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4"/>
            <p:cNvSpPr>
              <a:spLocks noChangeArrowheads="1"/>
            </p:cNvSpPr>
            <p:nvPr/>
          </p:nvSpPr>
          <p:spPr bwMode="auto">
            <a:xfrm>
              <a:off x="314" y="4955"/>
              <a:ext cx="20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5"/>
            <p:cNvSpPr>
              <a:spLocks noChangeArrowheads="1"/>
            </p:cNvSpPr>
            <p:nvPr/>
          </p:nvSpPr>
          <p:spPr bwMode="auto">
            <a:xfrm>
              <a:off x="432" y="4955"/>
              <a:ext cx="30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Jet motion. Slide sideways 2 steps in A gap area. Block 1st LB from C.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6"/>
            <p:cNvSpPr>
              <a:spLocks noChangeArrowheads="1"/>
            </p:cNvSpPr>
            <p:nvPr/>
          </p:nvSpPr>
          <p:spPr bwMode="auto">
            <a:xfrm>
              <a:off x="314" y="5166"/>
              <a:ext cx="1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7"/>
            <p:cNvSpPr>
              <a:spLocks noChangeArrowheads="1"/>
            </p:cNvSpPr>
            <p:nvPr/>
          </p:nvSpPr>
          <p:spPr bwMode="auto">
            <a:xfrm>
              <a:off x="480" y="5166"/>
              <a:ext cx="29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Ball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Carrier.Belly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footwork . 1 lateral step aim for inside foot of PST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8"/>
            <p:cNvSpPr>
              <a:spLocks noChangeArrowheads="1"/>
            </p:cNvSpPr>
            <p:nvPr/>
          </p:nvSpPr>
          <p:spPr bwMode="auto">
            <a:xfrm>
              <a:off x="314" y="5377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Rectangle 119"/>
            <p:cNvSpPr>
              <a:spLocks noChangeArrowheads="1"/>
            </p:cNvSpPr>
            <p:nvPr/>
          </p:nvSpPr>
          <p:spPr bwMode="auto">
            <a:xfrm>
              <a:off x="305" y="2691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Freeform 120"/>
            <p:cNvSpPr>
              <a:spLocks/>
            </p:cNvSpPr>
            <p:nvPr/>
          </p:nvSpPr>
          <p:spPr bwMode="auto">
            <a:xfrm>
              <a:off x="1570" y="2082"/>
              <a:ext cx="101" cy="122"/>
            </a:xfrm>
            <a:custGeom>
              <a:avLst/>
              <a:gdLst>
                <a:gd name="T0" fmla="*/ 270 w 270"/>
                <a:gd name="T1" fmla="*/ 329 h 329"/>
                <a:gd name="T2" fmla="*/ 0 w 270"/>
                <a:gd name="T3" fmla="*/ 149 h 329"/>
                <a:gd name="T4" fmla="*/ 0 w 270"/>
                <a:gd name="T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329">
                  <a:moveTo>
                    <a:pt x="270" y="329"/>
                  </a:moveTo>
                  <a:lnTo>
                    <a:pt x="0" y="14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Freeform 121"/>
            <p:cNvSpPr>
              <a:spLocks/>
            </p:cNvSpPr>
            <p:nvPr/>
          </p:nvSpPr>
          <p:spPr bwMode="auto">
            <a:xfrm>
              <a:off x="1533" y="2076"/>
              <a:ext cx="76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Line 122"/>
            <p:cNvSpPr>
              <a:spLocks noChangeShapeType="1"/>
            </p:cNvSpPr>
            <p:nvPr/>
          </p:nvSpPr>
          <p:spPr bwMode="auto">
            <a:xfrm>
              <a:off x="1533" y="207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Line 123"/>
            <p:cNvSpPr>
              <a:spLocks noChangeShapeType="1"/>
            </p:cNvSpPr>
            <p:nvPr/>
          </p:nvSpPr>
          <p:spPr bwMode="auto">
            <a:xfrm flipH="1">
              <a:off x="2028" y="2566"/>
              <a:ext cx="16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Arc 124"/>
            <p:cNvSpPr>
              <a:spLocks/>
            </p:cNvSpPr>
            <p:nvPr/>
          </p:nvSpPr>
          <p:spPr bwMode="auto">
            <a:xfrm>
              <a:off x="1800" y="2566"/>
              <a:ext cx="227" cy="1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9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92"/>
                    <a:pt x="11986" y="21548"/>
                    <a:pt x="9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92"/>
                    <a:pt x="11986" y="21548"/>
                    <a:pt x="9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Freeform 125"/>
            <p:cNvSpPr>
              <a:spLocks/>
            </p:cNvSpPr>
            <p:nvPr/>
          </p:nvSpPr>
          <p:spPr bwMode="auto">
            <a:xfrm>
              <a:off x="1801" y="2691"/>
              <a:ext cx="54" cy="39"/>
            </a:xfrm>
            <a:custGeom>
              <a:avLst/>
              <a:gdLst>
                <a:gd name="T0" fmla="*/ 0 w 54"/>
                <a:gd name="T1" fmla="*/ 20 h 39"/>
                <a:gd name="T2" fmla="*/ 54 w 54"/>
                <a:gd name="T3" fmla="*/ 39 h 39"/>
                <a:gd name="T4" fmla="*/ 40 w 54"/>
                <a:gd name="T5" fmla="*/ 20 h 39"/>
                <a:gd name="T6" fmla="*/ 54 w 54"/>
                <a:gd name="T7" fmla="*/ 0 h 39"/>
                <a:gd name="T8" fmla="*/ 0 w 54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20"/>
                  </a:moveTo>
                  <a:lnTo>
                    <a:pt x="54" y="39"/>
                  </a:lnTo>
                  <a:lnTo>
                    <a:pt x="40" y="20"/>
                  </a:lnTo>
                  <a:lnTo>
                    <a:pt x="54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Freeform 126"/>
            <p:cNvSpPr>
              <a:spLocks/>
            </p:cNvSpPr>
            <p:nvPr/>
          </p:nvSpPr>
          <p:spPr bwMode="auto">
            <a:xfrm>
              <a:off x="1830" y="1998"/>
              <a:ext cx="198" cy="579"/>
            </a:xfrm>
            <a:custGeom>
              <a:avLst/>
              <a:gdLst>
                <a:gd name="T0" fmla="*/ 0 w 533"/>
                <a:gd name="T1" fmla="*/ 1559 h 1561"/>
                <a:gd name="T2" fmla="*/ 383 w 533"/>
                <a:gd name="T3" fmla="*/ 1561 h 1561"/>
                <a:gd name="T4" fmla="*/ 533 w 533"/>
                <a:gd name="T5" fmla="*/ 0 h 1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3" h="1561">
                  <a:moveTo>
                    <a:pt x="0" y="1559"/>
                  </a:moveTo>
                  <a:lnTo>
                    <a:pt x="383" y="1561"/>
                  </a:lnTo>
                  <a:lnTo>
                    <a:pt x="53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Freeform 127"/>
            <p:cNvSpPr>
              <a:spLocks/>
            </p:cNvSpPr>
            <p:nvPr/>
          </p:nvSpPr>
          <p:spPr bwMode="auto">
            <a:xfrm>
              <a:off x="2003" y="1998"/>
              <a:ext cx="39" cy="56"/>
            </a:xfrm>
            <a:custGeom>
              <a:avLst/>
              <a:gdLst>
                <a:gd name="T0" fmla="*/ 25 w 39"/>
                <a:gd name="T1" fmla="*/ 0 h 56"/>
                <a:gd name="T2" fmla="*/ 0 w 39"/>
                <a:gd name="T3" fmla="*/ 52 h 56"/>
                <a:gd name="T4" fmla="*/ 21 w 39"/>
                <a:gd name="T5" fmla="*/ 40 h 56"/>
                <a:gd name="T6" fmla="*/ 39 w 39"/>
                <a:gd name="T7" fmla="*/ 56 h 56"/>
                <a:gd name="T8" fmla="*/ 25 w 3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25" y="0"/>
                  </a:moveTo>
                  <a:lnTo>
                    <a:pt x="0" y="52"/>
                  </a:lnTo>
                  <a:lnTo>
                    <a:pt x="21" y="40"/>
                  </a:lnTo>
                  <a:lnTo>
                    <a:pt x="39" y="5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Arc 128"/>
            <p:cNvSpPr>
              <a:spLocks/>
            </p:cNvSpPr>
            <p:nvPr/>
          </p:nvSpPr>
          <p:spPr bwMode="auto">
            <a:xfrm>
              <a:off x="560" y="2548"/>
              <a:ext cx="289" cy="14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4 h 21600"/>
                <a:gd name="T2" fmla="*/ 7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43"/>
                  </a:moveTo>
                  <a:cubicBezTo>
                    <a:pt x="21520" y="11988"/>
                    <a:pt x="11918" y="21559"/>
                    <a:pt x="73" y="21599"/>
                  </a:cubicBezTo>
                </a:path>
                <a:path w="21600" h="21600" stroke="0" extrusionOk="0">
                  <a:moveTo>
                    <a:pt x="21599" y="143"/>
                  </a:moveTo>
                  <a:cubicBezTo>
                    <a:pt x="21520" y="11988"/>
                    <a:pt x="11918" y="21559"/>
                    <a:pt x="7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Arc 129"/>
            <p:cNvSpPr>
              <a:spLocks/>
            </p:cNvSpPr>
            <p:nvPr/>
          </p:nvSpPr>
          <p:spPr bwMode="auto">
            <a:xfrm>
              <a:off x="360" y="2348"/>
              <a:ext cx="200" cy="3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8 w 21708"/>
                <a:gd name="T1" fmla="*/ 21600 h 21600"/>
                <a:gd name="T2" fmla="*/ 0 w 21708"/>
                <a:gd name="T3" fmla="*/ 62 h 21600"/>
                <a:gd name="T4" fmla="*/ 21600 w 217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8" h="21600" fill="none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600" y="21600"/>
                  </a:cubicBezTo>
                  <a:cubicBezTo>
                    <a:pt x="9694" y="21600"/>
                    <a:pt x="34" y="11967"/>
                    <a:pt x="0" y="61"/>
                  </a:cubicBezTo>
                </a:path>
                <a:path w="21708" h="21600" stroke="0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600" y="21600"/>
                  </a:cubicBezTo>
                  <a:cubicBezTo>
                    <a:pt x="9694" y="21600"/>
                    <a:pt x="34" y="11967"/>
                    <a:pt x="0" y="6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Freeform 130"/>
            <p:cNvSpPr>
              <a:spLocks/>
            </p:cNvSpPr>
            <p:nvPr/>
          </p:nvSpPr>
          <p:spPr bwMode="auto">
            <a:xfrm>
              <a:off x="340" y="2349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1"/>
            <p:cNvSpPr>
              <a:spLocks/>
            </p:cNvSpPr>
            <p:nvPr/>
          </p:nvSpPr>
          <p:spPr bwMode="auto">
            <a:xfrm>
              <a:off x="555" y="1754"/>
              <a:ext cx="250" cy="439"/>
            </a:xfrm>
            <a:custGeom>
              <a:avLst/>
              <a:gdLst>
                <a:gd name="T0" fmla="*/ 0 w 675"/>
                <a:gd name="T1" fmla="*/ 1185 h 1185"/>
                <a:gd name="T2" fmla="*/ 44 w 675"/>
                <a:gd name="T3" fmla="*/ 585 h 1185"/>
                <a:gd name="T4" fmla="*/ 675 w 675"/>
                <a:gd name="T5" fmla="*/ 0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5" h="1185">
                  <a:moveTo>
                    <a:pt x="0" y="1185"/>
                  </a:moveTo>
                  <a:lnTo>
                    <a:pt x="44" y="585"/>
                  </a:lnTo>
                  <a:lnTo>
                    <a:pt x="67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Freeform 132"/>
            <p:cNvSpPr>
              <a:spLocks/>
            </p:cNvSpPr>
            <p:nvPr/>
          </p:nvSpPr>
          <p:spPr bwMode="auto">
            <a:xfrm>
              <a:off x="779" y="1721"/>
              <a:ext cx="58" cy="61"/>
            </a:xfrm>
            <a:custGeom>
              <a:avLst/>
              <a:gdLst>
                <a:gd name="T0" fmla="*/ 157 w 157"/>
                <a:gd name="T1" fmla="*/ 151 h 163"/>
                <a:gd name="T2" fmla="*/ 142 w 157"/>
                <a:gd name="T3" fmla="*/ 163 h 163"/>
                <a:gd name="T4" fmla="*/ 0 w 157"/>
                <a:gd name="T5" fmla="*/ 13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1"/>
                  </a:moveTo>
                  <a:lnTo>
                    <a:pt x="142" y="16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Line 133"/>
            <p:cNvSpPr>
              <a:spLocks noChangeShapeType="1"/>
            </p:cNvSpPr>
            <p:nvPr/>
          </p:nvSpPr>
          <p:spPr bwMode="auto">
            <a:xfrm flipH="1">
              <a:off x="779" y="1721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4"/>
            <p:cNvSpPr>
              <a:spLocks/>
            </p:cNvSpPr>
            <p:nvPr/>
          </p:nvSpPr>
          <p:spPr bwMode="auto">
            <a:xfrm>
              <a:off x="2127" y="2094"/>
              <a:ext cx="61" cy="99"/>
            </a:xfrm>
            <a:custGeom>
              <a:avLst/>
              <a:gdLst>
                <a:gd name="T0" fmla="*/ 165 w 165"/>
                <a:gd name="T1" fmla="*/ 269 h 269"/>
                <a:gd name="T2" fmla="*/ 0 w 165"/>
                <a:gd name="T3" fmla="*/ 119 h 269"/>
                <a:gd name="T4" fmla="*/ 0 w 165"/>
                <a:gd name="T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69">
                  <a:moveTo>
                    <a:pt x="165" y="269"/>
                  </a:moveTo>
                  <a:lnTo>
                    <a:pt x="0" y="1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Freeform 135"/>
            <p:cNvSpPr>
              <a:spLocks/>
            </p:cNvSpPr>
            <p:nvPr/>
          </p:nvSpPr>
          <p:spPr bwMode="auto">
            <a:xfrm>
              <a:off x="2089" y="2086"/>
              <a:ext cx="76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Line 136"/>
            <p:cNvSpPr>
              <a:spLocks noChangeShapeType="1"/>
            </p:cNvSpPr>
            <p:nvPr/>
          </p:nvSpPr>
          <p:spPr bwMode="auto">
            <a:xfrm>
              <a:off x="2089" y="2086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Arc 137"/>
            <p:cNvSpPr>
              <a:spLocks/>
            </p:cNvSpPr>
            <p:nvPr/>
          </p:nvSpPr>
          <p:spPr bwMode="auto">
            <a:xfrm>
              <a:off x="2294" y="2104"/>
              <a:ext cx="144" cy="2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0 w 21750"/>
                <a:gd name="T1" fmla="*/ 21599 h 21600"/>
                <a:gd name="T2" fmla="*/ 0 w 21750"/>
                <a:gd name="T3" fmla="*/ 0 h 21600"/>
                <a:gd name="T4" fmla="*/ 21600 w 2175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0" h="21600" fill="none" extrusionOk="0">
                  <a:moveTo>
                    <a:pt x="21750" y="21599"/>
                  </a:moveTo>
                  <a:cubicBezTo>
                    <a:pt x="21700" y="21599"/>
                    <a:pt x="2165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50" h="21600" stroke="0" extrusionOk="0">
                  <a:moveTo>
                    <a:pt x="21750" y="21599"/>
                  </a:moveTo>
                  <a:cubicBezTo>
                    <a:pt x="21700" y="21599"/>
                    <a:pt x="2165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Freeform 138"/>
            <p:cNvSpPr>
              <a:spLocks/>
            </p:cNvSpPr>
            <p:nvPr/>
          </p:nvSpPr>
          <p:spPr bwMode="auto">
            <a:xfrm>
              <a:off x="2256" y="2097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Line 139"/>
            <p:cNvSpPr>
              <a:spLocks noChangeShapeType="1"/>
            </p:cNvSpPr>
            <p:nvPr/>
          </p:nvSpPr>
          <p:spPr bwMode="auto">
            <a:xfrm>
              <a:off x="2256" y="209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Arc 140"/>
            <p:cNvSpPr>
              <a:spLocks/>
            </p:cNvSpPr>
            <p:nvPr/>
          </p:nvSpPr>
          <p:spPr bwMode="auto">
            <a:xfrm>
              <a:off x="2543" y="2121"/>
              <a:ext cx="151" cy="2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3 w 21743"/>
                <a:gd name="T1" fmla="*/ 21600 h 21600"/>
                <a:gd name="T2" fmla="*/ 0 w 21743"/>
                <a:gd name="T3" fmla="*/ 0 h 21600"/>
                <a:gd name="T4" fmla="*/ 21600 w 217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3" h="21600" fill="none" extrusionOk="0">
                  <a:moveTo>
                    <a:pt x="21742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43" h="21600" stroke="0" extrusionOk="0">
                  <a:moveTo>
                    <a:pt x="21742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Freeform 141"/>
            <p:cNvSpPr>
              <a:spLocks/>
            </p:cNvSpPr>
            <p:nvPr/>
          </p:nvSpPr>
          <p:spPr bwMode="auto">
            <a:xfrm>
              <a:off x="2506" y="2114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Line 142"/>
            <p:cNvSpPr>
              <a:spLocks noChangeShapeType="1"/>
            </p:cNvSpPr>
            <p:nvPr/>
          </p:nvSpPr>
          <p:spPr bwMode="auto">
            <a:xfrm>
              <a:off x="2506" y="211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Arc 143"/>
            <p:cNvSpPr>
              <a:spLocks/>
            </p:cNvSpPr>
            <p:nvPr/>
          </p:nvSpPr>
          <p:spPr bwMode="auto">
            <a:xfrm>
              <a:off x="2796" y="2114"/>
              <a:ext cx="83" cy="1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2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9" y="21600"/>
                    <a:pt x="69" y="12005"/>
                    <a:pt x="0" y="12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9" y="21600"/>
                    <a:pt x="69" y="12005"/>
                    <a:pt x="0" y="12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Freeform 144"/>
            <p:cNvSpPr>
              <a:spLocks/>
            </p:cNvSpPr>
            <p:nvPr/>
          </p:nvSpPr>
          <p:spPr bwMode="auto">
            <a:xfrm>
              <a:off x="2758" y="2108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Line 145"/>
            <p:cNvSpPr>
              <a:spLocks noChangeShapeType="1"/>
            </p:cNvSpPr>
            <p:nvPr/>
          </p:nvSpPr>
          <p:spPr bwMode="auto">
            <a:xfrm>
              <a:off x="2758" y="210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Freeform 146"/>
            <p:cNvSpPr>
              <a:spLocks/>
            </p:cNvSpPr>
            <p:nvPr/>
          </p:nvSpPr>
          <p:spPr bwMode="auto">
            <a:xfrm>
              <a:off x="1895" y="2082"/>
              <a:ext cx="34" cy="110"/>
            </a:xfrm>
            <a:custGeom>
              <a:avLst/>
              <a:gdLst>
                <a:gd name="T0" fmla="*/ 75 w 90"/>
                <a:gd name="T1" fmla="*/ 299 h 299"/>
                <a:gd name="T2" fmla="*/ 90 w 90"/>
                <a:gd name="T3" fmla="*/ 76 h 299"/>
                <a:gd name="T4" fmla="*/ 0 w 90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99">
                  <a:moveTo>
                    <a:pt x="75" y="299"/>
                  </a:moveTo>
                  <a:lnTo>
                    <a:pt x="90" y="7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Freeform 147"/>
            <p:cNvSpPr>
              <a:spLocks/>
            </p:cNvSpPr>
            <p:nvPr/>
          </p:nvSpPr>
          <p:spPr bwMode="auto">
            <a:xfrm>
              <a:off x="1865" y="2048"/>
              <a:ext cx="55" cy="63"/>
            </a:xfrm>
            <a:custGeom>
              <a:avLst/>
              <a:gdLst>
                <a:gd name="T0" fmla="*/ 134 w 149"/>
                <a:gd name="T1" fmla="*/ 0 h 172"/>
                <a:gd name="T2" fmla="*/ 149 w 149"/>
                <a:gd name="T3" fmla="*/ 13 h 172"/>
                <a:gd name="T4" fmla="*/ 15 w 149"/>
                <a:gd name="T5" fmla="*/ 172 h 172"/>
                <a:gd name="T6" fmla="*/ 0 w 149"/>
                <a:gd name="T7" fmla="*/ 15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2">
                  <a:moveTo>
                    <a:pt x="134" y="0"/>
                  </a:moveTo>
                  <a:lnTo>
                    <a:pt x="149" y="13"/>
                  </a:lnTo>
                  <a:lnTo>
                    <a:pt x="15" y="172"/>
                  </a:lnTo>
                  <a:lnTo>
                    <a:pt x="0" y="15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Line 148"/>
            <p:cNvSpPr>
              <a:spLocks noChangeShapeType="1"/>
            </p:cNvSpPr>
            <p:nvPr/>
          </p:nvSpPr>
          <p:spPr bwMode="auto">
            <a:xfrm>
              <a:off x="1865" y="2106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Freeform 149"/>
            <p:cNvSpPr>
              <a:spLocks/>
            </p:cNvSpPr>
            <p:nvPr/>
          </p:nvSpPr>
          <p:spPr bwMode="auto">
            <a:xfrm>
              <a:off x="2290" y="2449"/>
              <a:ext cx="796" cy="54"/>
            </a:xfrm>
            <a:custGeom>
              <a:avLst/>
              <a:gdLst>
                <a:gd name="T0" fmla="*/ 2146 w 2146"/>
                <a:gd name="T1" fmla="*/ 89 h 148"/>
                <a:gd name="T2" fmla="*/ 2115 w 2146"/>
                <a:gd name="T3" fmla="*/ 148 h 148"/>
                <a:gd name="T4" fmla="*/ 2056 w 2146"/>
                <a:gd name="T5" fmla="*/ 27 h 148"/>
                <a:gd name="T6" fmla="*/ 1995 w 2146"/>
                <a:gd name="T7" fmla="*/ 146 h 148"/>
                <a:gd name="T8" fmla="*/ 1936 w 2146"/>
                <a:gd name="T9" fmla="*/ 26 h 148"/>
                <a:gd name="T10" fmla="*/ 1875 w 2146"/>
                <a:gd name="T11" fmla="*/ 145 h 148"/>
                <a:gd name="T12" fmla="*/ 1816 w 2146"/>
                <a:gd name="T13" fmla="*/ 24 h 148"/>
                <a:gd name="T14" fmla="*/ 1755 w 2146"/>
                <a:gd name="T15" fmla="*/ 143 h 148"/>
                <a:gd name="T16" fmla="*/ 1696 w 2146"/>
                <a:gd name="T17" fmla="*/ 22 h 148"/>
                <a:gd name="T18" fmla="*/ 1635 w 2146"/>
                <a:gd name="T19" fmla="*/ 141 h 148"/>
                <a:gd name="T20" fmla="*/ 1576 w 2146"/>
                <a:gd name="T21" fmla="*/ 21 h 148"/>
                <a:gd name="T22" fmla="*/ 1515 w 2146"/>
                <a:gd name="T23" fmla="*/ 140 h 148"/>
                <a:gd name="T24" fmla="*/ 1456 w 2146"/>
                <a:gd name="T25" fmla="*/ 19 h 148"/>
                <a:gd name="T26" fmla="*/ 1395 w 2146"/>
                <a:gd name="T27" fmla="*/ 138 h 148"/>
                <a:gd name="T28" fmla="*/ 1336 w 2146"/>
                <a:gd name="T29" fmla="*/ 17 h 148"/>
                <a:gd name="T30" fmla="*/ 1275 w 2146"/>
                <a:gd name="T31" fmla="*/ 136 h 148"/>
                <a:gd name="T32" fmla="*/ 1216 w 2146"/>
                <a:gd name="T33" fmla="*/ 16 h 148"/>
                <a:gd name="T34" fmla="*/ 1155 w 2146"/>
                <a:gd name="T35" fmla="*/ 135 h 148"/>
                <a:gd name="T36" fmla="*/ 1096 w 2146"/>
                <a:gd name="T37" fmla="*/ 14 h 148"/>
                <a:gd name="T38" fmla="*/ 1035 w 2146"/>
                <a:gd name="T39" fmla="*/ 133 h 148"/>
                <a:gd name="T40" fmla="*/ 976 w 2146"/>
                <a:gd name="T41" fmla="*/ 12 h 148"/>
                <a:gd name="T42" fmla="*/ 915 w 2146"/>
                <a:gd name="T43" fmla="*/ 131 h 148"/>
                <a:gd name="T44" fmla="*/ 857 w 2146"/>
                <a:gd name="T45" fmla="*/ 10 h 148"/>
                <a:gd name="T46" fmla="*/ 795 w 2146"/>
                <a:gd name="T47" fmla="*/ 130 h 148"/>
                <a:gd name="T48" fmla="*/ 737 w 2146"/>
                <a:gd name="T49" fmla="*/ 9 h 148"/>
                <a:gd name="T50" fmla="*/ 675 w 2146"/>
                <a:gd name="T51" fmla="*/ 128 h 148"/>
                <a:gd name="T52" fmla="*/ 617 w 2146"/>
                <a:gd name="T53" fmla="*/ 7 h 148"/>
                <a:gd name="T54" fmla="*/ 555 w 2146"/>
                <a:gd name="T55" fmla="*/ 126 h 148"/>
                <a:gd name="T56" fmla="*/ 497 w 2146"/>
                <a:gd name="T57" fmla="*/ 5 h 148"/>
                <a:gd name="T58" fmla="*/ 435 w 2146"/>
                <a:gd name="T59" fmla="*/ 125 h 148"/>
                <a:gd name="T60" fmla="*/ 377 w 2146"/>
                <a:gd name="T61" fmla="*/ 4 h 148"/>
                <a:gd name="T62" fmla="*/ 315 w 2146"/>
                <a:gd name="T63" fmla="*/ 123 h 148"/>
                <a:gd name="T64" fmla="*/ 257 w 2146"/>
                <a:gd name="T65" fmla="*/ 2 h 148"/>
                <a:gd name="T66" fmla="*/ 195 w 2146"/>
                <a:gd name="T67" fmla="*/ 121 h 148"/>
                <a:gd name="T68" fmla="*/ 137 w 2146"/>
                <a:gd name="T69" fmla="*/ 0 h 148"/>
                <a:gd name="T70" fmla="*/ 75 w 2146"/>
                <a:gd name="T71" fmla="*/ 120 h 148"/>
                <a:gd name="T72" fmla="*/ 46 w 2146"/>
                <a:gd name="T73" fmla="*/ 59 h 148"/>
                <a:gd name="T74" fmla="*/ 0 w 2146"/>
                <a:gd name="T75" fmla="*/ 5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46" h="148">
                  <a:moveTo>
                    <a:pt x="2146" y="89"/>
                  </a:moveTo>
                  <a:lnTo>
                    <a:pt x="2115" y="148"/>
                  </a:lnTo>
                  <a:lnTo>
                    <a:pt x="2056" y="27"/>
                  </a:lnTo>
                  <a:lnTo>
                    <a:pt x="1995" y="146"/>
                  </a:lnTo>
                  <a:lnTo>
                    <a:pt x="1936" y="26"/>
                  </a:lnTo>
                  <a:lnTo>
                    <a:pt x="1875" y="145"/>
                  </a:lnTo>
                  <a:lnTo>
                    <a:pt x="1816" y="24"/>
                  </a:lnTo>
                  <a:lnTo>
                    <a:pt x="1755" y="143"/>
                  </a:lnTo>
                  <a:lnTo>
                    <a:pt x="1696" y="22"/>
                  </a:lnTo>
                  <a:lnTo>
                    <a:pt x="1635" y="141"/>
                  </a:lnTo>
                  <a:lnTo>
                    <a:pt x="1576" y="21"/>
                  </a:lnTo>
                  <a:lnTo>
                    <a:pt x="1515" y="140"/>
                  </a:lnTo>
                  <a:lnTo>
                    <a:pt x="1456" y="19"/>
                  </a:lnTo>
                  <a:lnTo>
                    <a:pt x="1395" y="138"/>
                  </a:lnTo>
                  <a:lnTo>
                    <a:pt x="1336" y="17"/>
                  </a:lnTo>
                  <a:lnTo>
                    <a:pt x="1275" y="136"/>
                  </a:lnTo>
                  <a:lnTo>
                    <a:pt x="1216" y="16"/>
                  </a:lnTo>
                  <a:lnTo>
                    <a:pt x="1155" y="135"/>
                  </a:lnTo>
                  <a:lnTo>
                    <a:pt x="1096" y="14"/>
                  </a:lnTo>
                  <a:lnTo>
                    <a:pt x="1035" y="133"/>
                  </a:lnTo>
                  <a:lnTo>
                    <a:pt x="976" y="12"/>
                  </a:lnTo>
                  <a:lnTo>
                    <a:pt x="915" y="131"/>
                  </a:lnTo>
                  <a:lnTo>
                    <a:pt x="857" y="10"/>
                  </a:lnTo>
                  <a:lnTo>
                    <a:pt x="795" y="130"/>
                  </a:lnTo>
                  <a:lnTo>
                    <a:pt x="737" y="9"/>
                  </a:lnTo>
                  <a:lnTo>
                    <a:pt x="675" y="128"/>
                  </a:lnTo>
                  <a:lnTo>
                    <a:pt x="617" y="7"/>
                  </a:lnTo>
                  <a:lnTo>
                    <a:pt x="555" y="126"/>
                  </a:lnTo>
                  <a:lnTo>
                    <a:pt x="497" y="5"/>
                  </a:lnTo>
                  <a:lnTo>
                    <a:pt x="435" y="125"/>
                  </a:lnTo>
                  <a:lnTo>
                    <a:pt x="377" y="4"/>
                  </a:lnTo>
                  <a:lnTo>
                    <a:pt x="315" y="123"/>
                  </a:lnTo>
                  <a:lnTo>
                    <a:pt x="257" y="2"/>
                  </a:lnTo>
                  <a:lnTo>
                    <a:pt x="195" y="121"/>
                  </a:lnTo>
                  <a:lnTo>
                    <a:pt x="137" y="0"/>
                  </a:lnTo>
                  <a:lnTo>
                    <a:pt x="75" y="120"/>
                  </a:lnTo>
                  <a:lnTo>
                    <a:pt x="46" y="59"/>
                  </a:lnTo>
                  <a:lnTo>
                    <a:pt x="0" y="5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Line 150"/>
            <p:cNvSpPr>
              <a:spLocks noChangeShapeType="1"/>
            </p:cNvSpPr>
            <p:nvPr/>
          </p:nvSpPr>
          <p:spPr bwMode="auto">
            <a:xfrm flipH="1" flipV="1">
              <a:off x="2265" y="2469"/>
              <a:ext cx="25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Arc 151"/>
            <p:cNvSpPr>
              <a:spLocks/>
            </p:cNvSpPr>
            <p:nvPr/>
          </p:nvSpPr>
          <p:spPr bwMode="auto">
            <a:xfrm>
              <a:off x="2190" y="2431"/>
              <a:ext cx="67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8 h 24254"/>
                <a:gd name="T2" fmla="*/ 43036 w 43200"/>
                <a:gd name="T3" fmla="*/ 24254 h 24254"/>
                <a:gd name="T4" fmla="*/ 21600 w 43200"/>
                <a:gd name="T5" fmla="*/ 21600 h 24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54" fill="none" extrusionOk="0">
                  <a:moveTo>
                    <a:pt x="38" y="22887"/>
                  </a:moveTo>
                  <a:cubicBezTo>
                    <a:pt x="12" y="22459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87"/>
                    <a:pt x="43145" y="23373"/>
                    <a:pt x="43036" y="24254"/>
                  </a:cubicBezTo>
                </a:path>
                <a:path w="43200" h="24254" stroke="0" extrusionOk="0">
                  <a:moveTo>
                    <a:pt x="38" y="22887"/>
                  </a:moveTo>
                  <a:cubicBezTo>
                    <a:pt x="12" y="22459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87"/>
                    <a:pt x="43145" y="23373"/>
                    <a:pt x="43036" y="242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Arc 152"/>
            <p:cNvSpPr>
              <a:spLocks/>
            </p:cNvSpPr>
            <p:nvPr/>
          </p:nvSpPr>
          <p:spPr bwMode="auto">
            <a:xfrm>
              <a:off x="2117" y="2427"/>
              <a:ext cx="67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 w 43200"/>
                <a:gd name="T1" fmla="*/ 22850 h 24307"/>
                <a:gd name="T2" fmla="*/ 43030 w 43200"/>
                <a:gd name="T3" fmla="*/ 24307 h 24307"/>
                <a:gd name="T4" fmla="*/ 21600 w 43200"/>
                <a:gd name="T5" fmla="*/ 21600 h 24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07" fill="none" extrusionOk="0">
                  <a:moveTo>
                    <a:pt x="36" y="22849"/>
                  </a:moveTo>
                  <a:cubicBezTo>
                    <a:pt x="12" y="22433"/>
                    <a:pt x="0" y="2201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04"/>
                    <a:pt x="43143" y="23409"/>
                    <a:pt x="43029" y="24306"/>
                  </a:cubicBezTo>
                </a:path>
                <a:path w="43200" h="24307" stroke="0" extrusionOk="0">
                  <a:moveTo>
                    <a:pt x="36" y="22849"/>
                  </a:moveTo>
                  <a:cubicBezTo>
                    <a:pt x="12" y="22433"/>
                    <a:pt x="0" y="2201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04"/>
                    <a:pt x="43143" y="23409"/>
                    <a:pt x="43029" y="2430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4" name="Arc 153"/>
            <p:cNvSpPr>
              <a:spLocks/>
            </p:cNvSpPr>
            <p:nvPr/>
          </p:nvSpPr>
          <p:spPr bwMode="auto">
            <a:xfrm>
              <a:off x="2043" y="2425"/>
              <a:ext cx="67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 w 43200"/>
                <a:gd name="T1" fmla="*/ 22217 h 23749"/>
                <a:gd name="T2" fmla="*/ 43093 w 43200"/>
                <a:gd name="T3" fmla="*/ 23749 h 23749"/>
                <a:gd name="T4" fmla="*/ 21600 w 43200"/>
                <a:gd name="T5" fmla="*/ 21600 h 23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49" fill="none" extrusionOk="0">
                  <a:moveTo>
                    <a:pt x="8" y="22217"/>
                  </a:moveTo>
                  <a:cubicBezTo>
                    <a:pt x="2" y="22011"/>
                    <a:pt x="0" y="218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7"/>
                    <a:pt x="43164" y="23034"/>
                    <a:pt x="43092" y="23748"/>
                  </a:cubicBezTo>
                </a:path>
                <a:path w="43200" h="23749" stroke="0" extrusionOk="0">
                  <a:moveTo>
                    <a:pt x="8" y="22217"/>
                  </a:moveTo>
                  <a:cubicBezTo>
                    <a:pt x="2" y="22011"/>
                    <a:pt x="0" y="218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7"/>
                    <a:pt x="43164" y="23034"/>
                    <a:pt x="43092" y="237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5" name="Line 154"/>
            <p:cNvSpPr>
              <a:spLocks noChangeShapeType="1"/>
            </p:cNvSpPr>
            <p:nvPr/>
          </p:nvSpPr>
          <p:spPr bwMode="auto">
            <a:xfrm flipH="1" flipV="1">
              <a:off x="2018" y="2460"/>
              <a:ext cx="2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6" name="Line 155"/>
            <p:cNvSpPr>
              <a:spLocks noChangeShapeType="1"/>
            </p:cNvSpPr>
            <p:nvPr/>
          </p:nvSpPr>
          <p:spPr bwMode="auto">
            <a:xfrm flipH="1" flipV="1">
              <a:off x="1984" y="1926"/>
              <a:ext cx="44" cy="51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7" name="Freeform 156"/>
            <p:cNvSpPr>
              <a:spLocks/>
            </p:cNvSpPr>
            <p:nvPr/>
          </p:nvSpPr>
          <p:spPr bwMode="auto">
            <a:xfrm>
              <a:off x="1946" y="1916"/>
              <a:ext cx="76" cy="13"/>
            </a:xfrm>
            <a:custGeom>
              <a:avLst/>
              <a:gdLst>
                <a:gd name="T0" fmla="*/ 205 w 205"/>
                <a:gd name="T1" fmla="*/ 0 h 36"/>
                <a:gd name="T2" fmla="*/ 205 w 205"/>
                <a:gd name="T3" fmla="*/ 19 h 36"/>
                <a:gd name="T4" fmla="*/ 0 w 205"/>
                <a:gd name="T5" fmla="*/ 36 h 36"/>
                <a:gd name="T6" fmla="*/ 0 w 205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6">
                  <a:moveTo>
                    <a:pt x="205" y="0"/>
                  </a:moveTo>
                  <a:lnTo>
                    <a:pt x="205" y="19"/>
                  </a:lnTo>
                  <a:lnTo>
                    <a:pt x="0" y="36"/>
                  </a:lnTo>
                  <a:lnTo>
                    <a:pt x="0" y="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8" name="Line 157"/>
            <p:cNvSpPr>
              <a:spLocks noChangeShapeType="1"/>
            </p:cNvSpPr>
            <p:nvPr/>
          </p:nvSpPr>
          <p:spPr bwMode="auto">
            <a:xfrm>
              <a:off x="4669" y="4539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8" name="Rectangle 157">
            <a:hlinkClick r:id="rId2" action="ppaction://hlinkfile"/>
          </p:cNvPr>
          <p:cNvSpPr/>
          <p:nvPr/>
        </p:nvSpPr>
        <p:spPr>
          <a:xfrm>
            <a:off x="49530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851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66701" y="523875"/>
            <a:ext cx="8220075" cy="9012238"/>
            <a:chOff x="229" y="336"/>
            <a:chExt cx="5178" cy="5677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29" y="336"/>
              <a:ext cx="3863" cy="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263" y="26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007" y="26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63" y="26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4007" y="26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63" y="25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4007" y="25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63" y="24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4007" y="24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263" y="2409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680" y="238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638" y="238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63" y="234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4007" y="234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63" y="22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4007" y="22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263" y="21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4007" y="21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263" y="212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007" y="212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63" y="2053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680" y="203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638" y="203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263" y="19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4007" y="19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263" y="19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1"/>
            <p:cNvSpPr>
              <a:spLocks noChangeShapeType="1"/>
            </p:cNvSpPr>
            <p:nvPr/>
          </p:nvSpPr>
          <p:spPr bwMode="auto">
            <a:xfrm>
              <a:off x="4007" y="19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2"/>
            <p:cNvSpPr>
              <a:spLocks noChangeShapeType="1"/>
            </p:cNvSpPr>
            <p:nvPr/>
          </p:nvSpPr>
          <p:spPr bwMode="auto">
            <a:xfrm>
              <a:off x="263" y="183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3"/>
            <p:cNvSpPr>
              <a:spLocks noChangeShapeType="1"/>
            </p:cNvSpPr>
            <p:nvPr/>
          </p:nvSpPr>
          <p:spPr bwMode="auto">
            <a:xfrm>
              <a:off x="4007" y="183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4"/>
            <p:cNvSpPr>
              <a:spLocks noChangeShapeType="1"/>
            </p:cNvSpPr>
            <p:nvPr/>
          </p:nvSpPr>
          <p:spPr bwMode="auto">
            <a:xfrm>
              <a:off x="263" y="17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5"/>
            <p:cNvSpPr>
              <a:spLocks noChangeShapeType="1"/>
            </p:cNvSpPr>
            <p:nvPr/>
          </p:nvSpPr>
          <p:spPr bwMode="auto">
            <a:xfrm>
              <a:off x="4007" y="17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6"/>
            <p:cNvSpPr>
              <a:spLocks noChangeShapeType="1"/>
            </p:cNvSpPr>
            <p:nvPr/>
          </p:nvSpPr>
          <p:spPr bwMode="auto">
            <a:xfrm>
              <a:off x="263" y="1692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7"/>
            <p:cNvSpPr>
              <a:spLocks noChangeShapeType="1"/>
            </p:cNvSpPr>
            <p:nvPr/>
          </p:nvSpPr>
          <p:spPr bwMode="auto">
            <a:xfrm>
              <a:off x="1680" y="167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8"/>
            <p:cNvSpPr>
              <a:spLocks noChangeShapeType="1"/>
            </p:cNvSpPr>
            <p:nvPr/>
          </p:nvSpPr>
          <p:spPr bwMode="auto">
            <a:xfrm>
              <a:off x="2638" y="167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39"/>
            <p:cNvSpPr>
              <a:spLocks noChangeShapeType="1"/>
            </p:cNvSpPr>
            <p:nvPr/>
          </p:nvSpPr>
          <p:spPr bwMode="auto">
            <a:xfrm>
              <a:off x="263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0"/>
            <p:cNvSpPr>
              <a:spLocks noChangeShapeType="1"/>
            </p:cNvSpPr>
            <p:nvPr/>
          </p:nvSpPr>
          <p:spPr bwMode="auto">
            <a:xfrm>
              <a:off x="4007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1"/>
            <p:cNvSpPr>
              <a:spLocks noChangeShapeType="1"/>
            </p:cNvSpPr>
            <p:nvPr/>
          </p:nvSpPr>
          <p:spPr bwMode="auto">
            <a:xfrm>
              <a:off x="263" y="15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2"/>
            <p:cNvSpPr>
              <a:spLocks noChangeShapeType="1"/>
            </p:cNvSpPr>
            <p:nvPr/>
          </p:nvSpPr>
          <p:spPr bwMode="auto">
            <a:xfrm>
              <a:off x="4007" y="15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3"/>
            <p:cNvSpPr>
              <a:spLocks noChangeShapeType="1"/>
            </p:cNvSpPr>
            <p:nvPr/>
          </p:nvSpPr>
          <p:spPr bwMode="auto">
            <a:xfrm>
              <a:off x="263" y="14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4"/>
            <p:cNvSpPr>
              <a:spLocks noChangeShapeType="1"/>
            </p:cNvSpPr>
            <p:nvPr/>
          </p:nvSpPr>
          <p:spPr bwMode="auto">
            <a:xfrm>
              <a:off x="4007" y="14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5"/>
            <p:cNvSpPr>
              <a:spLocks noChangeShapeType="1"/>
            </p:cNvSpPr>
            <p:nvPr/>
          </p:nvSpPr>
          <p:spPr bwMode="auto">
            <a:xfrm>
              <a:off x="263" y="14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6"/>
            <p:cNvSpPr>
              <a:spLocks noChangeShapeType="1"/>
            </p:cNvSpPr>
            <p:nvPr/>
          </p:nvSpPr>
          <p:spPr bwMode="auto">
            <a:xfrm>
              <a:off x="4007" y="14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7"/>
            <p:cNvSpPr>
              <a:spLocks noChangeShapeType="1"/>
            </p:cNvSpPr>
            <p:nvPr/>
          </p:nvSpPr>
          <p:spPr bwMode="auto">
            <a:xfrm>
              <a:off x="263" y="1336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8"/>
            <p:cNvSpPr>
              <a:spLocks noChangeShapeType="1"/>
            </p:cNvSpPr>
            <p:nvPr/>
          </p:nvSpPr>
          <p:spPr bwMode="auto">
            <a:xfrm>
              <a:off x="1680" y="131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9"/>
            <p:cNvSpPr>
              <a:spLocks noChangeShapeType="1"/>
            </p:cNvSpPr>
            <p:nvPr/>
          </p:nvSpPr>
          <p:spPr bwMode="auto">
            <a:xfrm>
              <a:off x="2638" y="131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0"/>
            <p:cNvSpPr>
              <a:spLocks noChangeShapeType="1"/>
            </p:cNvSpPr>
            <p:nvPr/>
          </p:nvSpPr>
          <p:spPr bwMode="auto">
            <a:xfrm>
              <a:off x="263" y="12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1"/>
            <p:cNvSpPr>
              <a:spLocks noChangeShapeType="1"/>
            </p:cNvSpPr>
            <p:nvPr/>
          </p:nvSpPr>
          <p:spPr bwMode="auto">
            <a:xfrm>
              <a:off x="4007" y="12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2"/>
            <p:cNvSpPr>
              <a:spLocks noChangeShapeType="1"/>
            </p:cNvSpPr>
            <p:nvPr/>
          </p:nvSpPr>
          <p:spPr bwMode="auto">
            <a:xfrm>
              <a:off x="263" y="11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3"/>
            <p:cNvSpPr>
              <a:spLocks noChangeShapeType="1"/>
            </p:cNvSpPr>
            <p:nvPr/>
          </p:nvSpPr>
          <p:spPr bwMode="auto">
            <a:xfrm>
              <a:off x="4007" y="11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4"/>
            <p:cNvSpPr>
              <a:spLocks noChangeShapeType="1"/>
            </p:cNvSpPr>
            <p:nvPr/>
          </p:nvSpPr>
          <p:spPr bwMode="auto">
            <a:xfrm>
              <a:off x="263" y="11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>
              <a:off x="4007" y="11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263" y="10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7"/>
            <p:cNvSpPr>
              <a:spLocks noChangeShapeType="1"/>
            </p:cNvSpPr>
            <p:nvPr/>
          </p:nvSpPr>
          <p:spPr bwMode="auto">
            <a:xfrm>
              <a:off x="4007" y="10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8"/>
            <p:cNvSpPr>
              <a:spLocks noChangeShapeType="1"/>
            </p:cNvSpPr>
            <p:nvPr/>
          </p:nvSpPr>
          <p:spPr bwMode="auto">
            <a:xfrm>
              <a:off x="263" y="974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59"/>
            <p:cNvSpPr>
              <a:spLocks noChangeShapeType="1"/>
            </p:cNvSpPr>
            <p:nvPr/>
          </p:nvSpPr>
          <p:spPr bwMode="auto">
            <a:xfrm>
              <a:off x="1680" y="9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0"/>
            <p:cNvSpPr>
              <a:spLocks noChangeShapeType="1"/>
            </p:cNvSpPr>
            <p:nvPr/>
          </p:nvSpPr>
          <p:spPr bwMode="auto">
            <a:xfrm>
              <a:off x="2638" y="9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1"/>
            <p:cNvSpPr>
              <a:spLocks noChangeShapeType="1"/>
            </p:cNvSpPr>
            <p:nvPr/>
          </p:nvSpPr>
          <p:spPr bwMode="auto">
            <a:xfrm>
              <a:off x="263" y="9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2"/>
            <p:cNvSpPr>
              <a:spLocks noChangeShapeType="1"/>
            </p:cNvSpPr>
            <p:nvPr/>
          </p:nvSpPr>
          <p:spPr bwMode="auto">
            <a:xfrm>
              <a:off x="4007" y="9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3"/>
            <p:cNvSpPr>
              <a:spLocks noChangeShapeType="1"/>
            </p:cNvSpPr>
            <p:nvPr/>
          </p:nvSpPr>
          <p:spPr bwMode="auto">
            <a:xfrm>
              <a:off x="263" y="8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4"/>
            <p:cNvSpPr>
              <a:spLocks noChangeShapeType="1"/>
            </p:cNvSpPr>
            <p:nvPr/>
          </p:nvSpPr>
          <p:spPr bwMode="auto">
            <a:xfrm>
              <a:off x="4007" y="8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5"/>
            <p:cNvSpPr>
              <a:spLocks noChangeShapeType="1"/>
            </p:cNvSpPr>
            <p:nvPr/>
          </p:nvSpPr>
          <p:spPr bwMode="auto">
            <a:xfrm>
              <a:off x="263" y="7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6"/>
            <p:cNvSpPr>
              <a:spLocks noChangeShapeType="1"/>
            </p:cNvSpPr>
            <p:nvPr/>
          </p:nvSpPr>
          <p:spPr bwMode="auto">
            <a:xfrm>
              <a:off x="4007" y="7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7"/>
            <p:cNvSpPr>
              <a:spLocks noChangeShapeType="1"/>
            </p:cNvSpPr>
            <p:nvPr/>
          </p:nvSpPr>
          <p:spPr bwMode="auto">
            <a:xfrm>
              <a:off x="263" y="6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Line 68"/>
            <p:cNvSpPr>
              <a:spLocks noChangeShapeType="1"/>
            </p:cNvSpPr>
            <p:nvPr/>
          </p:nvSpPr>
          <p:spPr bwMode="auto">
            <a:xfrm>
              <a:off x="4007" y="6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69"/>
            <p:cNvSpPr>
              <a:spLocks noChangeArrowheads="1"/>
            </p:cNvSpPr>
            <p:nvPr/>
          </p:nvSpPr>
          <p:spPr bwMode="auto">
            <a:xfrm>
              <a:off x="256" y="619"/>
              <a:ext cx="3800" cy="214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Oval 70"/>
            <p:cNvSpPr>
              <a:spLocks noChangeArrowheads="1"/>
            </p:cNvSpPr>
            <p:nvPr/>
          </p:nvSpPr>
          <p:spPr bwMode="auto">
            <a:xfrm>
              <a:off x="2055" y="2596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1"/>
            <p:cNvSpPr>
              <a:spLocks noChangeArrowheads="1"/>
            </p:cNvSpPr>
            <p:nvPr/>
          </p:nvSpPr>
          <p:spPr bwMode="auto">
            <a:xfrm>
              <a:off x="1762" y="198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2"/>
            <p:cNvSpPr>
              <a:spLocks noChangeArrowheads="1"/>
            </p:cNvSpPr>
            <p:nvPr/>
          </p:nvSpPr>
          <p:spPr bwMode="auto">
            <a:xfrm>
              <a:off x="1911" y="225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3"/>
            <p:cNvSpPr>
              <a:spLocks noChangeArrowheads="1"/>
            </p:cNvSpPr>
            <p:nvPr/>
          </p:nvSpPr>
          <p:spPr bwMode="auto">
            <a:xfrm>
              <a:off x="2236" y="1984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Oval 74"/>
            <p:cNvSpPr>
              <a:spLocks noChangeArrowheads="1"/>
            </p:cNvSpPr>
            <p:nvPr/>
          </p:nvSpPr>
          <p:spPr bwMode="auto">
            <a:xfrm>
              <a:off x="2145" y="2245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Rectangle 75"/>
            <p:cNvSpPr>
              <a:spLocks noChangeArrowheads="1"/>
            </p:cNvSpPr>
            <p:nvPr/>
          </p:nvSpPr>
          <p:spPr bwMode="auto">
            <a:xfrm>
              <a:off x="2683" y="1995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76"/>
            <p:cNvSpPr>
              <a:spLocks noChangeArrowheads="1"/>
            </p:cNvSpPr>
            <p:nvPr/>
          </p:nvSpPr>
          <p:spPr bwMode="auto">
            <a:xfrm>
              <a:off x="2395" y="2245"/>
              <a:ext cx="126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7"/>
            <p:cNvSpPr>
              <a:spLocks noChangeShapeType="1"/>
            </p:cNvSpPr>
            <p:nvPr/>
          </p:nvSpPr>
          <p:spPr bwMode="auto">
            <a:xfrm>
              <a:off x="2395" y="2245"/>
              <a:ext cx="123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78"/>
            <p:cNvSpPr>
              <a:spLocks noChangeShapeType="1"/>
            </p:cNvSpPr>
            <p:nvPr/>
          </p:nvSpPr>
          <p:spPr bwMode="auto">
            <a:xfrm flipV="1">
              <a:off x="2395" y="2245"/>
              <a:ext cx="123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79"/>
            <p:cNvSpPr>
              <a:spLocks noChangeArrowheads="1"/>
            </p:cNvSpPr>
            <p:nvPr/>
          </p:nvSpPr>
          <p:spPr bwMode="auto">
            <a:xfrm>
              <a:off x="1437" y="182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0"/>
            <p:cNvSpPr>
              <a:spLocks noChangeArrowheads="1"/>
            </p:cNvSpPr>
            <p:nvPr/>
          </p:nvSpPr>
          <p:spPr bwMode="auto">
            <a:xfrm>
              <a:off x="2635" y="2245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1"/>
            <p:cNvSpPr>
              <a:spLocks noChangeArrowheads="1"/>
            </p:cNvSpPr>
            <p:nvPr/>
          </p:nvSpPr>
          <p:spPr bwMode="auto">
            <a:xfrm>
              <a:off x="2140" y="180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2"/>
            <p:cNvSpPr>
              <a:spLocks noChangeArrowheads="1"/>
            </p:cNvSpPr>
            <p:nvPr/>
          </p:nvSpPr>
          <p:spPr bwMode="auto">
            <a:xfrm>
              <a:off x="2896" y="2245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3"/>
            <p:cNvSpPr>
              <a:spLocks noChangeArrowheads="1"/>
            </p:cNvSpPr>
            <p:nvPr/>
          </p:nvSpPr>
          <p:spPr bwMode="auto">
            <a:xfrm>
              <a:off x="2752" y="179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4"/>
            <p:cNvSpPr>
              <a:spLocks noChangeArrowheads="1"/>
            </p:cNvSpPr>
            <p:nvPr/>
          </p:nvSpPr>
          <p:spPr bwMode="auto">
            <a:xfrm>
              <a:off x="3077" y="2245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5"/>
            <p:cNvSpPr>
              <a:spLocks noChangeArrowheads="1"/>
            </p:cNvSpPr>
            <p:nvPr/>
          </p:nvSpPr>
          <p:spPr bwMode="auto">
            <a:xfrm>
              <a:off x="2965" y="198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6"/>
            <p:cNvSpPr>
              <a:spLocks noChangeArrowheads="1"/>
            </p:cNvSpPr>
            <p:nvPr/>
          </p:nvSpPr>
          <p:spPr bwMode="auto">
            <a:xfrm>
              <a:off x="2395" y="2596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7"/>
            <p:cNvSpPr>
              <a:spLocks noChangeArrowheads="1"/>
            </p:cNvSpPr>
            <p:nvPr/>
          </p:nvSpPr>
          <p:spPr bwMode="auto">
            <a:xfrm>
              <a:off x="772" y="1314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8"/>
            <p:cNvSpPr>
              <a:spLocks noChangeArrowheads="1"/>
            </p:cNvSpPr>
            <p:nvPr/>
          </p:nvSpPr>
          <p:spPr bwMode="auto">
            <a:xfrm>
              <a:off x="793" y="2261"/>
              <a:ext cx="126" cy="125"/>
            </a:xfrm>
            <a:prstGeom prst="ellips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89"/>
            <p:cNvSpPr>
              <a:spLocks noChangeArrowheads="1"/>
            </p:cNvSpPr>
            <p:nvPr/>
          </p:nvSpPr>
          <p:spPr bwMode="auto">
            <a:xfrm>
              <a:off x="3444" y="158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0"/>
            <p:cNvSpPr>
              <a:spLocks noChangeArrowheads="1"/>
            </p:cNvSpPr>
            <p:nvPr/>
          </p:nvSpPr>
          <p:spPr bwMode="auto">
            <a:xfrm>
              <a:off x="1086" y="2463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1"/>
            <p:cNvSpPr>
              <a:spLocks noChangeArrowheads="1"/>
            </p:cNvSpPr>
            <p:nvPr/>
          </p:nvSpPr>
          <p:spPr bwMode="auto">
            <a:xfrm>
              <a:off x="2414" y="1213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Oval 92"/>
            <p:cNvSpPr>
              <a:spLocks noChangeArrowheads="1"/>
            </p:cNvSpPr>
            <p:nvPr/>
          </p:nvSpPr>
          <p:spPr bwMode="auto">
            <a:xfrm>
              <a:off x="3220" y="2447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Rectangle 93"/>
            <p:cNvSpPr>
              <a:spLocks noChangeArrowheads="1"/>
            </p:cNvSpPr>
            <p:nvPr/>
          </p:nvSpPr>
          <p:spPr bwMode="auto">
            <a:xfrm>
              <a:off x="3178" y="1809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4"/>
            <p:cNvSpPr>
              <a:spLocks noChangeArrowheads="1"/>
            </p:cNvSpPr>
            <p:nvPr/>
          </p:nvSpPr>
          <p:spPr bwMode="auto">
            <a:xfrm>
              <a:off x="317" y="2810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5"/>
            <p:cNvSpPr>
              <a:spLocks noChangeArrowheads="1"/>
            </p:cNvSpPr>
            <p:nvPr/>
          </p:nvSpPr>
          <p:spPr bwMode="auto">
            <a:xfrm>
              <a:off x="1278" y="363"/>
              <a:ext cx="400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6"/>
            <p:cNvSpPr>
              <a:spLocks noChangeArrowheads="1"/>
            </p:cNvSpPr>
            <p:nvPr/>
          </p:nvSpPr>
          <p:spPr bwMode="auto">
            <a:xfrm>
              <a:off x="1651" y="363"/>
              <a:ext cx="216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Twins Left Gun 635 Slide Bubble Go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7"/>
            <p:cNvSpPr>
              <a:spLocks noChangeArrowheads="1"/>
            </p:cNvSpPr>
            <p:nvPr/>
          </p:nvSpPr>
          <p:spPr bwMode="auto">
            <a:xfrm>
              <a:off x="325" y="2974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8"/>
            <p:cNvSpPr>
              <a:spLocks noChangeArrowheads="1"/>
            </p:cNvSpPr>
            <p:nvPr/>
          </p:nvSpPr>
          <p:spPr bwMode="auto">
            <a:xfrm>
              <a:off x="544" y="2974"/>
              <a:ext cx="2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9"/>
            <p:cNvSpPr>
              <a:spLocks noChangeArrowheads="1"/>
            </p:cNvSpPr>
            <p:nvPr/>
          </p:nvSpPr>
          <p:spPr bwMode="auto">
            <a:xfrm>
              <a:off x="325" y="317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0"/>
            <p:cNvSpPr>
              <a:spLocks noChangeArrowheads="1"/>
            </p:cNvSpPr>
            <p:nvPr/>
          </p:nvSpPr>
          <p:spPr bwMode="auto">
            <a:xfrm>
              <a:off x="541" y="3186"/>
              <a:ext cx="2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1"/>
            <p:cNvSpPr>
              <a:spLocks noChangeArrowheads="1"/>
            </p:cNvSpPr>
            <p:nvPr/>
          </p:nvSpPr>
          <p:spPr bwMode="auto">
            <a:xfrm>
              <a:off x="325" y="337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2"/>
            <p:cNvSpPr>
              <a:spLocks noChangeArrowheads="1"/>
            </p:cNvSpPr>
            <p:nvPr/>
          </p:nvSpPr>
          <p:spPr bwMode="auto">
            <a:xfrm>
              <a:off x="541" y="3379"/>
              <a:ext cx="12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 Whammy vs.2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3"/>
            <p:cNvSpPr>
              <a:spLocks noChangeArrowheads="1"/>
            </p:cNvSpPr>
            <p:nvPr/>
          </p:nvSpPr>
          <p:spPr bwMode="auto">
            <a:xfrm>
              <a:off x="325" y="358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4"/>
            <p:cNvSpPr>
              <a:spLocks noChangeArrowheads="1"/>
            </p:cNvSpPr>
            <p:nvPr/>
          </p:nvSpPr>
          <p:spPr bwMode="auto">
            <a:xfrm>
              <a:off x="541" y="3581"/>
              <a:ext cx="14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 Whammy vs. 2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5"/>
            <p:cNvSpPr>
              <a:spLocks noChangeArrowheads="1"/>
            </p:cNvSpPr>
            <p:nvPr/>
          </p:nvSpPr>
          <p:spPr bwMode="auto">
            <a:xfrm>
              <a:off x="325" y="378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6"/>
            <p:cNvSpPr>
              <a:spLocks noChangeArrowheads="1"/>
            </p:cNvSpPr>
            <p:nvPr/>
          </p:nvSpPr>
          <p:spPr bwMode="auto">
            <a:xfrm>
              <a:off x="541" y="3783"/>
              <a:ext cx="64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7"/>
            <p:cNvSpPr>
              <a:spLocks noChangeArrowheads="1"/>
            </p:cNvSpPr>
            <p:nvPr/>
          </p:nvSpPr>
          <p:spPr bwMode="auto">
            <a:xfrm>
              <a:off x="325" y="398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8"/>
            <p:cNvSpPr>
              <a:spLocks noChangeArrowheads="1"/>
            </p:cNvSpPr>
            <p:nvPr/>
          </p:nvSpPr>
          <p:spPr bwMode="auto">
            <a:xfrm>
              <a:off x="589" y="3985"/>
              <a:ext cx="3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9"/>
            <p:cNvSpPr>
              <a:spLocks noChangeArrowheads="1"/>
            </p:cNvSpPr>
            <p:nvPr/>
          </p:nvSpPr>
          <p:spPr bwMode="auto">
            <a:xfrm>
              <a:off x="325" y="418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0"/>
            <p:cNvSpPr>
              <a:spLocks noChangeArrowheads="1"/>
            </p:cNvSpPr>
            <p:nvPr/>
          </p:nvSpPr>
          <p:spPr bwMode="auto">
            <a:xfrm>
              <a:off x="580" y="4187"/>
              <a:ext cx="13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crack. Run to the open 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1"/>
            <p:cNvSpPr>
              <a:spLocks noChangeArrowheads="1"/>
            </p:cNvSpPr>
            <p:nvPr/>
          </p:nvSpPr>
          <p:spPr bwMode="auto">
            <a:xfrm>
              <a:off x="325" y="438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2"/>
            <p:cNvSpPr>
              <a:spLocks noChangeArrowheads="1"/>
            </p:cNvSpPr>
            <p:nvPr/>
          </p:nvSpPr>
          <p:spPr bwMode="auto">
            <a:xfrm>
              <a:off x="568" y="4389"/>
              <a:ext cx="366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the safeties. If they bite up throw it to SE. Can drop it off to the LH running the bubble.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3"/>
            <p:cNvSpPr>
              <a:spLocks noChangeArrowheads="1"/>
            </p:cNvSpPr>
            <p:nvPr/>
          </p:nvSpPr>
          <p:spPr bwMode="auto">
            <a:xfrm>
              <a:off x="325" y="459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4"/>
            <p:cNvSpPr>
              <a:spLocks noChangeArrowheads="1"/>
            </p:cNvSpPr>
            <p:nvPr/>
          </p:nvSpPr>
          <p:spPr bwMode="auto">
            <a:xfrm>
              <a:off x="589" y="4591"/>
              <a:ext cx="95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bubble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5"/>
            <p:cNvSpPr>
              <a:spLocks noChangeArrowheads="1"/>
            </p:cNvSpPr>
            <p:nvPr/>
          </p:nvSpPr>
          <p:spPr bwMode="auto">
            <a:xfrm>
              <a:off x="325" y="479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6"/>
            <p:cNvSpPr>
              <a:spLocks noChangeArrowheads="1"/>
            </p:cNvSpPr>
            <p:nvPr/>
          </p:nvSpPr>
          <p:spPr bwMode="auto">
            <a:xfrm>
              <a:off x="575" y="4793"/>
              <a:ext cx="28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Jet motion. Slide sideways 2 steps in A gap area. Block 1st LB from C.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7"/>
            <p:cNvSpPr>
              <a:spLocks noChangeArrowheads="1"/>
            </p:cNvSpPr>
            <p:nvPr/>
          </p:nvSpPr>
          <p:spPr bwMode="auto">
            <a:xfrm>
              <a:off x="325" y="499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8"/>
            <p:cNvSpPr>
              <a:spLocks noChangeArrowheads="1"/>
            </p:cNvSpPr>
            <p:nvPr/>
          </p:nvSpPr>
          <p:spPr bwMode="auto">
            <a:xfrm>
              <a:off x="592" y="4995"/>
              <a:ext cx="17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Handoff.Belly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footwork.Protect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QB.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19"/>
            <p:cNvSpPr>
              <a:spLocks noChangeArrowheads="1"/>
            </p:cNvSpPr>
            <p:nvPr/>
          </p:nvSpPr>
          <p:spPr bwMode="auto">
            <a:xfrm>
              <a:off x="325" y="5197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Freeform 120"/>
            <p:cNvSpPr>
              <a:spLocks/>
            </p:cNvSpPr>
            <p:nvPr/>
          </p:nvSpPr>
          <p:spPr bwMode="auto">
            <a:xfrm>
              <a:off x="1853" y="2131"/>
              <a:ext cx="97" cy="119"/>
            </a:xfrm>
            <a:custGeom>
              <a:avLst/>
              <a:gdLst>
                <a:gd name="T0" fmla="*/ 275 w 275"/>
                <a:gd name="T1" fmla="*/ 335 h 335"/>
                <a:gd name="T2" fmla="*/ 0 w 275"/>
                <a:gd name="T3" fmla="*/ 151 h 335"/>
                <a:gd name="T4" fmla="*/ 0 w 275"/>
                <a:gd name="T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335">
                  <a:moveTo>
                    <a:pt x="275" y="335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1"/>
            <p:cNvSpPr>
              <a:spLocks/>
            </p:cNvSpPr>
            <p:nvPr/>
          </p:nvSpPr>
          <p:spPr bwMode="auto">
            <a:xfrm>
              <a:off x="1816" y="2125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122"/>
            <p:cNvSpPr>
              <a:spLocks noChangeShapeType="1"/>
            </p:cNvSpPr>
            <p:nvPr/>
          </p:nvSpPr>
          <p:spPr bwMode="auto">
            <a:xfrm>
              <a:off x="1816" y="212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3"/>
            <p:cNvSpPr>
              <a:spLocks/>
            </p:cNvSpPr>
            <p:nvPr/>
          </p:nvSpPr>
          <p:spPr bwMode="auto">
            <a:xfrm>
              <a:off x="860" y="1042"/>
              <a:ext cx="141" cy="796"/>
            </a:xfrm>
            <a:custGeom>
              <a:avLst/>
              <a:gdLst>
                <a:gd name="T0" fmla="*/ 0 w 398"/>
                <a:gd name="T1" fmla="*/ 2247 h 2247"/>
                <a:gd name="T2" fmla="*/ 352 w 398"/>
                <a:gd name="T3" fmla="*/ 306 h 2247"/>
                <a:gd name="T4" fmla="*/ 398 w 398"/>
                <a:gd name="T5" fmla="*/ 0 h 2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8" h="2247">
                  <a:moveTo>
                    <a:pt x="0" y="2247"/>
                  </a:moveTo>
                  <a:lnTo>
                    <a:pt x="352" y="306"/>
                  </a:lnTo>
                  <a:lnTo>
                    <a:pt x="3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4"/>
            <p:cNvSpPr>
              <a:spLocks/>
            </p:cNvSpPr>
            <p:nvPr/>
          </p:nvSpPr>
          <p:spPr bwMode="auto">
            <a:xfrm>
              <a:off x="975" y="1042"/>
              <a:ext cx="36" cy="55"/>
            </a:xfrm>
            <a:custGeom>
              <a:avLst/>
              <a:gdLst>
                <a:gd name="T0" fmla="*/ 26 w 36"/>
                <a:gd name="T1" fmla="*/ 0 h 55"/>
                <a:gd name="T2" fmla="*/ 0 w 36"/>
                <a:gd name="T3" fmla="*/ 49 h 55"/>
                <a:gd name="T4" fmla="*/ 21 w 36"/>
                <a:gd name="T5" fmla="*/ 38 h 55"/>
                <a:gd name="T6" fmla="*/ 36 w 36"/>
                <a:gd name="T7" fmla="*/ 55 h 55"/>
                <a:gd name="T8" fmla="*/ 26 w 3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5">
                  <a:moveTo>
                    <a:pt x="26" y="0"/>
                  </a:moveTo>
                  <a:lnTo>
                    <a:pt x="0" y="49"/>
                  </a:lnTo>
                  <a:lnTo>
                    <a:pt x="21" y="38"/>
                  </a:lnTo>
                  <a:lnTo>
                    <a:pt x="36" y="55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Line 125"/>
            <p:cNvSpPr>
              <a:spLocks noChangeShapeType="1"/>
            </p:cNvSpPr>
            <p:nvPr/>
          </p:nvSpPr>
          <p:spPr bwMode="auto">
            <a:xfrm flipV="1">
              <a:off x="860" y="2007"/>
              <a:ext cx="0" cy="2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6"/>
            <p:cNvSpPr>
              <a:spLocks/>
            </p:cNvSpPr>
            <p:nvPr/>
          </p:nvSpPr>
          <p:spPr bwMode="auto">
            <a:xfrm>
              <a:off x="839" y="1844"/>
              <a:ext cx="45" cy="163"/>
            </a:xfrm>
            <a:custGeom>
              <a:avLst/>
              <a:gdLst>
                <a:gd name="T0" fmla="*/ 59 w 129"/>
                <a:gd name="T1" fmla="*/ 460 h 460"/>
                <a:gd name="T2" fmla="*/ 0 w 129"/>
                <a:gd name="T3" fmla="*/ 428 h 460"/>
                <a:gd name="T4" fmla="*/ 121 w 129"/>
                <a:gd name="T5" fmla="*/ 372 h 460"/>
                <a:gd name="T6" fmla="*/ 3 w 129"/>
                <a:gd name="T7" fmla="*/ 308 h 460"/>
                <a:gd name="T8" fmla="*/ 125 w 129"/>
                <a:gd name="T9" fmla="*/ 252 h 460"/>
                <a:gd name="T10" fmla="*/ 7 w 129"/>
                <a:gd name="T11" fmla="*/ 188 h 460"/>
                <a:gd name="T12" fmla="*/ 129 w 129"/>
                <a:gd name="T13" fmla="*/ 132 h 460"/>
                <a:gd name="T14" fmla="*/ 11 w 129"/>
                <a:gd name="T15" fmla="*/ 68 h 460"/>
                <a:gd name="T16" fmla="*/ 72 w 129"/>
                <a:gd name="T17" fmla="*/ 40 h 460"/>
                <a:gd name="T18" fmla="*/ 74 w 129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460">
                  <a:moveTo>
                    <a:pt x="59" y="460"/>
                  </a:moveTo>
                  <a:lnTo>
                    <a:pt x="0" y="428"/>
                  </a:lnTo>
                  <a:lnTo>
                    <a:pt x="121" y="372"/>
                  </a:lnTo>
                  <a:lnTo>
                    <a:pt x="3" y="308"/>
                  </a:lnTo>
                  <a:lnTo>
                    <a:pt x="125" y="252"/>
                  </a:lnTo>
                  <a:lnTo>
                    <a:pt x="7" y="188"/>
                  </a:lnTo>
                  <a:lnTo>
                    <a:pt x="129" y="132"/>
                  </a:lnTo>
                  <a:lnTo>
                    <a:pt x="11" y="68"/>
                  </a:lnTo>
                  <a:lnTo>
                    <a:pt x="72" y="40"/>
                  </a:lnTo>
                  <a:lnTo>
                    <a:pt x="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Arc 127"/>
            <p:cNvSpPr>
              <a:spLocks/>
            </p:cNvSpPr>
            <p:nvPr/>
          </p:nvSpPr>
          <p:spPr bwMode="auto">
            <a:xfrm>
              <a:off x="2975" y="2141"/>
              <a:ext cx="174" cy="2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4 w 21724"/>
                <a:gd name="T1" fmla="*/ 21600 h 21600"/>
                <a:gd name="T2" fmla="*/ 0 w 21724"/>
                <a:gd name="T3" fmla="*/ 93 h 21600"/>
                <a:gd name="T4" fmla="*/ 21600 w 2172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4" h="21600" fill="none" extrusionOk="0">
                  <a:moveTo>
                    <a:pt x="21723" y="21599"/>
                  </a:moveTo>
                  <a:cubicBezTo>
                    <a:pt x="21682" y="21599"/>
                    <a:pt x="21641" y="21599"/>
                    <a:pt x="21600" y="21600"/>
                  </a:cubicBezTo>
                  <a:cubicBezTo>
                    <a:pt x="9706" y="21600"/>
                    <a:pt x="51" y="11985"/>
                    <a:pt x="0" y="92"/>
                  </a:cubicBezTo>
                </a:path>
                <a:path w="21724" h="21600" stroke="0" extrusionOk="0">
                  <a:moveTo>
                    <a:pt x="21723" y="21599"/>
                  </a:moveTo>
                  <a:cubicBezTo>
                    <a:pt x="21682" y="21599"/>
                    <a:pt x="21641" y="21599"/>
                    <a:pt x="21600" y="21600"/>
                  </a:cubicBezTo>
                  <a:cubicBezTo>
                    <a:pt x="9706" y="21600"/>
                    <a:pt x="51" y="11985"/>
                    <a:pt x="0" y="9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8"/>
            <p:cNvSpPr>
              <a:spLocks/>
            </p:cNvSpPr>
            <p:nvPr/>
          </p:nvSpPr>
          <p:spPr bwMode="auto">
            <a:xfrm>
              <a:off x="2938" y="2135"/>
              <a:ext cx="74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29"/>
            <p:cNvSpPr>
              <a:spLocks noChangeShapeType="1"/>
            </p:cNvSpPr>
            <p:nvPr/>
          </p:nvSpPr>
          <p:spPr bwMode="auto">
            <a:xfrm>
              <a:off x="2938" y="21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Arc 130"/>
            <p:cNvSpPr>
              <a:spLocks/>
            </p:cNvSpPr>
            <p:nvPr/>
          </p:nvSpPr>
          <p:spPr bwMode="auto">
            <a:xfrm>
              <a:off x="867" y="2585"/>
              <a:ext cx="281" cy="14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7 h 21600"/>
                <a:gd name="T2" fmla="*/ 7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46"/>
                  </a:moveTo>
                  <a:cubicBezTo>
                    <a:pt x="21518" y="11989"/>
                    <a:pt x="11918" y="21558"/>
                    <a:pt x="75" y="21599"/>
                  </a:cubicBezTo>
                </a:path>
                <a:path w="21600" h="21600" stroke="0" extrusionOk="0">
                  <a:moveTo>
                    <a:pt x="21599" y="146"/>
                  </a:moveTo>
                  <a:cubicBezTo>
                    <a:pt x="21518" y="11989"/>
                    <a:pt x="11918" y="21558"/>
                    <a:pt x="7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Arc 131"/>
            <p:cNvSpPr>
              <a:spLocks/>
            </p:cNvSpPr>
            <p:nvPr/>
          </p:nvSpPr>
          <p:spPr bwMode="auto">
            <a:xfrm>
              <a:off x="672" y="2391"/>
              <a:ext cx="196" cy="34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2"/>
            <p:cNvSpPr>
              <a:spLocks/>
            </p:cNvSpPr>
            <p:nvPr/>
          </p:nvSpPr>
          <p:spPr bwMode="auto">
            <a:xfrm>
              <a:off x="653" y="2391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3"/>
            <p:cNvSpPr>
              <a:spLocks/>
            </p:cNvSpPr>
            <p:nvPr/>
          </p:nvSpPr>
          <p:spPr bwMode="auto">
            <a:xfrm>
              <a:off x="2194" y="2147"/>
              <a:ext cx="43" cy="98"/>
            </a:xfrm>
            <a:custGeom>
              <a:avLst/>
              <a:gdLst>
                <a:gd name="T0" fmla="*/ 0 w 121"/>
                <a:gd name="T1" fmla="*/ 275 h 275"/>
                <a:gd name="T2" fmla="*/ 0 w 121"/>
                <a:gd name="T3" fmla="*/ 106 h 275"/>
                <a:gd name="T4" fmla="*/ 121 w 121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275">
                  <a:moveTo>
                    <a:pt x="0" y="275"/>
                  </a:moveTo>
                  <a:lnTo>
                    <a:pt x="0" y="106"/>
                  </a:lnTo>
                  <a:lnTo>
                    <a:pt x="1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4"/>
            <p:cNvSpPr>
              <a:spLocks/>
            </p:cNvSpPr>
            <p:nvPr/>
          </p:nvSpPr>
          <p:spPr bwMode="auto">
            <a:xfrm>
              <a:off x="2213" y="2115"/>
              <a:ext cx="54" cy="60"/>
            </a:xfrm>
            <a:custGeom>
              <a:avLst/>
              <a:gdLst>
                <a:gd name="T0" fmla="*/ 151 w 151"/>
                <a:gd name="T1" fmla="*/ 158 h 171"/>
                <a:gd name="T2" fmla="*/ 136 w 151"/>
                <a:gd name="T3" fmla="*/ 171 h 171"/>
                <a:gd name="T4" fmla="*/ 0 w 151"/>
                <a:gd name="T5" fmla="*/ 13 h 171"/>
                <a:gd name="T6" fmla="*/ 15 w 15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1">
                  <a:moveTo>
                    <a:pt x="151" y="158"/>
                  </a:moveTo>
                  <a:lnTo>
                    <a:pt x="136" y="171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5"/>
            <p:cNvSpPr>
              <a:spLocks noChangeShapeType="1"/>
            </p:cNvSpPr>
            <p:nvPr/>
          </p:nvSpPr>
          <p:spPr bwMode="auto">
            <a:xfrm flipH="1">
              <a:off x="2213" y="211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6"/>
            <p:cNvSpPr>
              <a:spLocks/>
            </p:cNvSpPr>
            <p:nvPr/>
          </p:nvSpPr>
          <p:spPr bwMode="auto">
            <a:xfrm>
              <a:off x="2395" y="2142"/>
              <a:ext cx="60" cy="97"/>
            </a:xfrm>
            <a:custGeom>
              <a:avLst/>
              <a:gdLst>
                <a:gd name="T0" fmla="*/ 169 w 169"/>
                <a:gd name="T1" fmla="*/ 275 h 275"/>
                <a:gd name="T2" fmla="*/ 0 w 169"/>
                <a:gd name="T3" fmla="*/ 121 h 275"/>
                <a:gd name="T4" fmla="*/ 0 w 16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275">
                  <a:moveTo>
                    <a:pt x="169" y="27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7"/>
            <p:cNvSpPr>
              <a:spLocks/>
            </p:cNvSpPr>
            <p:nvPr/>
          </p:nvSpPr>
          <p:spPr bwMode="auto">
            <a:xfrm>
              <a:off x="2358" y="213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8"/>
            <p:cNvSpPr>
              <a:spLocks noChangeShapeType="1"/>
            </p:cNvSpPr>
            <p:nvPr/>
          </p:nvSpPr>
          <p:spPr bwMode="auto">
            <a:xfrm>
              <a:off x="2358" y="21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Arc 139"/>
            <p:cNvSpPr>
              <a:spLocks/>
            </p:cNvSpPr>
            <p:nvPr/>
          </p:nvSpPr>
          <p:spPr bwMode="auto">
            <a:xfrm>
              <a:off x="2558" y="2152"/>
              <a:ext cx="140" cy="2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9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8" y="21600"/>
                    <a:pt x="53" y="11988"/>
                    <a:pt x="0" y="9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8" y="21600"/>
                    <a:pt x="53" y="11988"/>
                    <a:pt x="0" y="9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0"/>
            <p:cNvSpPr>
              <a:spLocks/>
            </p:cNvSpPr>
            <p:nvPr/>
          </p:nvSpPr>
          <p:spPr bwMode="auto">
            <a:xfrm>
              <a:off x="2521" y="2146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1"/>
            <p:cNvSpPr>
              <a:spLocks noChangeShapeType="1"/>
            </p:cNvSpPr>
            <p:nvPr/>
          </p:nvSpPr>
          <p:spPr bwMode="auto">
            <a:xfrm>
              <a:off x="2521" y="21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Arc 142"/>
            <p:cNvSpPr>
              <a:spLocks/>
            </p:cNvSpPr>
            <p:nvPr/>
          </p:nvSpPr>
          <p:spPr bwMode="auto">
            <a:xfrm>
              <a:off x="2802" y="2169"/>
              <a:ext cx="146" cy="1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7 w 21747"/>
                <a:gd name="T1" fmla="*/ 21599 h 21600"/>
                <a:gd name="T2" fmla="*/ 0 w 21747"/>
                <a:gd name="T3" fmla="*/ 0 h 21600"/>
                <a:gd name="T4" fmla="*/ 21600 w 217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7" h="21600" fill="none" extrusionOk="0">
                  <a:moveTo>
                    <a:pt x="21747" y="21599"/>
                  </a:moveTo>
                  <a:cubicBezTo>
                    <a:pt x="21698" y="21599"/>
                    <a:pt x="2164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47" h="21600" stroke="0" extrusionOk="0">
                  <a:moveTo>
                    <a:pt x="21747" y="21599"/>
                  </a:moveTo>
                  <a:cubicBezTo>
                    <a:pt x="21698" y="21599"/>
                    <a:pt x="2164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3"/>
            <p:cNvSpPr>
              <a:spLocks/>
            </p:cNvSpPr>
            <p:nvPr/>
          </p:nvSpPr>
          <p:spPr bwMode="auto">
            <a:xfrm>
              <a:off x="2765" y="2162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4"/>
            <p:cNvSpPr>
              <a:spLocks noChangeShapeType="1"/>
            </p:cNvSpPr>
            <p:nvPr/>
          </p:nvSpPr>
          <p:spPr bwMode="auto">
            <a:xfrm>
              <a:off x="2765" y="216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5"/>
            <p:cNvSpPr>
              <a:spLocks/>
            </p:cNvSpPr>
            <p:nvPr/>
          </p:nvSpPr>
          <p:spPr bwMode="auto">
            <a:xfrm>
              <a:off x="2419" y="2501"/>
              <a:ext cx="801" cy="42"/>
            </a:xfrm>
            <a:custGeom>
              <a:avLst/>
              <a:gdLst>
                <a:gd name="T0" fmla="*/ 2258 w 2258"/>
                <a:gd name="T1" fmla="*/ 60 h 120"/>
                <a:gd name="T2" fmla="*/ 2228 w 2258"/>
                <a:gd name="T3" fmla="*/ 120 h 120"/>
                <a:gd name="T4" fmla="*/ 2168 w 2258"/>
                <a:gd name="T5" fmla="*/ 0 h 120"/>
                <a:gd name="T6" fmla="*/ 2108 w 2258"/>
                <a:gd name="T7" fmla="*/ 120 h 120"/>
                <a:gd name="T8" fmla="*/ 2048 w 2258"/>
                <a:gd name="T9" fmla="*/ 0 h 120"/>
                <a:gd name="T10" fmla="*/ 1988 w 2258"/>
                <a:gd name="T11" fmla="*/ 120 h 120"/>
                <a:gd name="T12" fmla="*/ 1928 w 2258"/>
                <a:gd name="T13" fmla="*/ 0 h 120"/>
                <a:gd name="T14" fmla="*/ 1868 w 2258"/>
                <a:gd name="T15" fmla="*/ 120 h 120"/>
                <a:gd name="T16" fmla="*/ 1808 w 2258"/>
                <a:gd name="T17" fmla="*/ 0 h 120"/>
                <a:gd name="T18" fmla="*/ 1748 w 2258"/>
                <a:gd name="T19" fmla="*/ 120 h 120"/>
                <a:gd name="T20" fmla="*/ 1688 w 2258"/>
                <a:gd name="T21" fmla="*/ 0 h 120"/>
                <a:gd name="T22" fmla="*/ 1628 w 2258"/>
                <a:gd name="T23" fmla="*/ 120 h 120"/>
                <a:gd name="T24" fmla="*/ 1568 w 2258"/>
                <a:gd name="T25" fmla="*/ 0 h 120"/>
                <a:gd name="T26" fmla="*/ 1508 w 2258"/>
                <a:gd name="T27" fmla="*/ 120 h 120"/>
                <a:gd name="T28" fmla="*/ 1448 w 2258"/>
                <a:gd name="T29" fmla="*/ 0 h 120"/>
                <a:gd name="T30" fmla="*/ 1388 w 2258"/>
                <a:gd name="T31" fmla="*/ 120 h 120"/>
                <a:gd name="T32" fmla="*/ 1328 w 2258"/>
                <a:gd name="T33" fmla="*/ 0 h 120"/>
                <a:gd name="T34" fmla="*/ 1268 w 2258"/>
                <a:gd name="T35" fmla="*/ 120 h 120"/>
                <a:gd name="T36" fmla="*/ 1208 w 2258"/>
                <a:gd name="T37" fmla="*/ 0 h 120"/>
                <a:gd name="T38" fmla="*/ 1148 w 2258"/>
                <a:gd name="T39" fmla="*/ 120 h 120"/>
                <a:gd name="T40" fmla="*/ 1088 w 2258"/>
                <a:gd name="T41" fmla="*/ 0 h 120"/>
                <a:gd name="T42" fmla="*/ 1028 w 2258"/>
                <a:gd name="T43" fmla="*/ 120 h 120"/>
                <a:gd name="T44" fmla="*/ 968 w 2258"/>
                <a:gd name="T45" fmla="*/ 0 h 120"/>
                <a:gd name="T46" fmla="*/ 908 w 2258"/>
                <a:gd name="T47" fmla="*/ 120 h 120"/>
                <a:gd name="T48" fmla="*/ 848 w 2258"/>
                <a:gd name="T49" fmla="*/ 0 h 120"/>
                <a:gd name="T50" fmla="*/ 788 w 2258"/>
                <a:gd name="T51" fmla="*/ 120 h 120"/>
                <a:gd name="T52" fmla="*/ 728 w 2258"/>
                <a:gd name="T53" fmla="*/ 0 h 120"/>
                <a:gd name="T54" fmla="*/ 668 w 2258"/>
                <a:gd name="T55" fmla="*/ 120 h 120"/>
                <a:gd name="T56" fmla="*/ 608 w 2258"/>
                <a:gd name="T57" fmla="*/ 0 h 120"/>
                <a:gd name="T58" fmla="*/ 548 w 2258"/>
                <a:gd name="T59" fmla="*/ 120 h 120"/>
                <a:gd name="T60" fmla="*/ 488 w 2258"/>
                <a:gd name="T61" fmla="*/ 0 h 120"/>
                <a:gd name="T62" fmla="*/ 428 w 2258"/>
                <a:gd name="T63" fmla="*/ 120 h 120"/>
                <a:gd name="T64" fmla="*/ 368 w 2258"/>
                <a:gd name="T65" fmla="*/ 0 h 120"/>
                <a:gd name="T66" fmla="*/ 308 w 2258"/>
                <a:gd name="T67" fmla="*/ 120 h 120"/>
                <a:gd name="T68" fmla="*/ 248 w 2258"/>
                <a:gd name="T69" fmla="*/ 0 h 120"/>
                <a:gd name="T70" fmla="*/ 188 w 2258"/>
                <a:gd name="T71" fmla="*/ 120 h 120"/>
                <a:gd name="T72" fmla="*/ 128 w 2258"/>
                <a:gd name="T73" fmla="*/ 0 h 120"/>
                <a:gd name="T74" fmla="*/ 68 w 2258"/>
                <a:gd name="T75" fmla="*/ 120 h 120"/>
                <a:gd name="T76" fmla="*/ 38 w 2258"/>
                <a:gd name="T77" fmla="*/ 60 h 120"/>
                <a:gd name="T78" fmla="*/ 0 w 2258"/>
                <a:gd name="T7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58" h="120">
                  <a:moveTo>
                    <a:pt x="2258" y="60"/>
                  </a:moveTo>
                  <a:lnTo>
                    <a:pt x="2228" y="120"/>
                  </a:lnTo>
                  <a:lnTo>
                    <a:pt x="2168" y="0"/>
                  </a:lnTo>
                  <a:lnTo>
                    <a:pt x="2108" y="120"/>
                  </a:lnTo>
                  <a:lnTo>
                    <a:pt x="2048" y="0"/>
                  </a:lnTo>
                  <a:lnTo>
                    <a:pt x="1988" y="120"/>
                  </a:lnTo>
                  <a:lnTo>
                    <a:pt x="1928" y="0"/>
                  </a:lnTo>
                  <a:lnTo>
                    <a:pt x="1868" y="120"/>
                  </a:lnTo>
                  <a:lnTo>
                    <a:pt x="1808" y="0"/>
                  </a:lnTo>
                  <a:lnTo>
                    <a:pt x="1748" y="120"/>
                  </a:lnTo>
                  <a:lnTo>
                    <a:pt x="1688" y="0"/>
                  </a:lnTo>
                  <a:lnTo>
                    <a:pt x="1628" y="120"/>
                  </a:lnTo>
                  <a:lnTo>
                    <a:pt x="1568" y="0"/>
                  </a:lnTo>
                  <a:lnTo>
                    <a:pt x="1508" y="120"/>
                  </a:lnTo>
                  <a:lnTo>
                    <a:pt x="1448" y="0"/>
                  </a:lnTo>
                  <a:lnTo>
                    <a:pt x="1388" y="120"/>
                  </a:lnTo>
                  <a:lnTo>
                    <a:pt x="1328" y="0"/>
                  </a:lnTo>
                  <a:lnTo>
                    <a:pt x="1268" y="120"/>
                  </a:lnTo>
                  <a:lnTo>
                    <a:pt x="1208" y="0"/>
                  </a:lnTo>
                  <a:lnTo>
                    <a:pt x="1148" y="120"/>
                  </a:lnTo>
                  <a:lnTo>
                    <a:pt x="1088" y="0"/>
                  </a:lnTo>
                  <a:lnTo>
                    <a:pt x="1028" y="120"/>
                  </a:lnTo>
                  <a:lnTo>
                    <a:pt x="968" y="0"/>
                  </a:lnTo>
                  <a:lnTo>
                    <a:pt x="908" y="120"/>
                  </a:lnTo>
                  <a:lnTo>
                    <a:pt x="848" y="0"/>
                  </a:lnTo>
                  <a:lnTo>
                    <a:pt x="788" y="120"/>
                  </a:lnTo>
                  <a:lnTo>
                    <a:pt x="728" y="0"/>
                  </a:lnTo>
                  <a:lnTo>
                    <a:pt x="668" y="120"/>
                  </a:lnTo>
                  <a:lnTo>
                    <a:pt x="608" y="0"/>
                  </a:lnTo>
                  <a:lnTo>
                    <a:pt x="548" y="120"/>
                  </a:lnTo>
                  <a:lnTo>
                    <a:pt x="488" y="0"/>
                  </a:lnTo>
                  <a:lnTo>
                    <a:pt x="428" y="120"/>
                  </a:lnTo>
                  <a:lnTo>
                    <a:pt x="368" y="0"/>
                  </a:lnTo>
                  <a:lnTo>
                    <a:pt x="308" y="120"/>
                  </a:lnTo>
                  <a:lnTo>
                    <a:pt x="248" y="0"/>
                  </a:lnTo>
                  <a:lnTo>
                    <a:pt x="188" y="120"/>
                  </a:lnTo>
                  <a:lnTo>
                    <a:pt x="128" y="0"/>
                  </a:lnTo>
                  <a:lnTo>
                    <a:pt x="68" y="120"/>
                  </a:lnTo>
                  <a:lnTo>
                    <a:pt x="38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6"/>
            <p:cNvSpPr>
              <a:spLocks noChangeShapeType="1"/>
            </p:cNvSpPr>
            <p:nvPr/>
          </p:nvSpPr>
          <p:spPr bwMode="auto">
            <a:xfrm flipH="1">
              <a:off x="2398" y="2522"/>
              <a:ext cx="21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Arc 147"/>
            <p:cNvSpPr>
              <a:spLocks/>
            </p:cNvSpPr>
            <p:nvPr/>
          </p:nvSpPr>
          <p:spPr bwMode="auto">
            <a:xfrm>
              <a:off x="2327" y="2488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7 w 43200"/>
                <a:gd name="T1" fmla="*/ 24279 h 24279"/>
                <a:gd name="T2" fmla="*/ 43136 w 43200"/>
                <a:gd name="T3" fmla="*/ 23257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</a:path>
                <a:path w="43200" h="24279" stroke="0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48"/>
            <p:cNvSpPr>
              <a:spLocks/>
            </p:cNvSpPr>
            <p:nvPr/>
          </p:nvSpPr>
          <p:spPr bwMode="auto">
            <a:xfrm>
              <a:off x="2256" y="2490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72 w 43200"/>
                <a:gd name="T1" fmla="*/ 24321 h 24321"/>
                <a:gd name="T2" fmla="*/ 43171 w 43200"/>
                <a:gd name="T3" fmla="*/ 22724 h 24321"/>
                <a:gd name="T4" fmla="*/ 21600 w 43200"/>
                <a:gd name="T5" fmla="*/ 21600 h 24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21" fill="none" extrusionOk="0">
                  <a:moveTo>
                    <a:pt x="172" y="24320"/>
                  </a:moveTo>
                  <a:cubicBezTo>
                    <a:pt x="57" y="23418"/>
                    <a:pt x="0" y="2250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4"/>
                    <a:pt x="43190" y="22349"/>
                    <a:pt x="43170" y="22723"/>
                  </a:cubicBezTo>
                </a:path>
                <a:path w="43200" h="24321" stroke="0" extrusionOk="0">
                  <a:moveTo>
                    <a:pt x="172" y="24320"/>
                  </a:moveTo>
                  <a:cubicBezTo>
                    <a:pt x="57" y="23418"/>
                    <a:pt x="0" y="2250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4"/>
                    <a:pt x="43190" y="22349"/>
                    <a:pt x="43170" y="2272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Arc 149"/>
            <p:cNvSpPr>
              <a:spLocks/>
            </p:cNvSpPr>
            <p:nvPr/>
          </p:nvSpPr>
          <p:spPr bwMode="auto">
            <a:xfrm>
              <a:off x="2185" y="2491"/>
              <a:ext cx="64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59 w 43200"/>
                <a:gd name="T1" fmla="*/ 24935 h 24935"/>
                <a:gd name="T2" fmla="*/ 43136 w 43200"/>
                <a:gd name="T3" fmla="*/ 23257 h 24935"/>
                <a:gd name="T4" fmla="*/ 21600 w 43200"/>
                <a:gd name="T5" fmla="*/ 21600 h 24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935" fill="none" extrusionOk="0">
                  <a:moveTo>
                    <a:pt x="259" y="24934"/>
                  </a:moveTo>
                  <a:cubicBezTo>
                    <a:pt x="86" y="23831"/>
                    <a:pt x="0" y="2271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</a:path>
                <a:path w="43200" h="24935" stroke="0" extrusionOk="0">
                  <a:moveTo>
                    <a:pt x="259" y="24934"/>
                  </a:moveTo>
                  <a:cubicBezTo>
                    <a:pt x="86" y="23831"/>
                    <a:pt x="0" y="2271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Arc 150"/>
            <p:cNvSpPr>
              <a:spLocks/>
            </p:cNvSpPr>
            <p:nvPr/>
          </p:nvSpPr>
          <p:spPr bwMode="auto">
            <a:xfrm>
              <a:off x="2114" y="2493"/>
              <a:ext cx="64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7 w 43200"/>
                <a:gd name="T1" fmla="*/ 24279 h 24279"/>
                <a:gd name="T2" fmla="*/ 43136 w 43200"/>
                <a:gd name="T3" fmla="*/ 23257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</a:path>
                <a:path w="43200" h="24279" stroke="0" extrusionOk="0">
                  <a:moveTo>
                    <a:pt x="166" y="24279"/>
                  </a:moveTo>
                  <a:cubicBezTo>
                    <a:pt x="55" y="23390"/>
                    <a:pt x="0" y="224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1"/>
            <p:cNvSpPr>
              <a:spLocks noChangeShapeType="1"/>
            </p:cNvSpPr>
            <p:nvPr/>
          </p:nvSpPr>
          <p:spPr bwMode="auto">
            <a:xfrm flipH="1">
              <a:off x="2094" y="2529"/>
              <a:ext cx="2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2"/>
            <p:cNvSpPr>
              <a:spLocks noChangeShapeType="1"/>
            </p:cNvSpPr>
            <p:nvPr/>
          </p:nvSpPr>
          <p:spPr bwMode="auto">
            <a:xfrm flipV="1">
              <a:off x="2108" y="2155"/>
              <a:ext cx="0" cy="3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3"/>
            <p:cNvSpPr>
              <a:spLocks/>
            </p:cNvSpPr>
            <p:nvPr/>
          </p:nvSpPr>
          <p:spPr bwMode="auto">
            <a:xfrm>
              <a:off x="2071" y="2148"/>
              <a:ext cx="74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4"/>
            <p:cNvSpPr>
              <a:spLocks noChangeShapeType="1"/>
            </p:cNvSpPr>
            <p:nvPr/>
          </p:nvSpPr>
          <p:spPr bwMode="auto">
            <a:xfrm>
              <a:off x="2071" y="21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5"/>
            <p:cNvSpPr>
              <a:spLocks noChangeShapeType="1"/>
            </p:cNvSpPr>
            <p:nvPr/>
          </p:nvSpPr>
          <p:spPr bwMode="auto">
            <a:xfrm flipH="1" flipV="1">
              <a:off x="2349" y="2602"/>
              <a:ext cx="97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Arc 156"/>
            <p:cNvSpPr>
              <a:spLocks/>
            </p:cNvSpPr>
            <p:nvPr/>
          </p:nvSpPr>
          <p:spPr bwMode="auto">
            <a:xfrm>
              <a:off x="2104" y="2602"/>
              <a:ext cx="244" cy="13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Freeform 157"/>
            <p:cNvSpPr>
              <a:spLocks/>
            </p:cNvSpPr>
            <p:nvPr/>
          </p:nvSpPr>
          <p:spPr bwMode="auto">
            <a:xfrm>
              <a:off x="2104" y="2719"/>
              <a:ext cx="53" cy="37"/>
            </a:xfrm>
            <a:custGeom>
              <a:avLst/>
              <a:gdLst>
                <a:gd name="T0" fmla="*/ 0 w 53"/>
                <a:gd name="T1" fmla="*/ 18 h 37"/>
                <a:gd name="T2" fmla="*/ 53 w 53"/>
                <a:gd name="T3" fmla="*/ 37 h 37"/>
                <a:gd name="T4" fmla="*/ 40 w 53"/>
                <a:gd name="T5" fmla="*/ 18 h 37"/>
                <a:gd name="T6" fmla="*/ 53 w 53"/>
                <a:gd name="T7" fmla="*/ 0 h 37"/>
                <a:gd name="T8" fmla="*/ 0 w 53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0" y="18"/>
                  </a:moveTo>
                  <a:lnTo>
                    <a:pt x="53" y="37"/>
                  </a:lnTo>
                  <a:lnTo>
                    <a:pt x="40" y="18"/>
                  </a:lnTo>
                  <a:lnTo>
                    <a:pt x="53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58"/>
            <p:cNvSpPr>
              <a:spLocks/>
            </p:cNvSpPr>
            <p:nvPr/>
          </p:nvSpPr>
          <p:spPr bwMode="auto">
            <a:xfrm>
              <a:off x="2181" y="2450"/>
              <a:ext cx="101" cy="196"/>
            </a:xfrm>
            <a:custGeom>
              <a:avLst/>
              <a:gdLst>
                <a:gd name="T0" fmla="*/ 0 w 286"/>
                <a:gd name="T1" fmla="*/ 554 h 554"/>
                <a:gd name="T2" fmla="*/ 286 w 286"/>
                <a:gd name="T3" fmla="*/ 539 h 554"/>
                <a:gd name="T4" fmla="*/ 0 w 286"/>
                <a:gd name="T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554">
                  <a:moveTo>
                    <a:pt x="0" y="554"/>
                  </a:moveTo>
                  <a:lnTo>
                    <a:pt x="286" y="53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Freeform 159"/>
            <p:cNvSpPr>
              <a:spLocks/>
            </p:cNvSpPr>
            <p:nvPr/>
          </p:nvSpPr>
          <p:spPr bwMode="auto">
            <a:xfrm>
              <a:off x="2144" y="2426"/>
              <a:ext cx="70" cy="41"/>
            </a:xfrm>
            <a:custGeom>
              <a:avLst/>
              <a:gdLst>
                <a:gd name="T0" fmla="*/ 188 w 196"/>
                <a:gd name="T1" fmla="*/ 0 h 115"/>
                <a:gd name="T2" fmla="*/ 196 w 196"/>
                <a:gd name="T3" fmla="*/ 17 h 115"/>
                <a:gd name="T4" fmla="*/ 9 w 196"/>
                <a:gd name="T5" fmla="*/ 115 h 115"/>
                <a:gd name="T6" fmla="*/ 0 w 196"/>
                <a:gd name="T7" fmla="*/ 9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5">
                  <a:moveTo>
                    <a:pt x="188" y="0"/>
                  </a:moveTo>
                  <a:lnTo>
                    <a:pt x="196" y="17"/>
                  </a:lnTo>
                  <a:lnTo>
                    <a:pt x="9" y="115"/>
                  </a:lnTo>
                  <a:lnTo>
                    <a:pt x="0" y="9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Line 160"/>
            <p:cNvSpPr>
              <a:spLocks noChangeShapeType="1"/>
            </p:cNvSpPr>
            <p:nvPr/>
          </p:nvSpPr>
          <p:spPr bwMode="auto">
            <a:xfrm>
              <a:off x="5398" y="5996"/>
              <a:ext cx="9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3" name="Rectangle 162">
            <a:hlinkClick r:id="rId2" action="ppaction://hlinkfile"/>
          </p:cNvPr>
          <p:cNvSpPr/>
          <p:nvPr/>
        </p:nvSpPr>
        <p:spPr>
          <a:xfrm>
            <a:off x="4667793" y="827790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226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270" name="AutoShape 6"/>
          <p:cNvSpPr>
            <a:spLocks noChangeAspect="1" noChangeArrowheads="1" noTextEdit="1"/>
          </p:cNvSpPr>
          <p:nvPr/>
        </p:nvSpPr>
        <p:spPr bwMode="auto">
          <a:xfrm>
            <a:off x="310103" y="399185"/>
            <a:ext cx="5995336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grpSp>
        <p:nvGrpSpPr>
          <p:cNvPr id="11472" name="Group 208"/>
          <p:cNvGrpSpPr>
            <a:grpSpLocks/>
          </p:cNvGrpSpPr>
          <p:nvPr/>
        </p:nvGrpSpPr>
        <p:grpSpPr bwMode="auto">
          <a:xfrm>
            <a:off x="189669" y="423112"/>
            <a:ext cx="6525588" cy="8234973"/>
            <a:chOff x="617" y="732"/>
            <a:chExt cx="3409" cy="4302"/>
          </a:xfrm>
        </p:grpSpPr>
        <p:sp>
          <p:nvSpPr>
            <p:cNvPr id="11272" name="Rectangle 8"/>
            <p:cNvSpPr>
              <a:spLocks noChangeArrowheads="1"/>
            </p:cNvSpPr>
            <p:nvPr/>
          </p:nvSpPr>
          <p:spPr bwMode="auto">
            <a:xfrm>
              <a:off x="617" y="4179"/>
              <a:ext cx="1491" cy="840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73" name="Rectangle 9"/>
            <p:cNvSpPr>
              <a:spLocks noChangeArrowheads="1"/>
            </p:cNvSpPr>
            <p:nvPr/>
          </p:nvSpPr>
          <p:spPr bwMode="auto">
            <a:xfrm>
              <a:off x="617" y="2424"/>
              <a:ext cx="1491" cy="841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74" name="Rectangle 10"/>
            <p:cNvSpPr>
              <a:spLocks noChangeArrowheads="1"/>
            </p:cNvSpPr>
            <p:nvPr/>
          </p:nvSpPr>
          <p:spPr bwMode="auto">
            <a:xfrm>
              <a:off x="617" y="3302"/>
              <a:ext cx="1491" cy="840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auto">
            <a:xfrm>
              <a:off x="960" y="858"/>
              <a:ext cx="2585" cy="1458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1130" y="1677"/>
              <a:ext cx="88" cy="8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77" name="Rectangle 13"/>
            <p:cNvSpPr>
              <a:spLocks noChangeArrowheads="1"/>
            </p:cNvSpPr>
            <p:nvPr/>
          </p:nvSpPr>
          <p:spPr bwMode="auto">
            <a:xfrm>
              <a:off x="1789" y="1495"/>
              <a:ext cx="82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8" name="Oval 14"/>
            <p:cNvSpPr>
              <a:spLocks noChangeArrowheads="1"/>
            </p:cNvSpPr>
            <p:nvPr/>
          </p:nvSpPr>
          <p:spPr bwMode="auto">
            <a:xfrm>
              <a:off x="1783" y="1677"/>
              <a:ext cx="88" cy="8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79" name="Rectangle 15"/>
            <p:cNvSpPr>
              <a:spLocks noChangeArrowheads="1"/>
            </p:cNvSpPr>
            <p:nvPr/>
          </p:nvSpPr>
          <p:spPr bwMode="auto">
            <a:xfrm>
              <a:off x="2100" y="1508"/>
              <a:ext cx="97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0" name="Oval 16"/>
            <p:cNvSpPr>
              <a:spLocks noChangeArrowheads="1"/>
            </p:cNvSpPr>
            <p:nvPr/>
          </p:nvSpPr>
          <p:spPr bwMode="auto">
            <a:xfrm>
              <a:off x="1999" y="1677"/>
              <a:ext cx="88" cy="88"/>
            </a:xfrm>
            <a:prstGeom prst="ellipse">
              <a:avLst/>
            </a:prstGeom>
            <a:solidFill>
              <a:srgbClr val="C0C0C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81" name="Rectangle 17"/>
            <p:cNvSpPr>
              <a:spLocks noChangeArrowheads="1"/>
            </p:cNvSpPr>
            <p:nvPr/>
          </p:nvSpPr>
          <p:spPr bwMode="auto">
            <a:xfrm>
              <a:off x="2469" y="1531"/>
              <a:ext cx="82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2" name="Rectangle 18"/>
            <p:cNvSpPr>
              <a:spLocks noChangeArrowheads="1"/>
            </p:cNvSpPr>
            <p:nvPr/>
          </p:nvSpPr>
          <p:spPr bwMode="auto">
            <a:xfrm>
              <a:off x="2215" y="1677"/>
              <a:ext cx="88" cy="88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83" name="Line 19"/>
            <p:cNvSpPr>
              <a:spLocks noChangeShapeType="1"/>
            </p:cNvSpPr>
            <p:nvPr/>
          </p:nvSpPr>
          <p:spPr bwMode="auto">
            <a:xfrm>
              <a:off x="2215" y="1677"/>
              <a:ext cx="85" cy="8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84" name="Line 20"/>
            <p:cNvSpPr>
              <a:spLocks noChangeShapeType="1"/>
            </p:cNvSpPr>
            <p:nvPr/>
          </p:nvSpPr>
          <p:spPr bwMode="auto">
            <a:xfrm flipV="1">
              <a:off x="2215" y="1677"/>
              <a:ext cx="85" cy="8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85" name="Rectangle 21"/>
            <p:cNvSpPr>
              <a:spLocks noChangeArrowheads="1"/>
            </p:cNvSpPr>
            <p:nvPr/>
          </p:nvSpPr>
          <p:spPr bwMode="auto">
            <a:xfrm>
              <a:off x="1456" y="1387"/>
              <a:ext cx="97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6" name="Oval 22"/>
            <p:cNvSpPr>
              <a:spLocks noChangeArrowheads="1"/>
            </p:cNvSpPr>
            <p:nvPr/>
          </p:nvSpPr>
          <p:spPr bwMode="auto">
            <a:xfrm>
              <a:off x="2435" y="1677"/>
              <a:ext cx="89" cy="8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87" name="Rectangle 23"/>
            <p:cNvSpPr>
              <a:spLocks noChangeArrowheads="1"/>
            </p:cNvSpPr>
            <p:nvPr/>
          </p:nvSpPr>
          <p:spPr bwMode="auto">
            <a:xfrm>
              <a:off x="2010" y="1365"/>
              <a:ext cx="97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8" name="Oval 24"/>
            <p:cNvSpPr>
              <a:spLocks noChangeArrowheads="1"/>
            </p:cNvSpPr>
            <p:nvPr/>
          </p:nvSpPr>
          <p:spPr bwMode="auto">
            <a:xfrm>
              <a:off x="2652" y="1677"/>
              <a:ext cx="88" cy="8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89" name="Rectangle 25"/>
            <p:cNvSpPr>
              <a:spLocks noChangeArrowheads="1"/>
            </p:cNvSpPr>
            <p:nvPr/>
          </p:nvSpPr>
          <p:spPr bwMode="auto">
            <a:xfrm>
              <a:off x="2645" y="1369"/>
              <a:ext cx="97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0" name="Oval 26"/>
            <p:cNvSpPr>
              <a:spLocks noChangeArrowheads="1"/>
            </p:cNvSpPr>
            <p:nvPr/>
          </p:nvSpPr>
          <p:spPr bwMode="auto">
            <a:xfrm>
              <a:off x="2867" y="1677"/>
              <a:ext cx="89" cy="8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91" name="Rectangle 27"/>
            <p:cNvSpPr>
              <a:spLocks noChangeArrowheads="1"/>
            </p:cNvSpPr>
            <p:nvPr/>
          </p:nvSpPr>
          <p:spPr bwMode="auto">
            <a:xfrm>
              <a:off x="2875" y="1495"/>
              <a:ext cx="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2" name="Oval 28"/>
            <p:cNvSpPr>
              <a:spLocks noChangeArrowheads="1"/>
            </p:cNvSpPr>
            <p:nvPr/>
          </p:nvSpPr>
          <p:spPr bwMode="auto">
            <a:xfrm>
              <a:off x="2215" y="2037"/>
              <a:ext cx="88" cy="8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93" name="Rectangle 29"/>
            <p:cNvSpPr>
              <a:spLocks noChangeArrowheads="1"/>
            </p:cNvSpPr>
            <p:nvPr/>
          </p:nvSpPr>
          <p:spPr bwMode="auto">
            <a:xfrm>
              <a:off x="1132" y="1369"/>
              <a:ext cx="97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4" name="Oval 30"/>
            <p:cNvSpPr>
              <a:spLocks noChangeArrowheads="1"/>
            </p:cNvSpPr>
            <p:nvPr/>
          </p:nvSpPr>
          <p:spPr bwMode="auto">
            <a:xfrm>
              <a:off x="1909" y="1987"/>
              <a:ext cx="88" cy="89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95" name="Rectangle 31"/>
            <p:cNvSpPr>
              <a:spLocks noChangeArrowheads="1"/>
            </p:cNvSpPr>
            <p:nvPr/>
          </p:nvSpPr>
          <p:spPr bwMode="auto">
            <a:xfrm>
              <a:off x="3383" y="1369"/>
              <a:ext cx="97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6" name="Oval 32"/>
            <p:cNvSpPr>
              <a:spLocks noChangeArrowheads="1"/>
            </p:cNvSpPr>
            <p:nvPr/>
          </p:nvSpPr>
          <p:spPr bwMode="auto">
            <a:xfrm>
              <a:off x="1337" y="1834"/>
              <a:ext cx="88" cy="89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97" name="Rectangle 33"/>
            <p:cNvSpPr>
              <a:spLocks noChangeArrowheads="1"/>
            </p:cNvSpPr>
            <p:nvPr/>
          </p:nvSpPr>
          <p:spPr bwMode="auto">
            <a:xfrm>
              <a:off x="1650" y="1041"/>
              <a:ext cx="172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8" name="Oval 34"/>
            <p:cNvSpPr>
              <a:spLocks noChangeArrowheads="1"/>
            </p:cNvSpPr>
            <p:nvPr/>
          </p:nvSpPr>
          <p:spPr bwMode="auto">
            <a:xfrm>
              <a:off x="3079" y="1843"/>
              <a:ext cx="89" cy="89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299" name="Rectangle 35"/>
            <p:cNvSpPr>
              <a:spLocks noChangeArrowheads="1"/>
            </p:cNvSpPr>
            <p:nvPr/>
          </p:nvSpPr>
          <p:spPr bwMode="auto">
            <a:xfrm>
              <a:off x="2841" y="1041"/>
              <a:ext cx="179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0" name="Oval 36"/>
            <p:cNvSpPr>
              <a:spLocks noChangeArrowheads="1"/>
            </p:cNvSpPr>
            <p:nvPr/>
          </p:nvSpPr>
          <p:spPr bwMode="auto">
            <a:xfrm>
              <a:off x="745" y="2974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01" name="Rectangle 37"/>
            <p:cNvSpPr>
              <a:spLocks noChangeArrowheads="1"/>
            </p:cNvSpPr>
            <p:nvPr/>
          </p:nvSpPr>
          <p:spPr bwMode="auto">
            <a:xfrm>
              <a:off x="1125" y="2869"/>
              <a:ext cx="4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2" name="Oval 38"/>
            <p:cNvSpPr>
              <a:spLocks noChangeArrowheads="1"/>
            </p:cNvSpPr>
            <p:nvPr/>
          </p:nvSpPr>
          <p:spPr bwMode="auto">
            <a:xfrm>
              <a:off x="1118" y="2974"/>
              <a:ext cx="51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03" name="Rectangle 39"/>
            <p:cNvSpPr>
              <a:spLocks noChangeArrowheads="1"/>
            </p:cNvSpPr>
            <p:nvPr/>
          </p:nvSpPr>
          <p:spPr bwMode="auto">
            <a:xfrm>
              <a:off x="1310" y="2869"/>
              <a:ext cx="4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4" name="Oval 40"/>
            <p:cNvSpPr>
              <a:spLocks noChangeArrowheads="1"/>
            </p:cNvSpPr>
            <p:nvPr/>
          </p:nvSpPr>
          <p:spPr bwMode="auto">
            <a:xfrm>
              <a:off x="1245" y="2974"/>
              <a:ext cx="50" cy="51"/>
            </a:xfrm>
            <a:prstGeom prst="ellipse">
              <a:avLst/>
            </a:prstGeom>
            <a:solidFill>
              <a:srgbClr val="C0C0C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05" name="Rectangle 41"/>
            <p:cNvSpPr>
              <a:spLocks noChangeArrowheads="1"/>
            </p:cNvSpPr>
            <p:nvPr/>
          </p:nvSpPr>
          <p:spPr bwMode="auto">
            <a:xfrm>
              <a:off x="1562" y="2869"/>
              <a:ext cx="4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6" name="Rectangle 42"/>
            <p:cNvSpPr>
              <a:spLocks noChangeArrowheads="1"/>
            </p:cNvSpPr>
            <p:nvPr/>
          </p:nvSpPr>
          <p:spPr bwMode="auto">
            <a:xfrm>
              <a:off x="1370" y="2974"/>
              <a:ext cx="51" cy="51"/>
            </a:xfrm>
            <a:prstGeom prst="rect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07" name="Line 43"/>
            <p:cNvSpPr>
              <a:spLocks noChangeShapeType="1"/>
            </p:cNvSpPr>
            <p:nvPr/>
          </p:nvSpPr>
          <p:spPr bwMode="auto">
            <a:xfrm>
              <a:off x="1370" y="2974"/>
              <a:ext cx="52" cy="5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08" name="Line 44"/>
            <p:cNvSpPr>
              <a:spLocks noChangeShapeType="1"/>
            </p:cNvSpPr>
            <p:nvPr/>
          </p:nvSpPr>
          <p:spPr bwMode="auto">
            <a:xfrm flipV="1">
              <a:off x="1370" y="2974"/>
              <a:ext cx="52" cy="5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09" name="Rectangle 45"/>
            <p:cNvSpPr>
              <a:spLocks noChangeArrowheads="1"/>
            </p:cNvSpPr>
            <p:nvPr/>
          </p:nvSpPr>
          <p:spPr bwMode="auto">
            <a:xfrm>
              <a:off x="925" y="2819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0" name="Oval 46"/>
            <p:cNvSpPr>
              <a:spLocks noChangeArrowheads="1"/>
            </p:cNvSpPr>
            <p:nvPr/>
          </p:nvSpPr>
          <p:spPr bwMode="auto">
            <a:xfrm>
              <a:off x="1497" y="2974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11" name="Rectangle 47"/>
            <p:cNvSpPr>
              <a:spLocks noChangeArrowheads="1"/>
            </p:cNvSpPr>
            <p:nvPr/>
          </p:nvSpPr>
          <p:spPr bwMode="auto">
            <a:xfrm>
              <a:off x="1249" y="2797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2" name="Oval 48"/>
            <p:cNvSpPr>
              <a:spLocks noChangeArrowheads="1"/>
            </p:cNvSpPr>
            <p:nvPr/>
          </p:nvSpPr>
          <p:spPr bwMode="auto">
            <a:xfrm>
              <a:off x="1623" y="2974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13" name="Rectangle 49"/>
            <p:cNvSpPr>
              <a:spLocks noChangeArrowheads="1"/>
            </p:cNvSpPr>
            <p:nvPr/>
          </p:nvSpPr>
          <p:spPr bwMode="auto">
            <a:xfrm>
              <a:off x="1497" y="2797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4" name="Oval 50"/>
            <p:cNvSpPr>
              <a:spLocks noChangeArrowheads="1"/>
            </p:cNvSpPr>
            <p:nvPr/>
          </p:nvSpPr>
          <p:spPr bwMode="auto">
            <a:xfrm>
              <a:off x="1749" y="2974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15" name="Rectangle 51"/>
            <p:cNvSpPr>
              <a:spLocks noChangeArrowheads="1"/>
            </p:cNvSpPr>
            <p:nvPr/>
          </p:nvSpPr>
          <p:spPr bwMode="auto">
            <a:xfrm>
              <a:off x="1711" y="2869"/>
              <a:ext cx="4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6" name="Oval 52"/>
            <p:cNvSpPr>
              <a:spLocks noChangeArrowheads="1"/>
            </p:cNvSpPr>
            <p:nvPr/>
          </p:nvSpPr>
          <p:spPr bwMode="auto">
            <a:xfrm>
              <a:off x="1182" y="3114"/>
              <a:ext cx="50" cy="5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17" name="Rectangle 53"/>
            <p:cNvSpPr>
              <a:spLocks noChangeArrowheads="1"/>
            </p:cNvSpPr>
            <p:nvPr/>
          </p:nvSpPr>
          <p:spPr bwMode="auto">
            <a:xfrm>
              <a:off x="713" y="2621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8" name="Oval 54"/>
            <p:cNvSpPr>
              <a:spLocks noChangeArrowheads="1"/>
            </p:cNvSpPr>
            <p:nvPr/>
          </p:nvSpPr>
          <p:spPr bwMode="auto">
            <a:xfrm>
              <a:off x="1370" y="3136"/>
              <a:ext cx="51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19" name="Rectangle 55"/>
            <p:cNvSpPr>
              <a:spLocks noChangeArrowheads="1"/>
            </p:cNvSpPr>
            <p:nvPr/>
          </p:nvSpPr>
          <p:spPr bwMode="auto">
            <a:xfrm>
              <a:off x="1938" y="2833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0" name="Oval 56"/>
            <p:cNvSpPr>
              <a:spLocks noChangeArrowheads="1"/>
            </p:cNvSpPr>
            <p:nvPr/>
          </p:nvSpPr>
          <p:spPr bwMode="auto">
            <a:xfrm>
              <a:off x="871" y="3073"/>
              <a:ext cx="50" cy="5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21" name="Rectangle 57"/>
            <p:cNvSpPr>
              <a:spLocks noChangeArrowheads="1"/>
            </p:cNvSpPr>
            <p:nvPr/>
          </p:nvSpPr>
          <p:spPr bwMode="auto">
            <a:xfrm>
              <a:off x="1348" y="2590"/>
              <a:ext cx="9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2" name="Oval 58"/>
            <p:cNvSpPr>
              <a:spLocks noChangeArrowheads="1"/>
            </p:cNvSpPr>
            <p:nvPr/>
          </p:nvSpPr>
          <p:spPr bwMode="auto">
            <a:xfrm>
              <a:off x="1871" y="3015"/>
              <a:ext cx="50" cy="5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23" name="Rectangle 59"/>
            <p:cNvSpPr>
              <a:spLocks noChangeArrowheads="1"/>
            </p:cNvSpPr>
            <p:nvPr/>
          </p:nvSpPr>
          <p:spPr bwMode="auto">
            <a:xfrm>
              <a:off x="1785" y="2644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4" name="Oval 60"/>
            <p:cNvSpPr>
              <a:spLocks noChangeArrowheads="1"/>
            </p:cNvSpPr>
            <p:nvPr/>
          </p:nvSpPr>
          <p:spPr bwMode="auto">
            <a:xfrm>
              <a:off x="686" y="4728"/>
              <a:ext cx="51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25" name="Rectangle 61"/>
            <p:cNvSpPr>
              <a:spLocks noChangeArrowheads="1"/>
            </p:cNvSpPr>
            <p:nvPr/>
          </p:nvSpPr>
          <p:spPr bwMode="auto">
            <a:xfrm>
              <a:off x="1125" y="4623"/>
              <a:ext cx="4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6" name="Oval 62"/>
            <p:cNvSpPr>
              <a:spLocks noChangeArrowheads="1"/>
            </p:cNvSpPr>
            <p:nvPr/>
          </p:nvSpPr>
          <p:spPr bwMode="auto">
            <a:xfrm>
              <a:off x="1118" y="4728"/>
              <a:ext cx="51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27" name="Rectangle 63"/>
            <p:cNvSpPr>
              <a:spLocks noChangeArrowheads="1"/>
            </p:cNvSpPr>
            <p:nvPr/>
          </p:nvSpPr>
          <p:spPr bwMode="auto">
            <a:xfrm>
              <a:off x="1371" y="4623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8" name="Oval 64"/>
            <p:cNvSpPr>
              <a:spLocks noChangeArrowheads="1"/>
            </p:cNvSpPr>
            <p:nvPr/>
          </p:nvSpPr>
          <p:spPr bwMode="auto">
            <a:xfrm>
              <a:off x="1245" y="4728"/>
              <a:ext cx="50" cy="51"/>
            </a:xfrm>
            <a:prstGeom prst="ellipse">
              <a:avLst/>
            </a:prstGeom>
            <a:solidFill>
              <a:srgbClr val="C0C0C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29" name="Rectangle 65"/>
            <p:cNvSpPr>
              <a:spLocks noChangeArrowheads="1"/>
            </p:cNvSpPr>
            <p:nvPr/>
          </p:nvSpPr>
          <p:spPr bwMode="auto">
            <a:xfrm>
              <a:off x="1625" y="4623"/>
              <a:ext cx="4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0" name="Rectangle 66"/>
            <p:cNvSpPr>
              <a:spLocks noChangeArrowheads="1"/>
            </p:cNvSpPr>
            <p:nvPr/>
          </p:nvSpPr>
          <p:spPr bwMode="auto">
            <a:xfrm>
              <a:off x="1370" y="4728"/>
              <a:ext cx="51" cy="51"/>
            </a:xfrm>
            <a:prstGeom prst="rect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31" name="Line 67"/>
            <p:cNvSpPr>
              <a:spLocks noChangeShapeType="1"/>
            </p:cNvSpPr>
            <p:nvPr/>
          </p:nvSpPr>
          <p:spPr bwMode="auto">
            <a:xfrm>
              <a:off x="1370" y="4728"/>
              <a:ext cx="52" cy="5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32" name="Line 68"/>
            <p:cNvSpPr>
              <a:spLocks noChangeShapeType="1"/>
            </p:cNvSpPr>
            <p:nvPr/>
          </p:nvSpPr>
          <p:spPr bwMode="auto">
            <a:xfrm flipV="1">
              <a:off x="1370" y="4728"/>
              <a:ext cx="52" cy="5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33" name="Rectangle 69"/>
            <p:cNvSpPr>
              <a:spLocks noChangeArrowheads="1"/>
            </p:cNvSpPr>
            <p:nvPr/>
          </p:nvSpPr>
          <p:spPr bwMode="auto">
            <a:xfrm>
              <a:off x="815" y="4542"/>
              <a:ext cx="9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4" name="Oval 70"/>
            <p:cNvSpPr>
              <a:spLocks noChangeArrowheads="1"/>
            </p:cNvSpPr>
            <p:nvPr/>
          </p:nvSpPr>
          <p:spPr bwMode="auto">
            <a:xfrm>
              <a:off x="1492" y="4728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35" name="Rectangle 71"/>
            <p:cNvSpPr>
              <a:spLocks noChangeArrowheads="1"/>
            </p:cNvSpPr>
            <p:nvPr/>
          </p:nvSpPr>
          <p:spPr bwMode="auto">
            <a:xfrm>
              <a:off x="1123" y="4551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6" name="Oval 72"/>
            <p:cNvSpPr>
              <a:spLocks noChangeArrowheads="1"/>
            </p:cNvSpPr>
            <p:nvPr/>
          </p:nvSpPr>
          <p:spPr bwMode="auto">
            <a:xfrm>
              <a:off x="1623" y="4728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37" name="Rectangle 73"/>
            <p:cNvSpPr>
              <a:spLocks noChangeArrowheads="1"/>
            </p:cNvSpPr>
            <p:nvPr/>
          </p:nvSpPr>
          <p:spPr bwMode="auto">
            <a:xfrm>
              <a:off x="1371" y="4551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8" name="Oval 74"/>
            <p:cNvSpPr>
              <a:spLocks noChangeArrowheads="1"/>
            </p:cNvSpPr>
            <p:nvPr/>
          </p:nvSpPr>
          <p:spPr bwMode="auto">
            <a:xfrm>
              <a:off x="1749" y="4728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39" name="Rectangle 75"/>
            <p:cNvSpPr>
              <a:spLocks noChangeArrowheads="1"/>
            </p:cNvSpPr>
            <p:nvPr/>
          </p:nvSpPr>
          <p:spPr bwMode="auto">
            <a:xfrm>
              <a:off x="1623" y="4555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0" name="Oval 76"/>
            <p:cNvSpPr>
              <a:spLocks noChangeArrowheads="1"/>
            </p:cNvSpPr>
            <p:nvPr/>
          </p:nvSpPr>
          <p:spPr bwMode="auto">
            <a:xfrm>
              <a:off x="1182" y="4867"/>
              <a:ext cx="50" cy="5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41" name="Rectangle 77"/>
            <p:cNvSpPr>
              <a:spLocks noChangeArrowheads="1"/>
            </p:cNvSpPr>
            <p:nvPr/>
          </p:nvSpPr>
          <p:spPr bwMode="auto">
            <a:xfrm>
              <a:off x="659" y="4411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2" name="Oval 78"/>
            <p:cNvSpPr>
              <a:spLocks noChangeArrowheads="1"/>
            </p:cNvSpPr>
            <p:nvPr/>
          </p:nvSpPr>
          <p:spPr bwMode="auto">
            <a:xfrm>
              <a:off x="1370" y="4890"/>
              <a:ext cx="51" cy="5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43" name="Rectangle 79"/>
            <p:cNvSpPr>
              <a:spLocks noChangeArrowheads="1"/>
            </p:cNvSpPr>
            <p:nvPr/>
          </p:nvSpPr>
          <p:spPr bwMode="auto">
            <a:xfrm>
              <a:off x="2024" y="4411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4" name="Oval 80"/>
            <p:cNvSpPr>
              <a:spLocks noChangeArrowheads="1"/>
            </p:cNvSpPr>
            <p:nvPr/>
          </p:nvSpPr>
          <p:spPr bwMode="auto">
            <a:xfrm>
              <a:off x="808" y="4827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45" name="Rectangle 81"/>
            <p:cNvSpPr>
              <a:spLocks noChangeArrowheads="1"/>
            </p:cNvSpPr>
            <p:nvPr/>
          </p:nvSpPr>
          <p:spPr bwMode="auto">
            <a:xfrm>
              <a:off x="1330" y="4299"/>
              <a:ext cx="9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6" name="Oval 82"/>
            <p:cNvSpPr>
              <a:spLocks noChangeArrowheads="1"/>
            </p:cNvSpPr>
            <p:nvPr/>
          </p:nvSpPr>
          <p:spPr bwMode="auto">
            <a:xfrm>
              <a:off x="1871" y="4769"/>
              <a:ext cx="50" cy="5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47" name="Rectangle 83"/>
            <p:cNvSpPr>
              <a:spLocks noChangeArrowheads="1"/>
            </p:cNvSpPr>
            <p:nvPr/>
          </p:nvSpPr>
          <p:spPr bwMode="auto">
            <a:xfrm>
              <a:off x="1850" y="4560"/>
              <a:ext cx="9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8" name="Oval 84"/>
            <p:cNvSpPr>
              <a:spLocks noChangeArrowheads="1"/>
            </p:cNvSpPr>
            <p:nvPr/>
          </p:nvSpPr>
          <p:spPr bwMode="auto">
            <a:xfrm>
              <a:off x="691" y="3851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49" name="Rectangle 85"/>
            <p:cNvSpPr>
              <a:spLocks noChangeArrowheads="1"/>
            </p:cNvSpPr>
            <p:nvPr/>
          </p:nvSpPr>
          <p:spPr bwMode="auto">
            <a:xfrm>
              <a:off x="1125" y="3746"/>
              <a:ext cx="4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0" name="Oval 86"/>
            <p:cNvSpPr>
              <a:spLocks noChangeArrowheads="1"/>
            </p:cNvSpPr>
            <p:nvPr/>
          </p:nvSpPr>
          <p:spPr bwMode="auto">
            <a:xfrm>
              <a:off x="1118" y="3851"/>
              <a:ext cx="51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51" name="Rectangle 87"/>
            <p:cNvSpPr>
              <a:spLocks noChangeArrowheads="1"/>
            </p:cNvSpPr>
            <p:nvPr/>
          </p:nvSpPr>
          <p:spPr bwMode="auto">
            <a:xfrm>
              <a:off x="1371" y="3746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2" name="Oval 88"/>
            <p:cNvSpPr>
              <a:spLocks noChangeArrowheads="1"/>
            </p:cNvSpPr>
            <p:nvPr/>
          </p:nvSpPr>
          <p:spPr bwMode="auto">
            <a:xfrm>
              <a:off x="1245" y="3851"/>
              <a:ext cx="50" cy="51"/>
            </a:xfrm>
            <a:prstGeom prst="ellipse">
              <a:avLst/>
            </a:prstGeom>
            <a:solidFill>
              <a:srgbClr val="C0C0C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53" name="Rectangle 89"/>
            <p:cNvSpPr>
              <a:spLocks noChangeArrowheads="1"/>
            </p:cNvSpPr>
            <p:nvPr/>
          </p:nvSpPr>
          <p:spPr bwMode="auto">
            <a:xfrm>
              <a:off x="1625" y="3746"/>
              <a:ext cx="4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4" name="Rectangle 90"/>
            <p:cNvSpPr>
              <a:spLocks noChangeArrowheads="1"/>
            </p:cNvSpPr>
            <p:nvPr/>
          </p:nvSpPr>
          <p:spPr bwMode="auto">
            <a:xfrm>
              <a:off x="1370" y="3851"/>
              <a:ext cx="51" cy="51"/>
            </a:xfrm>
            <a:prstGeom prst="rect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55" name="Line 91"/>
            <p:cNvSpPr>
              <a:spLocks noChangeShapeType="1"/>
            </p:cNvSpPr>
            <p:nvPr/>
          </p:nvSpPr>
          <p:spPr bwMode="auto">
            <a:xfrm>
              <a:off x="1370" y="3851"/>
              <a:ext cx="52" cy="5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56" name="Line 92"/>
            <p:cNvSpPr>
              <a:spLocks noChangeShapeType="1"/>
            </p:cNvSpPr>
            <p:nvPr/>
          </p:nvSpPr>
          <p:spPr bwMode="auto">
            <a:xfrm flipV="1">
              <a:off x="1370" y="3851"/>
              <a:ext cx="52" cy="5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57" name="Rectangle 93"/>
            <p:cNvSpPr>
              <a:spLocks noChangeArrowheads="1"/>
            </p:cNvSpPr>
            <p:nvPr/>
          </p:nvSpPr>
          <p:spPr bwMode="auto">
            <a:xfrm>
              <a:off x="858" y="3705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8" name="Oval 94"/>
            <p:cNvSpPr>
              <a:spLocks noChangeArrowheads="1"/>
            </p:cNvSpPr>
            <p:nvPr/>
          </p:nvSpPr>
          <p:spPr bwMode="auto">
            <a:xfrm>
              <a:off x="1497" y="3851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59" name="Rectangle 95"/>
            <p:cNvSpPr>
              <a:spLocks noChangeArrowheads="1"/>
            </p:cNvSpPr>
            <p:nvPr/>
          </p:nvSpPr>
          <p:spPr bwMode="auto">
            <a:xfrm>
              <a:off x="1249" y="3674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60" name="Oval 96"/>
            <p:cNvSpPr>
              <a:spLocks noChangeArrowheads="1"/>
            </p:cNvSpPr>
            <p:nvPr/>
          </p:nvSpPr>
          <p:spPr bwMode="auto">
            <a:xfrm>
              <a:off x="1623" y="3851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61" name="Rectangle 97"/>
            <p:cNvSpPr>
              <a:spLocks noChangeArrowheads="1"/>
            </p:cNvSpPr>
            <p:nvPr/>
          </p:nvSpPr>
          <p:spPr bwMode="auto">
            <a:xfrm>
              <a:off x="1497" y="3674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62" name="Oval 98"/>
            <p:cNvSpPr>
              <a:spLocks noChangeArrowheads="1"/>
            </p:cNvSpPr>
            <p:nvPr/>
          </p:nvSpPr>
          <p:spPr bwMode="auto">
            <a:xfrm>
              <a:off x="1749" y="3851"/>
              <a:ext cx="50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63" name="Rectangle 99"/>
            <p:cNvSpPr>
              <a:spLocks noChangeArrowheads="1"/>
            </p:cNvSpPr>
            <p:nvPr/>
          </p:nvSpPr>
          <p:spPr bwMode="auto">
            <a:xfrm>
              <a:off x="1749" y="3746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64" name="Oval 100"/>
            <p:cNvSpPr>
              <a:spLocks noChangeArrowheads="1"/>
            </p:cNvSpPr>
            <p:nvPr/>
          </p:nvSpPr>
          <p:spPr bwMode="auto">
            <a:xfrm>
              <a:off x="1182" y="3991"/>
              <a:ext cx="50" cy="5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65" name="Rectangle 101"/>
            <p:cNvSpPr>
              <a:spLocks noChangeArrowheads="1"/>
            </p:cNvSpPr>
            <p:nvPr/>
          </p:nvSpPr>
          <p:spPr bwMode="auto">
            <a:xfrm>
              <a:off x="668" y="3669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66" name="Oval 102"/>
            <p:cNvSpPr>
              <a:spLocks noChangeArrowheads="1"/>
            </p:cNvSpPr>
            <p:nvPr/>
          </p:nvSpPr>
          <p:spPr bwMode="auto">
            <a:xfrm>
              <a:off x="1370" y="4013"/>
              <a:ext cx="51" cy="5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67" name="Rectangle 103"/>
            <p:cNvSpPr>
              <a:spLocks noChangeArrowheads="1"/>
            </p:cNvSpPr>
            <p:nvPr/>
          </p:nvSpPr>
          <p:spPr bwMode="auto">
            <a:xfrm>
              <a:off x="2015" y="3638"/>
              <a:ext cx="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68" name="Oval 104"/>
            <p:cNvSpPr>
              <a:spLocks noChangeArrowheads="1"/>
            </p:cNvSpPr>
            <p:nvPr/>
          </p:nvSpPr>
          <p:spPr bwMode="auto">
            <a:xfrm>
              <a:off x="808" y="3955"/>
              <a:ext cx="50" cy="5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69" name="Rectangle 105"/>
            <p:cNvSpPr>
              <a:spLocks noChangeArrowheads="1"/>
            </p:cNvSpPr>
            <p:nvPr/>
          </p:nvSpPr>
          <p:spPr bwMode="auto">
            <a:xfrm>
              <a:off x="1042" y="3485"/>
              <a:ext cx="9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0" name="Oval 106"/>
            <p:cNvSpPr>
              <a:spLocks noChangeArrowheads="1"/>
            </p:cNvSpPr>
            <p:nvPr/>
          </p:nvSpPr>
          <p:spPr bwMode="auto">
            <a:xfrm>
              <a:off x="1871" y="3892"/>
              <a:ext cx="50" cy="5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371" name="Rectangle 107"/>
            <p:cNvSpPr>
              <a:spLocks noChangeArrowheads="1"/>
            </p:cNvSpPr>
            <p:nvPr/>
          </p:nvSpPr>
          <p:spPr bwMode="auto">
            <a:xfrm>
              <a:off x="1729" y="3485"/>
              <a:ext cx="9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2" name="Rectangle 108"/>
            <p:cNvSpPr>
              <a:spLocks noChangeArrowheads="1"/>
            </p:cNvSpPr>
            <p:nvPr/>
          </p:nvSpPr>
          <p:spPr bwMode="auto">
            <a:xfrm>
              <a:off x="1897" y="3159"/>
              <a:ext cx="20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3" name="Rectangle 109"/>
            <p:cNvSpPr>
              <a:spLocks noChangeArrowheads="1"/>
            </p:cNvSpPr>
            <p:nvPr/>
          </p:nvSpPr>
          <p:spPr bwMode="auto">
            <a:xfrm>
              <a:off x="1916" y="4946"/>
              <a:ext cx="20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33 def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4" name="Rectangle 110"/>
            <p:cNvSpPr>
              <a:spLocks noChangeArrowheads="1"/>
            </p:cNvSpPr>
            <p:nvPr/>
          </p:nvSpPr>
          <p:spPr bwMode="auto">
            <a:xfrm>
              <a:off x="1926" y="4069"/>
              <a:ext cx="20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34 def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5" name="Rectangle 111"/>
            <p:cNvSpPr>
              <a:spLocks noChangeArrowheads="1"/>
            </p:cNvSpPr>
            <p:nvPr/>
          </p:nvSpPr>
          <p:spPr bwMode="auto">
            <a:xfrm>
              <a:off x="1054" y="2156"/>
              <a:ext cx="20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6" name="Rectangle 112"/>
            <p:cNvSpPr>
              <a:spLocks noChangeArrowheads="1"/>
            </p:cNvSpPr>
            <p:nvPr/>
          </p:nvSpPr>
          <p:spPr bwMode="auto">
            <a:xfrm>
              <a:off x="1766" y="732"/>
              <a:ext cx="31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7" name="Rectangle 113"/>
            <p:cNvSpPr>
              <a:spLocks noChangeArrowheads="1"/>
            </p:cNvSpPr>
            <p:nvPr/>
          </p:nvSpPr>
          <p:spPr bwMode="auto">
            <a:xfrm>
              <a:off x="2050" y="732"/>
              <a:ext cx="93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TwLG</a:t>
              </a: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636 Flip G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8" name="Rectangle 114"/>
            <p:cNvSpPr>
              <a:spLocks noChangeArrowheads="1"/>
            </p:cNvSpPr>
            <p:nvPr/>
          </p:nvSpPr>
          <p:spPr bwMode="auto">
            <a:xfrm>
              <a:off x="2136" y="2439"/>
              <a:ext cx="10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9" name="Rectangle 115"/>
            <p:cNvSpPr>
              <a:spLocks noChangeArrowheads="1"/>
            </p:cNvSpPr>
            <p:nvPr/>
          </p:nvSpPr>
          <p:spPr bwMode="auto">
            <a:xfrm>
              <a:off x="2266" y="2439"/>
              <a:ext cx="4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0" name="Rectangle 116"/>
            <p:cNvSpPr>
              <a:spLocks noChangeArrowheads="1"/>
            </p:cNvSpPr>
            <p:nvPr/>
          </p:nvSpPr>
          <p:spPr bwMode="auto">
            <a:xfrm>
              <a:off x="2136" y="2524"/>
              <a:ext cx="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1" name="Rectangle 117"/>
            <p:cNvSpPr>
              <a:spLocks noChangeArrowheads="1"/>
            </p:cNvSpPr>
            <p:nvPr/>
          </p:nvSpPr>
          <p:spPr bwMode="auto">
            <a:xfrm>
              <a:off x="2136" y="2610"/>
              <a:ext cx="1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2" name="Rectangle 118"/>
            <p:cNvSpPr>
              <a:spLocks noChangeArrowheads="1"/>
            </p:cNvSpPr>
            <p:nvPr/>
          </p:nvSpPr>
          <p:spPr bwMode="auto">
            <a:xfrm>
              <a:off x="2256" y="2610"/>
              <a:ext cx="49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3" name="Rectangle 119"/>
            <p:cNvSpPr>
              <a:spLocks noChangeArrowheads="1"/>
            </p:cNvSpPr>
            <p:nvPr/>
          </p:nvSpPr>
          <p:spPr bwMode="auto">
            <a:xfrm>
              <a:off x="2136" y="2781"/>
              <a:ext cx="12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4" name="Rectangle 120"/>
            <p:cNvSpPr>
              <a:spLocks noChangeArrowheads="1"/>
            </p:cNvSpPr>
            <p:nvPr/>
          </p:nvSpPr>
          <p:spPr bwMode="auto">
            <a:xfrm>
              <a:off x="2256" y="2781"/>
              <a:ext cx="55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Gap-Post-Lead.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5" name="Rectangle 121"/>
            <p:cNvSpPr>
              <a:spLocks noChangeArrowheads="1"/>
            </p:cNvSpPr>
            <p:nvPr/>
          </p:nvSpPr>
          <p:spPr bwMode="auto">
            <a:xfrm>
              <a:off x="2136" y="2951"/>
              <a:ext cx="12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6" name="Rectangle 122"/>
            <p:cNvSpPr>
              <a:spLocks noChangeArrowheads="1"/>
            </p:cNvSpPr>
            <p:nvPr/>
          </p:nvSpPr>
          <p:spPr bwMode="auto">
            <a:xfrm>
              <a:off x="2240" y="2951"/>
              <a:ext cx="36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On-Away.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7" name="Rectangle 123"/>
            <p:cNvSpPr>
              <a:spLocks noChangeArrowheads="1"/>
            </p:cNvSpPr>
            <p:nvPr/>
          </p:nvSpPr>
          <p:spPr bwMode="auto">
            <a:xfrm>
              <a:off x="2136" y="3122"/>
              <a:ext cx="1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8" name="Rectangle 124"/>
            <p:cNvSpPr>
              <a:spLocks noChangeArrowheads="1"/>
            </p:cNvSpPr>
            <p:nvPr/>
          </p:nvSpPr>
          <p:spPr bwMode="auto">
            <a:xfrm>
              <a:off x="2260" y="3122"/>
              <a:ext cx="58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and wall off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89" name="Rectangle 125"/>
            <p:cNvSpPr>
              <a:spLocks noChangeArrowheads="1"/>
            </p:cNvSpPr>
            <p:nvPr/>
          </p:nvSpPr>
          <p:spPr bwMode="auto">
            <a:xfrm>
              <a:off x="2136" y="3293"/>
              <a:ext cx="1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0" name="Rectangle 126"/>
            <p:cNvSpPr>
              <a:spLocks noChangeArrowheads="1"/>
            </p:cNvSpPr>
            <p:nvPr/>
          </p:nvSpPr>
          <p:spPr bwMode="auto">
            <a:xfrm>
              <a:off x="2226" y="3293"/>
              <a:ext cx="30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Shutoff.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1" name="Rectangle 127"/>
            <p:cNvSpPr>
              <a:spLocks noChangeArrowheads="1"/>
            </p:cNvSpPr>
            <p:nvPr/>
          </p:nvSpPr>
          <p:spPr bwMode="auto">
            <a:xfrm>
              <a:off x="2136" y="3464"/>
              <a:ext cx="9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2" name="Rectangle 128"/>
            <p:cNvSpPr>
              <a:spLocks noChangeArrowheads="1"/>
            </p:cNvSpPr>
            <p:nvPr/>
          </p:nvSpPr>
          <p:spPr bwMode="auto">
            <a:xfrm>
              <a:off x="2237" y="3464"/>
              <a:ext cx="99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Crossfield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block back @ hole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3" name="Rectangle 129"/>
            <p:cNvSpPr>
              <a:spLocks noChangeArrowheads="1"/>
            </p:cNvSpPr>
            <p:nvPr/>
          </p:nvSpPr>
          <p:spPr bwMode="auto">
            <a:xfrm>
              <a:off x="2136" y="3635"/>
              <a:ext cx="1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4" name="Rectangle 130"/>
            <p:cNvSpPr>
              <a:spLocks noChangeArrowheads="1"/>
            </p:cNvSpPr>
            <p:nvPr/>
          </p:nvSpPr>
          <p:spPr bwMode="auto">
            <a:xfrm>
              <a:off x="2258" y="3635"/>
              <a:ext cx="155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Shuffle. Give to FB. Fake Keep Pass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5" name="Rectangle 131"/>
            <p:cNvSpPr>
              <a:spLocks noChangeArrowheads="1"/>
            </p:cNvSpPr>
            <p:nvPr/>
          </p:nvSpPr>
          <p:spPr bwMode="auto">
            <a:xfrm>
              <a:off x="2136" y="3806"/>
              <a:ext cx="12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6" name="Rectangle 132"/>
            <p:cNvSpPr>
              <a:spLocks noChangeArrowheads="1"/>
            </p:cNvSpPr>
            <p:nvPr/>
          </p:nvSpPr>
          <p:spPr bwMode="auto">
            <a:xfrm>
              <a:off x="2280" y="3806"/>
              <a:ext cx="131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of TE block. #4 to #5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7" name="Rectangle 133"/>
            <p:cNvSpPr>
              <a:spLocks noChangeArrowheads="1"/>
            </p:cNvSpPr>
            <p:nvPr/>
          </p:nvSpPr>
          <p:spPr bwMode="auto">
            <a:xfrm>
              <a:off x="2136" y="3977"/>
              <a:ext cx="1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8" name="Rectangle 134"/>
            <p:cNvSpPr>
              <a:spLocks noChangeArrowheads="1"/>
            </p:cNvSpPr>
            <p:nvPr/>
          </p:nvSpPr>
          <p:spPr bwMode="auto">
            <a:xfrm>
              <a:off x="2256" y="3977"/>
              <a:ext cx="37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9" name="Rectangle 135"/>
            <p:cNvSpPr>
              <a:spLocks noChangeArrowheads="1"/>
            </p:cNvSpPr>
            <p:nvPr/>
          </p:nvSpPr>
          <p:spPr bwMode="auto">
            <a:xfrm>
              <a:off x="2136" y="4148"/>
              <a:ext cx="10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00" name="Rectangle 136"/>
            <p:cNvSpPr>
              <a:spLocks noChangeArrowheads="1"/>
            </p:cNvSpPr>
            <p:nvPr/>
          </p:nvSpPr>
          <p:spPr bwMode="auto">
            <a:xfrm>
              <a:off x="2256" y="4148"/>
              <a:ext cx="177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:Ball Carrier. Crossover @90 aiming for inside foot of 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01" name="Rectangle 137"/>
            <p:cNvSpPr>
              <a:spLocks noChangeArrowheads="1"/>
            </p:cNvSpPr>
            <p:nvPr/>
          </p:nvSpPr>
          <p:spPr bwMode="auto">
            <a:xfrm>
              <a:off x="2136" y="4233"/>
              <a:ext cx="915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PST. Read PST to TE block.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02" name="Rectangle 138"/>
            <p:cNvSpPr>
              <a:spLocks noChangeArrowheads="1"/>
            </p:cNvSpPr>
            <p:nvPr/>
          </p:nvSpPr>
          <p:spPr bwMode="auto">
            <a:xfrm>
              <a:off x="2136" y="4404"/>
              <a:ext cx="5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03" name="Freeform 139"/>
            <p:cNvSpPr>
              <a:spLocks/>
            </p:cNvSpPr>
            <p:nvPr/>
          </p:nvSpPr>
          <p:spPr bwMode="auto">
            <a:xfrm>
              <a:off x="1219" y="4683"/>
              <a:ext cx="607" cy="198"/>
            </a:xfrm>
            <a:custGeom>
              <a:avLst/>
              <a:gdLst/>
              <a:ahLst/>
              <a:cxnLst>
                <a:cxn ang="0">
                  <a:pos x="0" y="660"/>
                </a:cxn>
                <a:cxn ang="0">
                  <a:pos x="721" y="644"/>
                </a:cxn>
                <a:cxn ang="0">
                  <a:pos x="2025" y="0"/>
                </a:cxn>
              </a:cxnLst>
              <a:rect l="0" t="0" r="r" b="b"/>
              <a:pathLst>
                <a:path w="2025" h="660">
                  <a:moveTo>
                    <a:pt x="0" y="660"/>
                  </a:moveTo>
                  <a:lnTo>
                    <a:pt x="721" y="644"/>
                  </a:lnTo>
                  <a:lnTo>
                    <a:pt x="202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04" name="Freeform 140"/>
            <p:cNvSpPr>
              <a:spLocks/>
            </p:cNvSpPr>
            <p:nvPr/>
          </p:nvSpPr>
          <p:spPr bwMode="auto">
            <a:xfrm>
              <a:off x="1780" y="4683"/>
              <a:ext cx="46" cy="3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5"/>
                </a:cxn>
                <a:cxn ang="0">
                  <a:pos x="17" y="15"/>
                </a:cxn>
                <a:cxn ang="0">
                  <a:pos x="15" y="34"/>
                </a:cxn>
                <a:cxn ang="0">
                  <a:pos x="46" y="0"/>
                </a:cxn>
              </a:cxnLst>
              <a:rect l="0" t="0" r="r" b="b"/>
              <a:pathLst>
                <a:path w="46" h="34">
                  <a:moveTo>
                    <a:pt x="46" y="0"/>
                  </a:moveTo>
                  <a:lnTo>
                    <a:pt x="0" y="5"/>
                  </a:lnTo>
                  <a:lnTo>
                    <a:pt x="17" y="15"/>
                  </a:lnTo>
                  <a:lnTo>
                    <a:pt x="15" y="3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05" name="Line 141"/>
            <p:cNvSpPr>
              <a:spLocks noChangeShapeType="1"/>
            </p:cNvSpPr>
            <p:nvPr/>
          </p:nvSpPr>
          <p:spPr bwMode="auto">
            <a:xfrm flipH="1" flipV="1">
              <a:off x="2547" y="1616"/>
              <a:ext cx="144" cy="5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06" name="Freeform 142"/>
            <p:cNvSpPr>
              <a:spLocks/>
            </p:cNvSpPr>
            <p:nvPr/>
          </p:nvSpPr>
          <p:spPr bwMode="auto">
            <a:xfrm>
              <a:off x="2530" y="1585"/>
              <a:ext cx="28" cy="6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94" y="6"/>
                </a:cxn>
                <a:cxn ang="0">
                  <a:pos x="19" y="199"/>
                </a:cxn>
                <a:cxn ang="0">
                  <a:pos x="0" y="192"/>
                </a:cxn>
              </a:cxnLst>
              <a:rect l="0" t="0" r="r" b="b"/>
              <a:pathLst>
                <a:path w="94" h="199">
                  <a:moveTo>
                    <a:pt x="75" y="0"/>
                  </a:moveTo>
                  <a:lnTo>
                    <a:pt x="94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07" name="Line 143"/>
            <p:cNvSpPr>
              <a:spLocks noChangeShapeType="1"/>
            </p:cNvSpPr>
            <p:nvPr/>
          </p:nvSpPr>
          <p:spPr bwMode="auto">
            <a:xfrm>
              <a:off x="2530" y="1643"/>
              <a:ext cx="5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08" name="Freeform 144"/>
            <p:cNvSpPr>
              <a:spLocks/>
            </p:cNvSpPr>
            <p:nvPr/>
          </p:nvSpPr>
          <p:spPr bwMode="auto">
            <a:xfrm>
              <a:off x="1952" y="1368"/>
              <a:ext cx="923" cy="630"/>
            </a:xfrm>
            <a:custGeom>
              <a:avLst/>
              <a:gdLst/>
              <a:ahLst/>
              <a:cxnLst>
                <a:cxn ang="0">
                  <a:pos x="0" y="2100"/>
                </a:cxn>
                <a:cxn ang="0">
                  <a:pos x="1380" y="2100"/>
                </a:cxn>
                <a:cxn ang="0">
                  <a:pos x="3075" y="0"/>
                </a:cxn>
              </a:cxnLst>
              <a:rect l="0" t="0" r="r" b="b"/>
              <a:pathLst>
                <a:path w="3075" h="2100">
                  <a:moveTo>
                    <a:pt x="0" y="2100"/>
                  </a:moveTo>
                  <a:lnTo>
                    <a:pt x="1380" y="2100"/>
                  </a:lnTo>
                  <a:lnTo>
                    <a:pt x="307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09" name="Freeform 145"/>
            <p:cNvSpPr>
              <a:spLocks/>
            </p:cNvSpPr>
            <p:nvPr/>
          </p:nvSpPr>
          <p:spPr bwMode="auto">
            <a:xfrm>
              <a:off x="2835" y="1368"/>
              <a:ext cx="40" cy="44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4"/>
                </a:cxn>
                <a:cxn ang="0">
                  <a:pos x="20" y="25"/>
                </a:cxn>
                <a:cxn ang="0">
                  <a:pos x="25" y="44"/>
                </a:cxn>
                <a:cxn ang="0">
                  <a:pos x="40" y="0"/>
                </a:cxn>
              </a:cxnLst>
              <a:rect l="0" t="0" r="r" b="b"/>
              <a:pathLst>
                <a:path w="40" h="44">
                  <a:moveTo>
                    <a:pt x="40" y="0"/>
                  </a:moveTo>
                  <a:lnTo>
                    <a:pt x="0" y="24"/>
                  </a:lnTo>
                  <a:lnTo>
                    <a:pt x="20" y="25"/>
                  </a:lnTo>
                  <a:lnTo>
                    <a:pt x="25" y="4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0" name="Line 146"/>
            <p:cNvSpPr>
              <a:spLocks noChangeShapeType="1"/>
            </p:cNvSpPr>
            <p:nvPr/>
          </p:nvSpPr>
          <p:spPr bwMode="auto">
            <a:xfrm flipH="1" flipV="1">
              <a:off x="1601" y="2929"/>
              <a:ext cx="45" cy="3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1" name="Freeform 147"/>
            <p:cNvSpPr>
              <a:spLocks/>
            </p:cNvSpPr>
            <p:nvPr/>
          </p:nvSpPr>
          <p:spPr bwMode="auto">
            <a:xfrm>
              <a:off x="1578" y="2901"/>
              <a:ext cx="43" cy="5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44" y="13"/>
                </a:cxn>
                <a:cxn ang="0">
                  <a:pos x="14" y="176"/>
                </a:cxn>
                <a:cxn ang="0">
                  <a:pos x="0" y="163"/>
                </a:cxn>
              </a:cxnLst>
              <a:rect l="0" t="0" r="r" b="b"/>
              <a:pathLst>
                <a:path w="144" h="176">
                  <a:moveTo>
                    <a:pt x="129" y="0"/>
                  </a:moveTo>
                  <a:lnTo>
                    <a:pt x="144" y="13"/>
                  </a:lnTo>
                  <a:lnTo>
                    <a:pt x="14" y="176"/>
                  </a:lnTo>
                  <a:lnTo>
                    <a:pt x="0" y="16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2" name="Line 148"/>
            <p:cNvSpPr>
              <a:spLocks noChangeShapeType="1"/>
            </p:cNvSpPr>
            <p:nvPr/>
          </p:nvSpPr>
          <p:spPr bwMode="auto">
            <a:xfrm>
              <a:off x="1578" y="2950"/>
              <a:ext cx="4" cy="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3" name="Freeform 149"/>
            <p:cNvSpPr>
              <a:spLocks/>
            </p:cNvSpPr>
            <p:nvPr/>
          </p:nvSpPr>
          <p:spPr bwMode="auto">
            <a:xfrm>
              <a:off x="1210" y="2731"/>
              <a:ext cx="630" cy="383"/>
            </a:xfrm>
            <a:custGeom>
              <a:avLst/>
              <a:gdLst/>
              <a:ahLst/>
              <a:cxnLst>
                <a:cxn ang="0">
                  <a:pos x="0" y="1275"/>
                </a:cxn>
                <a:cxn ang="0">
                  <a:pos x="1080" y="1275"/>
                </a:cxn>
                <a:cxn ang="0">
                  <a:pos x="2100" y="660"/>
                </a:cxn>
                <a:cxn ang="0">
                  <a:pos x="2100" y="0"/>
                </a:cxn>
              </a:cxnLst>
              <a:rect l="0" t="0" r="r" b="b"/>
              <a:pathLst>
                <a:path w="2100" h="1275">
                  <a:moveTo>
                    <a:pt x="0" y="1275"/>
                  </a:moveTo>
                  <a:lnTo>
                    <a:pt x="1080" y="1275"/>
                  </a:lnTo>
                  <a:lnTo>
                    <a:pt x="2100" y="660"/>
                  </a:lnTo>
                  <a:lnTo>
                    <a:pt x="210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4" name="Freeform 150"/>
            <p:cNvSpPr>
              <a:spLocks/>
            </p:cNvSpPr>
            <p:nvPr/>
          </p:nvSpPr>
          <p:spPr bwMode="auto">
            <a:xfrm>
              <a:off x="1825" y="2731"/>
              <a:ext cx="31" cy="44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44"/>
                </a:cxn>
                <a:cxn ang="0">
                  <a:pos x="15" y="33"/>
                </a:cxn>
                <a:cxn ang="0">
                  <a:pos x="31" y="44"/>
                </a:cxn>
                <a:cxn ang="0">
                  <a:pos x="15" y="0"/>
                </a:cxn>
              </a:cxnLst>
              <a:rect l="0" t="0" r="r" b="b"/>
              <a:pathLst>
                <a:path w="31" h="44">
                  <a:moveTo>
                    <a:pt x="15" y="0"/>
                  </a:moveTo>
                  <a:lnTo>
                    <a:pt x="0" y="44"/>
                  </a:lnTo>
                  <a:lnTo>
                    <a:pt x="15" y="33"/>
                  </a:lnTo>
                  <a:lnTo>
                    <a:pt x="31" y="4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5" name="Freeform 151"/>
            <p:cNvSpPr>
              <a:spLocks/>
            </p:cNvSpPr>
            <p:nvPr/>
          </p:nvSpPr>
          <p:spPr bwMode="auto">
            <a:xfrm>
              <a:off x="1394" y="3815"/>
              <a:ext cx="27" cy="36"/>
            </a:xfrm>
            <a:custGeom>
              <a:avLst/>
              <a:gdLst/>
              <a:ahLst/>
              <a:cxnLst>
                <a:cxn ang="0">
                  <a:pos x="0" y="119"/>
                </a:cxn>
                <a:cxn ang="0">
                  <a:pos x="90" y="44"/>
                </a:cxn>
                <a:cxn ang="0">
                  <a:pos x="90" y="0"/>
                </a:cxn>
              </a:cxnLst>
              <a:rect l="0" t="0" r="r" b="b"/>
              <a:pathLst>
                <a:path w="90" h="119">
                  <a:moveTo>
                    <a:pt x="0" y="119"/>
                  </a:moveTo>
                  <a:lnTo>
                    <a:pt x="90" y="44"/>
                  </a:lnTo>
                  <a:lnTo>
                    <a:pt x="9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6" name="Freeform 152"/>
            <p:cNvSpPr>
              <a:spLocks/>
            </p:cNvSpPr>
            <p:nvPr/>
          </p:nvSpPr>
          <p:spPr bwMode="auto">
            <a:xfrm>
              <a:off x="1391" y="3810"/>
              <a:ext cx="61" cy="5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7" name="Line 153"/>
            <p:cNvSpPr>
              <a:spLocks noChangeShapeType="1"/>
            </p:cNvSpPr>
            <p:nvPr/>
          </p:nvSpPr>
          <p:spPr bwMode="auto">
            <a:xfrm>
              <a:off x="1391" y="3810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8" name="Line 154"/>
            <p:cNvSpPr>
              <a:spLocks noChangeShapeType="1"/>
            </p:cNvSpPr>
            <p:nvPr/>
          </p:nvSpPr>
          <p:spPr bwMode="auto">
            <a:xfrm flipH="1" flipV="1">
              <a:off x="1678" y="4696"/>
              <a:ext cx="76" cy="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19" name="Freeform 155"/>
            <p:cNvSpPr>
              <a:spLocks/>
            </p:cNvSpPr>
            <p:nvPr/>
          </p:nvSpPr>
          <p:spPr bwMode="auto">
            <a:xfrm>
              <a:off x="1662" y="4665"/>
              <a:ext cx="26" cy="61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85" y="7"/>
                </a:cxn>
                <a:cxn ang="0">
                  <a:pos x="19" y="203"/>
                </a:cxn>
                <a:cxn ang="0">
                  <a:pos x="0" y="197"/>
                </a:cxn>
              </a:cxnLst>
              <a:rect l="0" t="0" r="r" b="b"/>
              <a:pathLst>
                <a:path w="85" h="203">
                  <a:moveTo>
                    <a:pt x="67" y="0"/>
                  </a:moveTo>
                  <a:lnTo>
                    <a:pt x="85" y="7"/>
                  </a:lnTo>
                  <a:lnTo>
                    <a:pt x="19" y="203"/>
                  </a:lnTo>
                  <a:lnTo>
                    <a:pt x="0" y="19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0" name="Line 156"/>
            <p:cNvSpPr>
              <a:spLocks noChangeShapeType="1"/>
            </p:cNvSpPr>
            <p:nvPr/>
          </p:nvSpPr>
          <p:spPr bwMode="auto">
            <a:xfrm>
              <a:off x="1662" y="4724"/>
              <a:ext cx="6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1" name="Freeform 157"/>
            <p:cNvSpPr>
              <a:spLocks/>
            </p:cNvSpPr>
            <p:nvPr/>
          </p:nvSpPr>
          <p:spPr bwMode="auto">
            <a:xfrm>
              <a:off x="1403" y="4692"/>
              <a:ext cx="23" cy="36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75" y="61"/>
                </a:cxn>
                <a:cxn ang="0">
                  <a:pos x="60" y="0"/>
                </a:cxn>
              </a:cxnLst>
              <a:rect l="0" t="0" r="r" b="b"/>
              <a:pathLst>
                <a:path w="75" h="121">
                  <a:moveTo>
                    <a:pt x="0" y="121"/>
                  </a:moveTo>
                  <a:lnTo>
                    <a:pt x="75" y="61"/>
                  </a:lnTo>
                  <a:lnTo>
                    <a:pt x="6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2" name="Freeform 158"/>
            <p:cNvSpPr>
              <a:spLocks/>
            </p:cNvSpPr>
            <p:nvPr/>
          </p:nvSpPr>
          <p:spPr bwMode="auto">
            <a:xfrm>
              <a:off x="1390" y="4679"/>
              <a:ext cx="61" cy="20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204" y="19"/>
                </a:cxn>
                <a:cxn ang="0">
                  <a:pos x="4" y="65"/>
                </a:cxn>
                <a:cxn ang="0">
                  <a:pos x="0" y="46"/>
                </a:cxn>
              </a:cxnLst>
              <a:rect l="0" t="0" r="r" b="b"/>
              <a:pathLst>
                <a:path w="204" h="65">
                  <a:moveTo>
                    <a:pt x="200" y="0"/>
                  </a:moveTo>
                  <a:lnTo>
                    <a:pt x="204" y="19"/>
                  </a:lnTo>
                  <a:lnTo>
                    <a:pt x="4" y="65"/>
                  </a:lnTo>
                  <a:lnTo>
                    <a:pt x="0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3" name="Line 159"/>
            <p:cNvSpPr>
              <a:spLocks noChangeShapeType="1"/>
            </p:cNvSpPr>
            <p:nvPr/>
          </p:nvSpPr>
          <p:spPr bwMode="auto">
            <a:xfrm>
              <a:off x="1390" y="4693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4" name="Freeform 160"/>
            <p:cNvSpPr>
              <a:spLocks/>
            </p:cNvSpPr>
            <p:nvPr/>
          </p:nvSpPr>
          <p:spPr bwMode="auto">
            <a:xfrm>
              <a:off x="1426" y="1867"/>
              <a:ext cx="905" cy="36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30" y="0"/>
                </a:cxn>
                <a:cxn ang="0">
                  <a:pos x="90" y="120"/>
                </a:cxn>
                <a:cxn ang="0">
                  <a:pos x="150" y="0"/>
                </a:cxn>
                <a:cxn ang="0">
                  <a:pos x="210" y="120"/>
                </a:cxn>
                <a:cxn ang="0">
                  <a:pos x="270" y="0"/>
                </a:cxn>
                <a:cxn ang="0">
                  <a:pos x="330" y="120"/>
                </a:cxn>
                <a:cxn ang="0">
                  <a:pos x="390" y="0"/>
                </a:cxn>
                <a:cxn ang="0">
                  <a:pos x="450" y="120"/>
                </a:cxn>
                <a:cxn ang="0">
                  <a:pos x="510" y="0"/>
                </a:cxn>
                <a:cxn ang="0">
                  <a:pos x="570" y="120"/>
                </a:cxn>
                <a:cxn ang="0">
                  <a:pos x="630" y="0"/>
                </a:cxn>
                <a:cxn ang="0">
                  <a:pos x="690" y="120"/>
                </a:cxn>
                <a:cxn ang="0">
                  <a:pos x="750" y="0"/>
                </a:cxn>
                <a:cxn ang="0">
                  <a:pos x="810" y="120"/>
                </a:cxn>
                <a:cxn ang="0">
                  <a:pos x="870" y="0"/>
                </a:cxn>
                <a:cxn ang="0">
                  <a:pos x="930" y="120"/>
                </a:cxn>
                <a:cxn ang="0">
                  <a:pos x="990" y="0"/>
                </a:cxn>
                <a:cxn ang="0">
                  <a:pos x="1050" y="120"/>
                </a:cxn>
                <a:cxn ang="0">
                  <a:pos x="1110" y="0"/>
                </a:cxn>
                <a:cxn ang="0">
                  <a:pos x="1170" y="120"/>
                </a:cxn>
                <a:cxn ang="0">
                  <a:pos x="1230" y="0"/>
                </a:cxn>
                <a:cxn ang="0">
                  <a:pos x="1290" y="120"/>
                </a:cxn>
                <a:cxn ang="0">
                  <a:pos x="1350" y="0"/>
                </a:cxn>
                <a:cxn ang="0">
                  <a:pos x="1410" y="120"/>
                </a:cxn>
                <a:cxn ang="0">
                  <a:pos x="1470" y="0"/>
                </a:cxn>
                <a:cxn ang="0">
                  <a:pos x="1530" y="120"/>
                </a:cxn>
                <a:cxn ang="0">
                  <a:pos x="1590" y="0"/>
                </a:cxn>
                <a:cxn ang="0">
                  <a:pos x="1650" y="120"/>
                </a:cxn>
                <a:cxn ang="0">
                  <a:pos x="1710" y="0"/>
                </a:cxn>
                <a:cxn ang="0">
                  <a:pos x="1770" y="120"/>
                </a:cxn>
                <a:cxn ang="0">
                  <a:pos x="1830" y="0"/>
                </a:cxn>
                <a:cxn ang="0">
                  <a:pos x="1890" y="120"/>
                </a:cxn>
                <a:cxn ang="0">
                  <a:pos x="1950" y="0"/>
                </a:cxn>
                <a:cxn ang="0">
                  <a:pos x="2010" y="120"/>
                </a:cxn>
                <a:cxn ang="0">
                  <a:pos x="2070" y="0"/>
                </a:cxn>
                <a:cxn ang="0">
                  <a:pos x="2130" y="120"/>
                </a:cxn>
                <a:cxn ang="0">
                  <a:pos x="2190" y="0"/>
                </a:cxn>
                <a:cxn ang="0">
                  <a:pos x="2250" y="120"/>
                </a:cxn>
                <a:cxn ang="0">
                  <a:pos x="2310" y="0"/>
                </a:cxn>
                <a:cxn ang="0">
                  <a:pos x="2370" y="120"/>
                </a:cxn>
                <a:cxn ang="0">
                  <a:pos x="2430" y="0"/>
                </a:cxn>
                <a:cxn ang="0">
                  <a:pos x="2490" y="120"/>
                </a:cxn>
                <a:cxn ang="0">
                  <a:pos x="2550" y="0"/>
                </a:cxn>
                <a:cxn ang="0">
                  <a:pos x="2610" y="120"/>
                </a:cxn>
                <a:cxn ang="0">
                  <a:pos x="2670" y="0"/>
                </a:cxn>
                <a:cxn ang="0">
                  <a:pos x="2730" y="120"/>
                </a:cxn>
                <a:cxn ang="0">
                  <a:pos x="2790" y="0"/>
                </a:cxn>
                <a:cxn ang="0">
                  <a:pos x="2850" y="120"/>
                </a:cxn>
                <a:cxn ang="0">
                  <a:pos x="2910" y="0"/>
                </a:cxn>
                <a:cxn ang="0">
                  <a:pos x="2970" y="120"/>
                </a:cxn>
                <a:cxn ang="0">
                  <a:pos x="3000" y="60"/>
                </a:cxn>
                <a:cxn ang="0">
                  <a:pos x="3016" y="60"/>
                </a:cxn>
              </a:cxnLst>
              <a:rect l="0" t="0" r="r" b="b"/>
              <a:pathLst>
                <a:path w="3016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70" y="0"/>
                  </a:lnTo>
                  <a:lnTo>
                    <a:pt x="2730" y="120"/>
                  </a:lnTo>
                  <a:lnTo>
                    <a:pt x="2790" y="0"/>
                  </a:lnTo>
                  <a:lnTo>
                    <a:pt x="2850" y="120"/>
                  </a:lnTo>
                  <a:lnTo>
                    <a:pt x="2910" y="0"/>
                  </a:lnTo>
                  <a:lnTo>
                    <a:pt x="2970" y="120"/>
                  </a:lnTo>
                  <a:lnTo>
                    <a:pt x="3000" y="60"/>
                  </a:lnTo>
                  <a:lnTo>
                    <a:pt x="3016" y="6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5" name="Arc 161"/>
            <p:cNvSpPr>
              <a:spLocks/>
            </p:cNvSpPr>
            <p:nvPr/>
          </p:nvSpPr>
          <p:spPr bwMode="auto">
            <a:xfrm>
              <a:off x="2330" y="1808"/>
              <a:ext cx="827" cy="7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84 h 21600"/>
                <a:gd name="T2" fmla="*/ 26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84"/>
                  </a:moveTo>
                  <a:cubicBezTo>
                    <a:pt x="21442" y="12091"/>
                    <a:pt x="11834" y="21585"/>
                    <a:pt x="25" y="21599"/>
                  </a:cubicBezTo>
                </a:path>
                <a:path w="21598" h="21600" stroke="0" extrusionOk="0">
                  <a:moveTo>
                    <a:pt x="21598" y="284"/>
                  </a:moveTo>
                  <a:cubicBezTo>
                    <a:pt x="21442" y="12091"/>
                    <a:pt x="11834" y="21585"/>
                    <a:pt x="2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6" name="Arc 162"/>
            <p:cNvSpPr>
              <a:spLocks/>
            </p:cNvSpPr>
            <p:nvPr/>
          </p:nvSpPr>
          <p:spPr bwMode="auto">
            <a:xfrm>
              <a:off x="3158" y="1768"/>
              <a:ext cx="27" cy="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4 w 21594"/>
                <a:gd name="T1" fmla="*/ 527 h 21586"/>
                <a:gd name="T2" fmla="*/ 770 w 21594"/>
                <a:gd name="T3" fmla="*/ 21586 h 21586"/>
                <a:gd name="T4" fmla="*/ 0 w 21594"/>
                <a:gd name="T5" fmla="*/ 0 h 2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4" h="21586" fill="none" extrusionOk="0">
                  <a:moveTo>
                    <a:pt x="21593" y="526"/>
                  </a:moveTo>
                  <a:cubicBezTo>
                    <a:pt x="21314" y="11949"/>
                    <a:pt x="12188" y="21178"/>
                    <a:pt x="770" y="21586"/>
                  </a:cubicBezTo>
                </a:path>
                <a:path w="21594" h="21586" stroke="0" extrusionOk="0">
                  <a:moveTo>
                    <a:pt x="21593" y="526"/>
                  </a:moveTo>
                  <a:cubicBezTo>
                    <a:pt x="21314" y="11949"/>
                    <a:pt x="12188" y="21178"/>
                    <a:pt x="770" y="2158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7" name="Freeform 163"/>
            <p:cNvSpPr>
              <a:spLocks/>
            </p:cNvSpPr>
            <p:nvPr/>
          </p:nvSpPr>
          <p:spPr bwMode="auto">
            <a:xfrm>
              <a:off x="3148" y="1769"/>
              <a:ext cx="38" cy="4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0" y="27"/>
                </a:cxn>
                <a:cxn ang="0">
                  <a:pos x="20" y="27"/>
                </a:cxn>
                <a:cxn ang="0">
                  <a:pos x="27" y="45"/>
                </a:cxn>
                <a:cxn ang="0">
                  <a:pos x="38" y="0"/>
                </a:cxn>
              </a:cxnLst>
              <a:rect l="0" t="0" r="r" b="b"/>
              <a:pathLst>
                <a:path w="38" h="45">
                  <a:moveTo>
                    <a:pt x="38" y="0"/>
                  </a:moveTo>
                  <a:lnTo>
                    <a:pt x="0" y="27"/>
                  </a:lnTo>
                  <a:lnTo>
                    <a:pt x="20" y="27"/>
                  </a:lnTo>
                  <a:lnTo>
                    <a:pt x="27" y="4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8" name="Line 164"/>
            <p:cNvSpPr>
              <a:spLocks noChangeShapeType="1"/>
            </p:cNvSpPr>
            <p:nvPr/>
          </p:nvSpPr>
          <p:spPr bwMode="auto">
            <a:xfrm flipV="1">
              <a:off x="2912" y="1625"/>
              <a:ext cx="1" cy="4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29" name="Freeform 165"/>
            <p:cNvSpPr>
              <a:spLocks/>
            </p:cNvSpPr>
            <p:nvPr/>
          </p:nvSpPr>
          <p:spPr bwMode="auto">
            <a:xfrm>
              <a:off x="2881" y="1619"/>
              <a:ext cx="61" cy="6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4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0" name="Line 166"/>
            <p:cNvSpPr>
              <a:spLocks noChangeShapeType="1"/>
            </p:cNvSpPr>
            <p:nvPr/>
          </p:nvSpPr>
          <p:spPr bwMode="auto">
            <a:xfrm>
              <a:off x="2881" y="1619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1" name="Line 167"/>
            <p:cNvSpPr>
              <a:spLocks noChangeShapeType="1"/>
            </p:cNvSpPr>
            <p:nvPr/>
          </p:nvSpPr>
          <p:spPr bwMode="auto">
            <a:xfrm flipV="1">
              <a:off x="3119" y="1427"/>
              <a:ext cx="1" cy="40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2" name="Freeform 168"/>
            <p:cNvSpPr>
              <a:spLocks/>
            </p:cNvSpPr>
            <p:nvPr/>
          </p:nvSpPr>
          <p:spPr bwMode="auto">
            <a:xfrm>
              <a:off x="3088" y="1421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3" name="Line 169"/>
            <p:cNvSpPr>
              <a:spLocks noChangeShapeType="1"/>
            </p:cNvSpPr>
            <p:nvPr/>
          </p:nvSpPr>
          <p:spPr bwMode="auto">
            <a:xfrm>
              <a:off x="3088" y="1421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4" name="Line 170"/>
            <p:cNvSpPr>
              <a:spLocks noChangeShapeType="1"/>
            </p:cNvSpPr>
            <p:nvPr/>
          </p:nvSpPr>
          <p:spPr bwMode="auto">
            <a:xfrm flipV="1">
              <a:off x="2484" y="1647"/>
              <a:ext cx="4" cy="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5" name="Freeform 171"/>
            <p:cNvSpPr>
              <a:spLocks/>
            </p:cNvSpPr>
            <p:nvPr/>
          </p:nvSpPr>
          <p:spPr bwMode="auto">
            <a:xfrm>
              <a:off x="2458" y="1636"/>
              <a:ext cx="62" cy="16"/>
            </a:xfrm>
            <a:custGeom>
              <a:avLst/>
              <a:gdLst/>
              <a:ahLst/>
              <a:cxnLst>
                <a:cxn ang="0">
                  <a:pos x="207" y="34"/>
                </a:cxn>
                <a:cxn ang="0">
                  <a:pos x="205" y="53"/>
                </a:cxn>
                <a:cxn ang="0">
                  <a:pos x="0" y="19"/>
                </a:cxn>
                <a:cxn ang="0">
                  <a:pos x="2" y="0"/>
                </a:cxn>
              </a:cxnLst>
              <a:rect l="0" t="0" r="r" b="b"/>
              <a:pathLst>
                <a:path w="207" h="53">
                  <a:moveTo>
                    <a:pt x="207" y="34"/>
                  </a:moveTo>
                  <a:lnTo>
                    <a:pt x="205" y="53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6" name="Line 172"/>
            <p:cNvSpPr>
              <a:spLocks noChangeShapeType="1"/>
            </p:cNvSpPr>
            <p:nvPr/>
          </p:nvSpPr>
          <p:spPr bwMode="auto">
            <a:xfrm flipH="1">
              <a:off x="2458" y="1636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7" name="Line 173"/>
            <p:cNvSpPr>
              <a:spLocks noChangeShapeType="1"/>
            </p:cNvSpPr>
            <p:nvPr/>
          </p:nvSpPr>
          <p:spPr bwMode="auto">
            <a:xfrm flipH="1" flipV="1">
              <a:off x="2254" y="1485"/>
              <a:ext cx="226" cy="15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8" name="Freeform 174"/>
            <p:cNvSpPr>
              <a:spLocks/>
            </p:cNvSpPr>
            <p:nvPr/>
          </p:nvSpPr>
          <p:spPr bwMode="auto">
            <a:xfrm>
              <a:off x="2232" y="1457"/>
              <a:ext cx="40" cy="53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34" y="10"/>
                </a:cxn>
                <a:cxn ang="0">
                  <a:pos x="17" y="177"/>
                </a:cxn>
                <a:cxn ang="0">
                  <a:pos x="0" y="167"/>
                </a:cxn>
              </a:cxnLst>
              <a:rect l="0" t="0" r="r" b="b"/>
              <a:pathLst>
                <a:path w="134" h="177">
                  <a:moveTo>
                    <a:pt x="117" y="0"/>
                  </a:moveTo>
                  <a:lnTo>
                    <a:pt x="134" y="10"/>
                  </a:lnTo>
                  <a:lnTo>
                    <a:pt x="17" y="177"/>
                  </a:lnTo>
                  <a:lnTo>
                    <a:pt x="0" y="16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39" name="Line 175"/>
            <p:cNvSpPr>
              <a:spLocks noChangeShapeType="1"/>
            </p:cNvSpPr>
            <p:nvPr/>
          </p:nvSpPr>
          <p:spPr bwMode="auto">
            <a:xfrm>
              <a:off x="2232" y="1507"/>
              <a:ext cx="5" cy="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0" name="Line 176"/>
            <p:cNvSpPr>
              <a:spLocks noChangeShapeType="1"/>
            </p:cNvSpPr>
            <p:nvPr/>
          </p:nvSpPr>
          <p:spPr bwMode="auto">
            <a:xfrm flipH="1" flipV="1">
              <a:off x="2187" y="1633"/>
              <a:ext cx="72" cy="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1" name="Freeform 177"/>
            <p:cNvSpPr>
              <a:spLocks/>
            </p:cNvSpPr>
            <p:nvPr/>
          </p:nvSpPr>
          <p:spPr bwMode="auto">
            <a:xfrm>
              <a:off x="2168" y="1603"/>
              <a:ext cx="32" cy="58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109" y="8"/>
                </a:cxn>
                <a:cxn ang="0">
                  <a:pos x="17" y="192"/>
                </a:cxn>
                <a:cxn ang="0">
                  <a:pos x="0" y="184"/>
                </a:cxn>
              </a:cxnLst>
              <a:rect l="0" t="0" r="r" b="b"/>
              <a:pathLst>
                <a:path w="109" h="192">
                  <a:moveTo>
                    <a:pt x="92" y="0"/>
                  </a:moveTo>
                  <a:lnTo>
                    <a:pt x="109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2" name="Line 178"/>
            <p:cNvSpPr>
              <a:spLocks noChangeShapeType="1"/>
            </p:cNvSpPr>
            <p:nvPr/>
          </p:nvSpPr>
          <p:spPr bwMode="auto">
            <a:xfrm>
              <a:off x="2168" y="1659"/>
              <a:ext cx="5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3" name="Arc 179"/>
            <p:cNvSpPr>
              <a:spLocks/>
            </p:cNvSpPr>
            <p:nvPr/>
          </p:nvSpPr>
          <p:spPr bwMode="auto">
            <a:xfrm>
              <a:off x="2052" y="1759"/>
              <a:ext cx="490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4" name="Arc 180"/>
            <p:cNvSpPr>
              <a:spLocks/>
            </p:cNvSpPr>
            <p:nvPr/>
          </p:nvSpPr>
          <p:spPr bwMode="auto">
            <a:xfrm>
              <a:off x="2542" y="1507"/>
              <a:ext cx="167" cy="3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8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7"/>
                  </a:moveTo>
                  <a:cubicBezTo>
                    <a:pt x="21562" y="11970"/>
                    <a:pt x="11902" y="21599"/>
                    <a:pt x="0" y="21600"/>
                  </a:cubicBezTo>
                </a:path>
                <a:path w="21600" h="21600" stroke="0" extrusionOk="0">
                  <a:moveTo>
                    <a:pt x="21599" y="67"/>
                  </a:moveTo>
                  <a:cubicBezTo>
                    <a:pt x="21562" y="11970"/>
                    <a:pt x="1190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5" name="Freeform 181"/>
            <p:cNvSpPr>
              <a:spLocks/>
            </p:cNvSpPr>
            <p:nvPr/>
          </p:nvSpPr>
          <p:spPr bwMode="auto">
            <a:xfrm>
              <a:off x="2679" y="1502"/>
              <a:ext cx="61" cy="6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4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6" name="Line 182"/>
            <p:cNvSpPr>
              <a:spLocks noChangeShapeType="1"/>
            </p:cNvSpPr>
            <p:nvPr/>
          </p:nvSpPr>
          <p:spPr bwMode="auto">
            <a:xfrm>
              <a:off x="2679" y="1502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7" name="Arc 183"/>
            <p:cNvSpPr>
              <a:spLocks/>
            </p:cNvSpPr>
            <p:nvPr/>
          </p:nvSpPr>
          <p:spPr bwMode="auto">
            <a:xfrm>
              <a:off x="1822" y="1647"/>
              <a:ext cx="117" cy="1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8" name="Freeform 184"/>
            <p:cNvSpPr>
              <a:spLocks/>
            </p:cNvSpPr>
            <p:nvPr/>
          </p:nvSpPr>
          <p:spPr bwMode="auto">
            <a:xfrm>
              <a:off x="1909" y="1642"/>
              <a:ext cx="61" cy="5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49" name="Line 185"/>
            <p:cNvSpPr>
              <a:spLocks noChangeShapeType="1"/>
            </p:cNvSpPr>
            <p:nvPr/>
          </p:nvSpPr>
          <p:spPr bwMode="auto">
            <a:xfrm>
              <a:off x="1909" y="1642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0" name="Freeform 186"/>
            <p:cNvSpPr>
              <a:spLocks/>
            </p:cNvSpPr>
            <p:nvPr/>
          </p:nvSpPr>
          <p:spPr bwMode="auto">
            <a:xfrm>
              <a:off x="1200" y="1144"/>
              <a:ext cx="1099" cy="548"/>
            </a:xfrm>
            <a:custGeom>
              <a:avLst/>
              <a:gdLst/>
              <a:ahLst/>
              <a:cxnLst>
                <a:cxn ang="0">
                  <a:pos x="0" y="1830"/>
                </a:cxn>
                <a:cxn ang="0">
                  <a:pos x="3662" y="29"/>
                </a:cxn>
                <a:cxn ang="0">
                  <a:pos x="3242" y="0"/>
                </a:cxn>
              </a:cxnLst>
              <a:rect l="0" t="0" r="r" b="b"/>
              <a:pathLst>
                <a:path w="3662" h="1830">
                  <a:moveTo>
                    <a:pt x="0" y="1830"/>
                  </a:moveTo>
                  <a:lnTo>
                    <a:pt x="3662" y="29"/>
                  </a:lnTo>
                  <a:lnTo>
                    <a:pt x="324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1" name="Freeform 187"/>
            <p:cNvSpPr>
              <a:spLocks/>
            </p:cNvSpPr>
            <p:nvPr/>
          </p:nvSpPr>
          <p:spPr bwMode="auto">
            <a:xfrm>
              <a:off x="2166" y="1113"/>
              <a:ext cx="9" cy="61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1" y="0"/>
                </a:cxn>
                <a:cxn ang="0">
                  <a:pos x="19" y="205"/>
                </a:cxn>
                <a:cxn ang="0">
                  <a:pos x="0" y="205"/>
                </a:cxn>
              </a:cxnLst>
              <a:rect l="0" t="0" r="r" b="b"/>
              <a:pathLst>
                <a:path w="31" h="205">
                  <a:moveTo>
                    <a:pt x="13" y="0"/>
                  </a:moveTo>
                  <a:lnTo>
                    <a:pt x="31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2" name="Line 188"/>
            <p:cNvSpPr>
              <a:spLocks noChangeShapeType="1"/>
            </p:cNvSpPr>
            <p:nvPr/>
          </p:nvSpPr>
          <p:spPr bwMode="auto">
            <a:xfrm>
              <a:off x="2166" y="1174"/>
              <a:ext cx="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3" name="Freeform 189"/>
            <p:cNvSpPr>
              <a:spLocks/>
            </p:cNvSpPr>
            <p:nvPr/>
          </p:nvSpPr>
          <p:spPr bwMode="auto">
            <a:xfrm>
              <a:off x="2272" y="2003"/>
              <a:ext cx="90" cy="16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105" y="0"/>
                </a:cxn>
                <a:cxn ang="0">
                  <a:pos x="299" y="539"/>
                </a:cxn>
              </a:cxnLst>
              <a:rect l="0" t="0" r="r" b="b"/>
              <a:pathLst>
                <a:path w="299" h="539">
                  <a:moveTo>
                    <a:pt x="0" y="104"/>
                  </a:moveTo>
                  <a:lnTo>
                    <a:pt x="105" y="0"/>
                  </a:lnTo>
                  <a:lnTo>
                    <a:pt x="299" y="53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4" name="Freeform 190"/>
            <p:cNvSpPr>
              <a:spLocks/>
            </p:cNvSpPr>
            <p:nvPr/>
          </p:nvSpPr>
          <p:spPr bwMode="auto">
            <a:xfrm>
              <a:off x="2332" y="2118"/>
              <a:ext cx="30" cy="46"/>
            </a:xfrm>
            <a:custGeom>
              <a:avLst/>
              <a:gdLst/>
              <a:ahLst/>
              <a:cxnLst>
                <a:cxn ang="0">
                  <a:pos x="30" y="46"/>
                </a:cxn>
                <a:cxn ang="0">
                  <a:pos x="30" y="0"/>
                </a:cxn>
                <a:cxn ang="0">
                  <a:pos x="20" y="16"/>
                </a:cxn>
                <a:cxn ang="0">
                  <a:pos x="0" y="10"/>
                </a:cxn>
                <a:cxn ang="0">
                  <a:pos x="30" y="46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lnTo>
                    <a:pt x="30" y="0"/>
                  </a:lnTo>
                  <a:lnTo>
                    <a:pt x="20" y="16"/>
                  </a:lnTo>
                  <a:lnTo>
                    <a:pt x="0" y="10"/>
                  </a:lnTo>
                  <a:lnTo>
                    <a:pt x="30" y="46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5" name="Line 191"/>
            <p:cNvSpPr>
              <a:spLocks noChangeShapeType="1"/>
            </p:cNvSpPr>
            <p:nvPr/>
          </p:nvSpPr>
          <p:spPr bwMode="auto">
            <a:xfrm flipH="1" flipV="1">
              <a:off x="1750" y="2942"/>
              <a:ext cx="23" cy="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6" name="Freeform 192"/>
            <p:cNvSpPr>
              <a:spLocks/>
            </p:cNvSpPr>
            <p:nvPr/>
          </p:nvSpPr>
          <p:spPr bwMode="auto">
            <a:xfrm>
              <a:off x="1722" y="2918"/>
              <a:ext cx="52" cy="45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172" y="15"/>
                </a:cxn>
                <a:cxn ang="0">
                  <a:pos x="13" y="149"/>
                </a:cxn>
                <a:cxn ang="0">
                  <a:pos x="0" y="134"/>
                </a:cxn>
              </a:cxnLst>
              <a:rect l="0" t="0" r="r" b="b"/>
              <a:pathLst>
                <a:path w="172" h="149">
                  <a:moveTo>
                    <a:pt x="159" y="0"/>
                  </a:moveTo>
                  <a:lnTo>
                    <a:pt x="172" y="15"/>
                  </a:lnTo>
                  <a:lnTo>
                    <a:pt x="13" y="149"/>
                  </a:lnTo>
                  <a:lnTo>
                    <a:pt x="0" y="13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7" name="Line 193"/>
            <p:cNvSpPr>
              <a:spLocks noChangeShapeType="1"/>
            </p:cNvSpPr>
            <p:nvPr/>
          </p:nvSpPr>
          <p:spPr bwMode="auto">
            <a:xfrm>
              <a:off x="1722" y="2958"/>
              <a:ext cx="4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8" name="Line 194"/>
            <p:cNvSpPr>
              <a:spLocks noChangeShapeType="1"/>
            </p:cNvSpPr>
            <p:nvPr/>
          </p:nvSpPr>
          <p:spPr bwMode="auto">
            <a:xfrm flipV="1">
              <a:off x="1543" y="2941"/>
              <a:ext cx="18" cy="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59" name="Freeform 195"/>
            <p:cNvSpPr>
              <a:spLocks/>
            </p:cNvSpPr>
            <p:nvPr/>
          </p:nvSpPr>
          <p:spPr bwMode="auto">
            <a:xfrm>
              <a:off x="1536" y="2919"/>
              <a:ext cx="54" cy="39"/>
            </a:xfrm>
            <a:custGeom>
              <a:avLst/>
              <a:gdLst/>
              <a:ahLst/>
              <a:cxnLst>
                <a:cxn ang="0">
                  <a:pos x="181" y="112"/>
                </a:cxn>
                <a:cxn ang="0">
                  <a:pos x="171" y="129"/>
                </a:cxn>
                <a:cxn ang="0">
                  <a:pos x="0" y="16"/>
                </a:cxn>
                <a:cxn ang="0">
                  <a:pos x="10" y="0"/>
                </a:cxn>
              </a:cxnLst>
              <a:rect l="0" t="0" r="r" b="b"/>
              <a:pathLst>
                <a:path w="181" h="129">
                  <a:moveTo>
                    <a:pt x="181" y="112"/>
                  </a:moveTo>
                  <a:lnTo>
                    <a:pt x="171" y="129"/>
                  </a:lnTo>
                  <a:lnTo>
                    <a:pt x="0" y="16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0" name="Line 196"/>
            <p:cNvSpPr>
              <a:spLocks noChangeShapeType="1"/>
            </p:cNvSpPr>
            <p:nvPr/>
          </p:nvSpPr>
          <p:spPr bwMode="auto">
            <a:xfrm flipH="1">
              <a:off x="1536" y="2919"/>
              <a:ext cx="3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1" name="Line 197"/>
            <p:cNvSpPr>
              <a:spLocks noChangeShapeType="1"/>
            </p:cNvSpPr>
            <p:nvPr/>
          </p:nvSpPr>
          <p:spPr bwMode="auto">
            <a:xfrm flipH="1" flipV="1">
              <a:off x="1399" y="2852"/>
              <a:ext cx="162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2" name="Freeform 198"/>
            <p:cNvSpPr>
              <a:spLocks/>
            </p:cNvSpPr>
            <p:nvPr/>
          </p:nvSpPr>
          <p:spPr bwMode="auto">
            <a:xfrm>
              <a:off x="1379" y="2822"/>
              <a:ext cx="35" cy="57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8"/>
                </a:cxn>
                <a:cxn ang="0">
                  <a:pos x="17" y="188"/>
                </a:cxn>
                <a:cxn ang="0">
                  <a:pos x="0" y="179"/>
                </a:cxn>
              </a:cxnLst>
              <a:rect l="0" t="0" r="r" b="b"/>
              <a:pathLst>
                <a:path w="117" h="188">
                  <a:moveTo>
                    <a:pt x="100" y="0"/>
                  </a:moveTo>
                  <a:lnTo>
                    <a:pt x="117" y="8"/>
                  </a:lnTo>
                  <a:lnTo>
                    <a:pt x="17" y="188"/>
                  </a:lnTo>
                  <a:lnTo>
                    <a:pt x="0" y="17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3" name="Line 199"/>
            <p:cNvSpPr>
              <a:spLocks noChangeShapeType="1"/>
            </p:cNvSpPr>
            <p:nvPr/>
          </p:nvSpPr>
          <p:spPr bwMode="auto">
            <a:xfrm>
              <a:off x="1379" y="2876"/>
              <a:ext cx="5" cy="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4" name="Line 200"/>
            <p:cNvSpPr>
              <a:spLocks noChangeShapeType="1"/>
            </p:cNvSpPr>
            <p:nvPr/>
          </p:nvSpPr>
          <p:spPr bwMode="auto">
            <a:xfrm flipH="1" flipV="1">
              <a:off x="1353" y="2932"/>
              <a:ext cx="41" cy="3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5" name="Freeform 201"/>
            <p:cNvSpPr>
              <a:spLocks/>
            </p:cNvSpPr>
            <p:nvPr/>
          </p:nvSpPr>
          <p:spPr bwMode="auto">
            <a:xfrm>
              <a:off x="1329" y="2906"/>
              <a:ext cx="44" cy="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8" y="12"/>
                </a:cxn>
                <a:cxn ang="0">
                  <a:pos x="15" y="167"/>
                </a:cxn>
                <a:cxn ang="0">
                  <a:pos x="0" y="154"/>
                </a:cxn>
              </a:cxnLst>
              <a:rect l="0" t="0" r="r" b="b"/>
              <a:pathLst>
                <a:path w="148" h="167">
                  <a:moveTo>
                    <a:pt x="134" y="0"/>
                  </a:moveTo>
                  <a:lnTo>
                    <a:pt x="148" y="12"/>
                  </a:lnTo>
                  <a:lnTo>
                    <a:pt x="15" y="167"/>
                  </a:lnTo>
                  <a:lnTo>
                    <a:pt x="0" y="15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6" name="Line 202"/>
            <p:cNvSpPr>
              <a:spLocks noChangeShapeType="1"/>
            </p:cNvSpPr>
            <p:nvPr/>
          </p:nvSpPr>
          <p:spPr bwMode="auto">
            <a:xfrm>
              <a:off x="1329" y="2952"/>
              <a:ext cx="5" cy="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7" name="Line 203"/>
            <p:cNvSpPr>
              <a:spLocks noChangeShapeType="1"/>
            </p:cNvSpPr>
            <p:nvPr/>
          </p:nvSpPr>
          <p:spPr bwMode="auto">
            <a:xfrm flipV="1">
              <a:off x="1899" y="2901"/>
              <a:ext cx="35" cy="1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8" name="Freeform 204"/>
            <p:cNvSpPr>
              <a:spLocks/>
            </p:cNvSpPr>
            <p:nvPr/>
          </p:nvSpPr>
          <p:spPr bwMode="auto">
            <a:xfrm>
              <a:off x="1905" y="2886"/>
              <a:ext cx="61" cy="24"/>
            </a:xfrm>
            <a:custGeom>
              <a:avLst/>
              <a:gdLst/>
              <a:ahLst/>
              <a:cxnLst>
                <a:cxn ang="0">
                  <a:pos x="202" y="63"/>
                </a:cxn>
                <a:cxn ang="0">
                  <a:pos x="196" y="81"/>
                </a:cxn>
                <a:cxn ang="0">
                  <a:pos x="0" y="19"/>
                </a:cxn>
                <a:cxn ang="0">
                  <a:pos x="6" y="0"/>
                </a:cxn>
              </a:cxnLst>
              <a:rect l="0" t="0" r="r" b="b"/>
              <a:pathLst>
                <a:path w="202" h="81">
                  <a:moveTo>
                    <a:pt x="202" y="63"/>
                  </a:moveTo>
                  <a:lnTo>
                    <a:pt x="196" y="81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69" name="Line 205"/>
            <p:cNvSpPr>
              <a:spLocks noChangeShapeType="1"/>
            </p:cNvSpPr>
            <p:nvPr/>
          </p:nvSpPr>
          <p:spPr bwMode="auto">
            <a:xfrm flipH="1">
              <a:off x="1905" y="2886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70" name="Arc 206"/>
            <p:cNvSpPr>
              <a:spLocks/>
            </p:cNvSpPr>
            <p:nvPr/>
          </p:nvSpPr>
          <p:spPr bwMode="auto">
            <a:xfrm>
              <a:off x="1277" y="3022"/>
              <a:ext cx="334" cy="31"/>
            </a:xfrm>
            <a:custGeom>
              <a:avLst/>
              <a:gdLst>
                <a:gd name="G0" fmla="+- 21589 0 0"/>
                <a:gd name="G1" fmla="+- 0 0 0"/>
                <a:gd name="G2" fmla="+- 21600 0 0"/>
                <a:gd name="T0" fmla="*/ 21652 w 21652"/>
                <a:gd name="T1" fmla="*/ 21600 h 21600"/>
                <a:gd name="T2" fmla="*/ 0 w 21652"/>
                <a:gd name="T3" fmla="*/ 696 h 21600"/>
                <a:gd name="T4" fmla="*/ 21589 w 2165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2" h="21600" fill="none" extrusionOk="0">
                  <a:moveTo>
                    <a:pt x="21651" y="21599"/>
                  </a:moveTo>
                  <a:cubicBezTo>
                    <a:pt x="21630" y="21599"/>
                    <a:pt x="21609" y="21599"/>
                    <a:pt x="21589" y="21600"/>
                  </a:cubicBezTo>
                  <a:cubicBezTo>
                    <a:pt x="9930" y="21600"/>
                    <a:pt x="375" y="12348"/>
                    <a:pt x="0" y="695"/>
                  </a:cubicBezTo>
                </a:path>
                <a:path w="21652" h="21600" stroke="0" extrusionOk="0">
                  <a:moveTo>
                    <a:pt x="21651" y="21599"/>
                  </a:moveTo>
                  <a:cubicBezTo>
                    <a:pt x="21630" y="21599"/>
                    <a:pt x="21609" y="21599"/>
                    <a:pt x="21589" y="21600"/>
                  </a:cubicBezTo>
                  <a:cubicBezTo>
                    <a:pt x="9930" y="21600"/>
                    <a:pt x="375" y="12348"/>
                    <a:pt x="0" y="695"/>
                  </a:cubicBezTo>
                  <a:lnTo>
                    <a:pt x="21589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1471" name="Arc 207"/>
            <p:cNvSpPr>
              <a:spLocks/>
            </p:cNvSpPr>
            <p:nvPr/>
          </p:nvSpPr>
          <p:spPr bwMode="auto">
            <a:xfrm>
              <a:off x="1610" y="2852"/>
              <a:ext cx="71" cy="2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303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11"/>
                    <a:pt x="12113" y="21432"/>
                    <a:pt x="302" y="21597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11"/>
                    <a:pt x="12113" y="21432"/>
                    <a:pt x="302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</p:grpSp>
      <p:sp>
        <p:nvSpPr>
          <p:cNvPr id="11473" name="Freeform 209"/>
          <p:cNvSpPr>
            <a:spLocks/>
          </p:cNvSpPr>
          <p:nvPr/>
        </p:nvSpPr>
        <p:spPr bwMode="auto">
          <a:xfrm>
            <a:off x="2023330" y="4469774"/>
            <a:ext cx="118682" cy="1148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4" name="Line 210"/>
          <p:cNvSpPr>
            <a:spLocks noChangeShapeType="1"/>
          </p:cNvSpPr>
          <p:nvPr/>
        </p:nvSpPr>
        <p:spPr bwMode="auto">
          <a:xfrm>
            <a:off x="2023330" y="4469774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5" name="Arc 211"/>
          <p:cNvSpPr>
            <a:spLocks/>
          </p:cNvSpPr>
          <p:nvPr/>
        </p:nvSpPr>
        <p:spPr bwMode="auto">
          <a:xfrm>
            <a:off x="1039421" y="4678424"/>
            <a:ext cx="153138" cy="126339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598"/>
              <a:gd name="T2" fmla="*/ 264 w 21600"/>
              <a:gd name="T3" fmla="*/ 21598 h 21598"/>
              <a:gd name="T4" fmla="*/ 0 w 21600"/>
              <a:gd name="T5" fmla="*/ 0 h 21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98" fill="none" extrusionOk="0">
                <a:moveTo>
                  <a:pt x="21600" y="0"/>
                </a:moveTo>
                <a:cubicBezTo>
                  <a:pt x="21600" y="11826"/>
                  <a:pt x="12089" y="21453"/>
                  <a:pt x="264" y="21598"/>
                </a:cubicBezTo>
              </a:path>
              <a:path w="21600" h="21598" stroke="0" extrusionOk="0">
                <a:moveTo>
                  <a:pt x="21600" y="0"/>
                </a:moveTo>
                <a:cubicBezTo>
                  <a:pt x="21600" y="11826"/>
                  <a:pt x="12089" y="21453"/>
                  <a:pt x="264" y="21598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6" name="Freeform 212"/>
          <p:cNvSpPr>
            <a:spLocks/>
          </p:cNvSpPr>
          <p:nvPr/>
        </p:nvSpPr>
        <p:spPr bwMode="auto">
          <a:xfrm>
            <a:off x="1137047" y="4666938"/>
            <a:ext cx="116767" cy="1148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4" h="19">
                <a:moveTo>
                  <a:pt x="204" y="0"/>
                </a:moveTo>
                <a:lnTo>
                  <a:pt x="204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7" name="Line 213"/>
          <p:cNvSpPr>
            <a:spLocks noChangeShapeType="1"/>
          </p:cNvSpPr>
          <p:nvPr/>
        </p:nvSpPr>
        <p:spPr bwMode="auto">
          <a:xfrm>
            <a:off x="1137047" y="4666938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8" name="Freeform 214"/>
          <p:cNvSpPr>
            <a:spLocks/>
          </p:cNvSpPr>
          <p:nvPr/>
        </p:nvSpPr>
        <p:spPr bwMode="auto">
          <a:xfrm>
            <a:off x="359873" y="4092672"/>
            <a:ext cx="1405037" cy="637435"/>
          </a:xfrm>
          <a:custGeom>
            <a:avLst/>
            <a:gdLst/>
            <a:ahLst/>
            <a:cxnLst>
              <a:cxn ang="0">
                <a:pos x="0" y="1110"/>
              </a:cxn>
              <a:cxn ang="0">
                <a:pos x="2446" y="75"/>
              </a:cxn>
              <a:cxn ang="0">
                <a:pos x="2251" y="0"/>
              </a:cxn>
            </a:cxnLst>
            <a:rect l="0" t="0" r="r" b="b"/>
            <a:pathLst>
              <a:path w="2446" h="1110">
                <a:moveTo>
                  <a:pt x="0" y="1110"/>
                </a:moveTo>
                <a:lnTo>
                  <a:pt x="2446" y="75"/>
                </a:lnTo>
                <a:lnTo>
                  <a:pt x="2251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9" name="Freeform 215"/>
          <p:cNvSpPr>
            <a:spLocks/>
          </p:cNvSpPr>
          <p:nvPr/>
        </p:nvSpPr>
        <p:spPr bwMode="auto">
          <a:xfrm>
            <a:off x="1621344" y="4033332"/>
            <a:ext cx="53598" cy="114853"/>
          </a:xfrm>
          <a:custGeom>
            <a:avLst/>
            <a:gdLst/>
            <a:ahLst/>
            <a:cxnLst>
              <a:cxn ang="0">
                <a:pos x="75" y="0"/>
              </a:cxn>
              <a:cxn ang="0">
                <a:pos x="94" y="7"/>
              </a:cxn>
              <a:cxn ang="0">
                <a:pos x="19" y="199"/>
              </a:cxn>
              <a:cxn ang="0">
                <a:pos x="0" y="193"/>
              </a:cxn>
            </a:cxnLst>
            <a:rect l="0" t="0" r="r" b="b"/>
            <a:pathLst>
              <a:path w="94" h="199">
                <a:moveTo>
                  <a:pt x="75" y="0"/>
                </a:moveTo>
                <a:lnTo>
                  <a:pt x="94" y="7"/>
                </a:lnTo>
                <a:lnTo>
                  <a:pt x="19" y="199"/>
                </a:lnTo>
                <a:lnTo>
                  <a:pt x="0" y="19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0" name="Line 216"/>
          <p:cNvSpPr>
            <a:spLocks noChangeShapeType="1"/>
          </p:cNvSpPr>
          <p:nvPr/>
        </p:nvSpPr>
        <p:spPr bwMode="auto">
          <a:xfrm>
            <a:off x="1621344" y="4144356"/>
            <a:ext cx="9571" cy="382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1" name="Freeform 217"/>
          <p:cNvSpPr>
            <a:spLocks/>
          </p:cNvSpPr>
          <p:nvPr/>
        </p:nvSpPr>
        <p:spPr bwMode="auto">
          <a:xfrm>
            <a:off x="635521" y="4902387"/>
            <a:ext cx="983909" cy="76569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29" y="13"/>
              </a:cxn>
              <a:cxn ang="0">
                <a:pos x="90" y="133"/>
              </a:cxn>
              <a:cxn ang="0">
                <a:pos x="149" y="12"/>
              </a:cxn>
              <a:cxn ang="0">
                <a:pos x="210" y="132"/>
              </a:cxn>
              <a:cxn ang="0">
                <a:pos x="269" y="11"/>
              </a:cxn>
              <a:cxn ang="0">
                <a:pos x="330" y="131"/>
              </a:cxn>
              <a:cxn ang="0">
                <a:pos x="389" y="10"/>
              </a:cxn>
              <a:cxn ang="0">
                <a:pos x="450" y="130"/>
              </a:cxn>
              <a:cxn ang="0">
                <a:pos x="509" y="9"/>
              </a:cxn>
              <a:cxn ang="0">
                <a:pos x="570" y="128"/>
              </a:cxn>
              <a:cxn ang="0">
                <a:pos x="629" y="8"/>
              </a:cxn>
              <a:cxn ang="0">
                <a:pos x="690" y="127"/>
              </a:cxn>
              <a:cxn ang="0">
                <a:pos x="749" y="7"/>
              </a:cxn>
              <a:cxn ang="0">
                <a:pos x="810" y="126"/>
              </a:cxn>
              <a:cxn ang="0">
                <a:pos x="869" y="6"/>
              </a:cxn>
              <a:cxn ang="0">
                <a:pos x="930" y="125"/>
              </a:cxn>
              <a:cxn ang="0">
                <a:pos x="989" y="5"/>
              </a:cxn>
              <a:cxn ang="0">
                <a:pos x="1050" y="124"/>
              </a:cxn>
              <a:cxn ang="0">
                <a:pos x="1109" y="4"/>
              </a:cxn>
              <a:cxn ang="0">
                <a:pos x="1170" y="123"/>
              </a:cxn>
              <a:cxn ang="0">
                <a:pos x="1229" y="3"/>
              </a:cxn>
              <a:cxn ang="0">
                <a:pos x="1290" y="122"/>
              </a:cxn>
              <a:cxn ang="0">
                <a:pos x="1349" y="2"/>
              </a:cxn>
              <a:cxn ang="0">
                <a:pos x="1410" y="121"/>
              </a:cxn>
              <a:cxn ang="0">
                <a:pos x="1469" y="1"/>
              </a:cxn>
              <a:cxn ang="0">
                <a:pos x="1530" y="120"/>
              </a:cxn>
              <a:cxn ang="0">
                <a:pos x="1589" y="0"/>
              </a:cxn>
              <a:cxn ang="0">
                <a:pos x="1650" y="119"/>
              </a:cxn>
              <a:cxn ang="0">
                <a:pos x="1679" y="59"/>
              </a:cxn>
              <a:cxn ang="0">
                <a:pos x="1710" y="59"/>
              </a:cxn>
            </a:cxnLst>
            <a:rect l="0" t="0" r="r" b="b"/>
            <a:pathLst>
              <a:path w="1710" h="133">
                <a:moveTo>
                  <a:pt x="0" y="74"/>
                </a:moveTo>
                <a:lnTo>
                  <a:pt x="29" y="13"/>
                </a:lnTo>
                <a:lnTo>
                  <a:pt x="90" y="133"/>
                </a:lnTo>
                <a:lnTo>
                  <a:pt x="149" y="12"/>
                </a:lnTo>
                <a:lnTo>
                  <a:pt x="210" y="132"/>
                </a:lnTo>
                <a:lnTo>
                  <a:pt x="269" y="11"/>
                </a:lnTo>
                <a:lnTo>
                  <a:pt x="330" y="131"/>
                </a:lnTo>
                <a:lnTo>
                  <a:pt x="389" y="10"/>
                </a:lnTo>
                <a:lnTo>
                  <a:pt x="450" y="130"/>
                </a:lnTo>
                <a:lnTo>
                  <a:pt x="509" y="9"/>
                </a:lnTo>
                <a:lnTo>
                  <a:pt x="570" y="128"/>
                </a:lnTo>
                <a:lnTo>
                  <a:pt x="629" y="8"/>
                </a:lnTo>
                <a:lnTo>
                  <a:pt x="690" y="127"/>
                </a:lnTo>
                <a:lnTo>
                  <a:pt x="749" y="7"/>
                </a:lnTo>
                <a:lnTo>
                  <a:pt x="810" y="126"/>
                </a:lnTo>
                <a:lnTo>
                  <a:pt x="869" y="6"/>
                </a:lnTo>
                <a:lnTo>
                  <a:pt x="930" y="125"/>
                </a:lnTo>
                <a:lnTo>
                  <a:pt x="989" y="5"/>
                </a:lnTo>
                <a:lnTo>
                  <a:pt x="1050" y="124"/>
                </a:lnTo>
                <a:lnTo>
                  <a:pt x="1109" y="4"/>
                </a:lnTo>
                <a:lnTo>
                  <a:pt x="1170" y="123"/>
                </a:lnTo>
                <a:lnTo>
                  <a:pt x="1229" y="3"/>
                </a:lnTo>
                <a:lnTo>
                  <a:pt x="1290" y="122"/>
                </a:lnTo>
                <a:lnTo>
                  <a:pt x="1349" y="2"/>
                </a:lnTo>
                <a:lnTo>
                  <a:pt x="1410" y="121"/>
                </a:lnTo>
                <a:lnTo>
                  <a:pt x="1469" y="1"/>
                </a:lnTo>
                <a:lnTo>
                  <a:pt x="1530" y="120"/>
                </a:lnTo>
                <a:lnTo>
                  <a:pt x="1589" y="0"/>
                </a:lnTo>
                <a:lnTo>
                  <a:pt x="1650" y="119"/>
                </a:lnTo>
                <a:lnTo>
                  <a:pt x="1679" y="59"/>
                </a:lnTo>
                <a:lnTo>
                  <a:pt x="1710" y="5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2" name="Arc 218"/>
          <p:cNvSpPr>
            <a:spLocks/>
          </p:cNvSpPr>
          <p:nvPr/>
        </p:nvSpPr>
        <p:spPr bwMode="auto">
          <a:xfrm>
            <a:off x="1642401" y="4934929"/>
            <a:ext cx="691033" cy="7657"/>
          </a:xfrm>
          <a:custGeom>
            <a:avLst/>
            <a:gdLst>
              <a:gd name="G0" fmla="+- 20957 0 0"/>
              <a:gd name="G1" fmla="+- 0 0 0"/>
              <a:gd name="G2" fmla="+- 21600 0 0"/>
              <a:gd name="T0" fmla="*/ 20957 w 20957"/>
              <a:gd name="T1" fmla="*/ 21600 h 21600"/>
              <a:gd name="T2" fmla="*/ 0 w 20957"/>
              <a:gd name="T3" fmla="*/ 5232 h 21600"/>
              <a:gd name="T4" fmla="*/ 20957 w 20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57" h="21600" fill="none" extrusionOk="0">
                <a:moveTo>
                  <a:pt x="20957" y="21600"/>
                </a:moveTo>
                <a:cubicBezTo>
                  <a:pt x="11042" y="21600"/>
                  <a:pt x="2401" y="14850"/>
                  <a:pt x="0" y="5231"/>
                </a:cubicBezTo>
              </a:path>
              <a:path w="20957" h="21600" stroke="0" extrusionOk="0">
                <a:moveTo>
                  <a:pt x="20957" y="21600"/>
                </a:moveTo>
                <a:cubicBezTo>
                  <a:pt x="11042" y="21600"/>
                  <a:pt x="2401" y="14850"/>
                  <a:pt x="0" y="5231"/>
                </a:cubicBezTo>
                <a:lnTo>
                  <a:pt x="20957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3" name="Arc 219"/>
          <p:cNvSpPr>
            <a:spLocks/>
          </p:cNvSpPr>
          <p:nvPr/>
        </p:nvSpPr>
        <p:spPr bwMode="auto">
          <a:xfrm>
            <a:off x="2333434" y="4902387"/>
            <a:ext cx="258420" cy="421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4" name="Arc 220"/>
          <p:cNvSpPr>
            <a:spLocks/>
          </p:cNvSpPr>
          <p:nvPr/>
        </p:nvSpPr>
        <p:spPr bwMode="auto">
          <a:xfrm>
            <a:off x="2591854" y="4831561"/>
            <a:ext cx="22971" cy="689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2 w 21592"/>
              <a:gd name="T1" fmla="*/ 577 h 21600"/>
              <a:gd name="T2" fmla="*/ 0 w 21592"/>
              <a:gd name="T3" fmla="*/ 21600 h 21600"/>
              <a:gd name="T4" fmla="*/ 0 w 21592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2" h="21600" fill="none" extrusionOk="0">
                <a:moveTo>
                  <a:pt x="21592" y="577"/>
                </a:moveTo>
                <a:cubicBezTo>
                  <a:pt x="21279" y="12277"/>
                  <a:pt x="11704" y="21599"/>
                  <a:pt x="0" y="21600"/>
                </a:cubicBezTo>
              </a:path>
              <a:path w="21592" h="21600" stroke="0" extrusionOk="0">
                <a:moveTo>
                  <a:pt x="21592" y="577"/>
                </a:moveTo>
                <a:cubicBezTo>
                  <a:pt x="21279" y="12277"/>
                  <a:pt x="11704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5" name="Freeform 221"/>
          <p:cNvSpPr>
            <a:spLocks/>
          </p:cNvSpPr>
          <p:nvPr/>
        </p:nvSpPr>
        <p:spPr bwMode="auto">
          <a:xfrm>
            <a:off x="2559312" y="4833475"/>
            <a:ext cx="57427" cy="88054"/>
          </a:xfrm>
          <a:custGeom>
            <a:avLst/>
            <a:gdLst/>
            <a:ahLst/>
            <a:cxnLst>
              <a:cxn ang="0">
                <a:pos x="30" y="0"/>
              </a:cxn>
              <a:cxn ang="0">
                <a:pos x="0" y="35"/>
              </a:cxn>
              <a:cxn ang="0">
                <a:pos x="20" y="31"/>
              </a:cxn>
              <a:cxn ang="0">
                <a:pos x="30" y="46"/>
              </a:cxn>
              <a:cxn ang="0">
                <a:pos x="30" y="0"/>
              </a:cxn>
            </a:cxnLst>
            <a:rect l="0" t="0" r="r" b="b"/>
            <a:pathLst>
              <a:path w="30" h="46">
                <a:moveTo>
                  <a:pt x="30" y="0"/>
                </a:moveTo>
                <a:lnTo>
                  <a:pt x="0" y="35"/>
                </a:lnTo>
                <a:lnTo>
                  <a:pt x="20" y="31"/>
                </a:lnTo>
                <a:lnTo>
                  <a:pt x="30" y="46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6" name="Freeform 222"/>
          <p:cNvSpPr>
            <a:spLocks/>
          </p:cNvSpPr>
          <p:nvPr/>
        </p:nvSpPr>
        <p:spPr bwMode="auto">
          <a:xfrm>
            <a:off x="1548604" y="4988527"/>
            <a:ext cx="137824" cy="189508"/>
          </a:xfrm>
          <a:custGeom>
            <a:avLst/>
            <a:gdLst/>
            <a:ahLst/>
            <a:cxnLst>
              <a:cxn ang="0">
                <a:pos x="0" y="107"/>
              </a:cxn>
              <a:cxn ang="0">
                <a:pos x="150" y="0"/>
              </a:cxn>
              <a:cxn ang="0">
                <a:pos x="240" y="330"/>
              </a:cxn>
            </a:cxnLst>
            <a:rect l="0" t="0" r="r" b="b"/>
            <a:pathLst>
              <a:path w="240" h="330">
                <a:moveTo>
                  <a:pt x="0" y="107"/>
                </a:moveTo>
                <a:lnTo>
                  <a:pt x="150" y="0"/>
                </a:lnTo>
                <a:lnTo>
                  <a:pt x="240" y="3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7" name="Freeform 223"/>
          <p:cNvSpPr>
            <a:spLocks/>
          </p:cNvSpPr>
          <p:nvPr/>
        </p:nvSpPr>
        <p:spPr bwMode="auto">
          <a:xfrm>
            <a:off x="1634744" y="5088067"/>
            <a:ext cx="59341" cy="89968"/>
          </a:xfrm>
          <a:custGeom>
            <a:avLst/>
            <a:gdLst/>
            <a:ahLst/>
            <a:cxnLst>
              <a:cxn ang="0">
                <a:pos x="27" y="47"/>
              </a:cxn>
              <a:cxn ang="0">
                <a:pos x="31" y="0"/>
              </a:cxn>
              <a:cxn ang="0">
                <a:pos x="19" y="15"/>
              </a:cxn>
              <a:cxn ang="0">
                <a:pos x="0" y="9"/>
              </a:cxn>
              <a:cxn ang="0">
                <a:pos x="27" y="47"/>
              </a:cxn>
            </a:cxnLst>
            <a:rect l="0" t="0" r="r" b="b"/>
            <a:pathLst>
              <a:path w="31" h="47">
                <a:moveTo>
                  <a:pt x="27" y="47"/>
                </a:moveTo>
                <a:lnTo>
                  <a:pt x="31" y="0"/>
                </a:lnTo>
                <a:lnTo>
                  <a:pt x="19" y="15"/>
                </a:lnTo>
                <a:lnTo>
                  <a:pt x="0" y="9"/>
                </a:lnTo>
                <a:lnTo>
                  <a:pt x="27" y="47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8" name="Line 224"/>
          <p:cNvSpPr>
            <a:spLocks noChangeShapeType="1"/>
          </p:cNvSpPr>
          <p:nvPr/>
        </p:nvSpPr>
        <p:spPr bwMode="auto">
          <a:xfrm flipV="1">
            <a:off x="2239637" y="6334224"/>
            <a:ext cx="7657" cy="6699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9" name="Freeform 225"/>
          <p:cNvSpPr>
            <a:spLocks/>
          </p:cNvSpPr>
          <p:nvPr/>
        </p:nvSpPr>
        <p:spPr bwMode="auto">
          <a:xfrm>
            <a:off x="2189867" y="6315082"/>
            <a:ext cx="116767" cy="24885"/>
          </a:xfrm>
          <a:custGeom>
            <a:avLst/>
            <a:gdLst/>
            <a:ahLst/>
            <a:cxnLst>
              <a:cxn ang="0">
                <a:pos x="206" y="25"/>
              </a:cxn>
              <a:cxn ang="0">
                <a:pos x="204" y="43"/>
              </a:cxn>
              <a:cxn ang="0">
                <a:pos x="0" y="18"/>
              </a:cxn>
              <a:cxn ang="0">
                <a:pos x="2" y="0"/>
              </a:cxn>
            </a:cxnLst>
            <a:rect l="0" t="0" r="r" b="b"/>
            <a:pathLst>
              <a:path w="206" h="43">
                <a:moveTo>
                  <a:pt x="206" y="25"/>
                </a:moveTo>
                <a:lnTo>
                  <a:pt x="204" y="43"/>
                </a:lnTo>
                <a:lnTo>
                  <a:pt x="0" y="18"/>
                </a:lnTo>
                <a:lnTo>
                  <a:pt x="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0" name="Line 226"/>
          <p:cNvSpPr>
            <a:spLocks noChangeShapeType="1"/>
          </p:cNvSpPr>
          <p:nvPr/>
        </p:nvSpPr>
        <p:spPr bwMode="auto">
          <a:xfrm flipH="1">
            <a:off x="2189867" y="6315082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1" name="Freeform 227"/>
          <p:cNvSpPr>
            <a:spLocks/>
          </p:cNvSpPr>
          <p:nvPr/>
        </p:nvSpPr>
        <p:spPr bwMode="auto">
          <a:xfrm>
            <a:off x="1946762" y="6297854"/>
            <a:ext cx="24885" cy="139738"/>
          </a:xfrm>
          <a:custGeom>
            <a:avLst/>
            <a:gdLst/>
            <a:ahLst/>
            <a:cxnLst>
              <a:cxn ang="0">
                <a:pos x="44" y="241"/>
              </a:cxn>
              <a:cxn ang="0">
                <a:pos x="0" y="46"/>
              </a:cxn>
              <a:cxn ang="0">
                <a:pos x="0" y="0"/>
              </a:cxn>
            </a:cxnLst>
            <a:rect l="0" t="0" r="r" b="b"/>
            <a:pathLst>
              <a:path w="44" h="241">
                <a:moveTo>
                  <a:pt x="44" y="241"/>
                </a:moveTo>
                <a:lnTo>
                  <a:pt x="0" y="46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2" name="Freeform 228"/>
          <p:cNvSpPr>
            <a:spLocks/>
          </p:cNvSpPr>
          <p:nvPr/>
        </p:nvSpPr>
        <p:spPr bwMode="auto">
          <a:xfrm>
            <a:off x="1887421" y="6288283"/>
            <a:ext cx="118682" cy="9571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8"/>
              </a:cxn>
              <a:cxn ang="0">
                <a:pos x="0" y="18"/>
              </a:cxn>
              <a:cxn ang="0">
                <a:pos x="0" y="0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3" name="Line 229"/>
          <p:cNvSpPr>
            <a:spLocks noChangeShapeType="1"/>
          </p:cNvSpPr>
          <p:nvPr/>
        </p:nvSpPr>
        <p:spPr bwMode="auto">
          <a:xfrm>
            <a:off x="1887421" y="6288283"/>
            <a:ext cx="1914" cy="95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4" name="Line 230"/>
          <p:cNvSpPr>
            <a:spLocks noChangeShapeType="1"/>
          </p:cNvSpPr>
          <p:nvPr/>
        </p:nvSpPr>
        <p:spPr bwMode="auto">
          <a:xfrm flipH="1" flipV="1">
            <a:off x="2498057" y="6066233"/>
            <a:ext cx="7657" cy="39624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5" name="Freeform 231"/>
          <p:cNvSpPr>
            <a:spLocks/>
          </p:cNvSpPr>
          <p:nvPr/>
        </p:nvSpPr>
        <p:spPr bwMode="auto">
          <a:xfrm>
            <a:off x="2438716" y="6054748"/>
            <a:ext cx="116767" cy="13400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23"/>
              </a:cxn>
              <a:cxn ang="0">
                <a:pos x="0" y="4"/>
              </a:cxn>
            </a:cxnLst>
            <a:rect l="0" t="0" r="r" b="b"/>
            <a:pathLst>
              <a:path w="205" h="23">
                <a:moveTo>
                  <a:pt x="205" y="0"/>
                </a:moveTo>
                <a:lnTo>
                  <a:pt x="205" y="19"/>
                </a:lnTo>
                <a:lnTo>
                  <a:pt x="0" y="23"/>
                </a:lnTo>
                <a:lnTo>
                  <a:pt x="0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6" name="Line 232"/>
          <p:cNvSpPr>
            <a:spLocks noChangeShapeType="1"/>
          </p:cNvSpPr>
          <p:nvPr/>
        </p:nvSpPr>
        <p:spPr bwMode="auto">
          <a:xfrm>
            <a:off x="2438716" y="6056662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7" name="Line 233"/>
          <p:cNvSpPr>
            <a:spLocks noChangeShapeType="1"/>
          </p:cNvSpPr>
          <p:nvPr/>
        </p:nvSpPr>
        <p:spPr bwMode="auto">
          <a:xfrm flipH="1" flipV="1">
            <a:off x="1602202" y="6282540"/>
            <a:ext cx="162709" cy="11102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8" name="Freeform 234"/>
          <p:cNvSpPr>
            <a:spLocks/>
          </p:cNvSpPr>
          <p:nvPr/>
        </p:nvSpPr>
        <p:spPr bwMode="auto">
          <a:xfrm>
            <a:off x="1558175" y="6227027"/>
            <a:ext cx="76569" cy="105282"/>
          </a:xfrm>
          <a:custGeom>
            <a:avLst/>
            <a:gdLst/>
            <a:ahLst/>
            <a:cxnLst>
              <a:cxn ang="0">
                <a:pos x="117" y="0"/>
              </a:cxn>
              <a:cxn ang="0">
                <a:pos x="134" y="10"/>
              </a:cxn>
              <a:cxn ang="0">
                <a:pos x="17" y="182"/>
              </a:cxn>
              <a:cxn ang="0">
                <a:pos x="0" y="171"/>
              </a:cxn>
            </a:cxnLst>
            <a:rect l="0" t="0" r="r" b="b"/>
            <a:pathLst>
              <a:path w="134" h="182">
                <a:moveTo>
                  <a:pt x="117" y="0"/>
                </a:moveTo>
                <a:lnTo>
                  <a:pt x="134" y="10"/>
                </a:lnTo>
                <a:lnTo>
                  <a:pt x="17" y="182"/>
                </a:lnTo>
                <a:lnTo>
                  <a:pt x="0" y="17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9" name="Line 235"/>
          <p:cNvSpPr>
            <a:spLocks noChangeShapeType="1"/>
          </p:cNvSpPr>
          <p:nvPr/>
        </p:nvSpPr>
        <p:spPr bwMode="auto">
          <a:xfrm>
            <a:off x="1558175" y="6324653"/>
            <a:ext cx="9571" cy="7657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0" name="Line 236"/>
          <p:cNvSpPr>
            <a:spLocks noChangeShapeType="1"/>
          </p:cNvSpPr>
          <p:nvPr/>
        </p:nvSpPr>
        <p:spPr bwMode="auto">
          <a:xfrm flipH="1" flipV="1">
            <a:off x="1410780" y="6161944"/>
            <a:ext cx="199079" cy="10145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1" name="Freeform 237"/>
          <p:cNvSpPr>
            <a:spLocks/>
          </p:cNvSpPr>
          <p:nvPr/>
        </p:nvSpPr>
        <p:spPr bwMode="auto">
          <a:xfrm>
            <a:off x="1374410" y="6104517"/>
            <a:ext cx="65083" cy="109111"/>
          </a:xfrm>
          <a:custGeom>
            <a:avLst/>
            <a:gdLst/>
            <a:ahLst/>
            <a:cxnLst>
              <a:cxn ang="0">
                <a:pos x="97" y="0"/>
              </a:cxn>
              <a:cxn ang="0">
                <a:pos x="113" y="8"/>
              </a:cxn>
              <a:cxn ang="0">
                <a:pos x="17" y="192"/>
              </a:cxn>
              <a:cxn ang="0">
                <a:pos x="0" y="184"/>
              </a:cxn>
            </a:cxnLst>
            <a:rect l="0" t="0" r="r" b="b"/>
            <a:pathLst>
              <a:path w="113" h="192">
                <a:moveTo>
                  <a:pt x="97" y="0"/>
                </a:moveTo>
                <a:lnTo>
                  <a:pt x="113" y="8"/>
                </a:lnTo>
                <a:lnTo>
                  <a:pt x="17" y="192"/>
                </a:lnTo>
                <a:lnTo>
                  <a:pt x="0" y="18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2" name="Line 238"/>
          <p:cNvSpPr>
            <a:spLocks noChangeShapeType="1"/>
          </p:cNvSpPr>
          <p:nvPr/>
        </p:nvSpPr>
        <p:spPr bwMode="auto">
          <a:xfrm>
            <a:off x="1374410" y="6209799"/>
            <a:ext cx="9571" cy="382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3" name="Arc 239"/>
          <p:cNvSpPr>
            <a:spLocks/>
          </p:cNvSpPr>
          <p:nvPr/>
        </p:nvSpPr>
        <p:spPr bwMode="auto">
          <a:xfrm>
            <a:off x="1292098" y="6495018"/>
            <a:ext cx="327332" cy="42113"/>
          </a:xfrm>
          <a:custGeom>
            <a:avLst/>
            <a:gdLst>
              <a:gd name="G0" fmla="+- 21578 0 0"/>
              <a:gd name="G1" fmla="+- 0 0 0"/>
              <a:gd name="G2" fmla="+- 21600 0 0"/>
              <a:gd name="T0" fmla="*/ 21699 w 21699"/>
              <a:gd name="T1" fmla="*/ 21600 h 21600"/>
              <a:gd name="T2" fmla="*/ 0 w 21699"/>
              <a:gd name="T3" fmla="*/ 978 h 21600"/>
              <a:gd name="T4" fmla="*/ 21578 w 216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99" h="21600" fill="none" extrusionOk="0">
                <a:moveTo>
                  <a:pt x="21698" y="21599"/>
                </a:moveTo>
                <a:cubicBezTo>
                  <a:pt x="21658" y="21599"/>
                  <a:pt x="21618" y="21599"/>
                  <a:pt x="21578" y="21600"/>
                </a:cubicBezTo>
                <a:cubicBezTo>
                  <a:pt x="10028" y="21600"/>
                  <a:pt x="523" y="12515"/>
                  <a:pt x="0" y="977"/>
                </a:cubicBezTo>
              </a:path>
              <a:path w="21699" h="21600" stroke="0" extrusionOk="0">
                <a:moveTo>
                  <a:pt x="21698" y="21599"/>
                </a:moveTo>
                <a:cubicBezTo>
                  <a:pt x="21658" y="21599"/>
                  <a:pt x="21618" y="21599"/>
                  <a:pt x="21578" y="21600"/>
                </a:cubicBezTo>
                <a:cubicBezTo>
                  <a:pt x="10028" y="21600"/>
                  <a:pt x="523" y="12515"/>
                  <a:pt x="0" y="977"/>
                </a:cubicBezTo>
                <a:lnTo>
                  <a:pt x="21578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4" name="Arc 240"/>
          <p:cNvSpPr>
            <a:spLocks/>
          </p:cNvSpPr>
          <p:nvPr/>
        </p:nvSpPr>
        <p:spPr bwMode="auto">
          <a:xfrm>
            <a:off x="1617516" y="6221285"/>
            <a:ext cx="197165" cy="315846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130 h 21599"/>
              <a:gd name="T2" fmla="*/ 208 w 21600"/>
              <a:gd name="T3" fmla="*/ 21599 h 21599"/>
              <a:gd name="T4" fmla="*/ 0 w 21600"/>
              <a:gd name="T5" fmla="*/ 0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99" fill="none" extrusionOk="0">
                <a:moveTo>
                  <a:pt x="21599" y="129"/>
                </a:moveTo>
                <a:cubicBezTo>
                  <a:pt x="21528" y="11927"/>
                  <a:pt x="12005" y="21485"/>
                  <a:pt x="207" y="21598"/>
                </a:cubicBezTo>
              </a:path>
              <a:path w="21600" h="21599" stroke="0" extrusionOk="0">
                <a:moveTo>
                  <a:pt x="21599" y="129"/>
                </a:moveTo>
                <a:cubicBezTo>
                  <a:pt x="21528" y="11927"/>
                  <a:pt x="12005" y="21485"/>
                  <a:pt x="207" y="21598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5" name="Freeform 241"/>
          <p:cNvSpPr>
            <a:spLocks/>
          </p:cNvSpPr>
          <p:nvPr/>
        </p:nvSpPr>
        <p:spPr bwMode="auto">
          <a:xfrm>
            <a:off x="1757254" y="6211714"/>
            <a:ext cx="118682" cy="1148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6" name="Line 242"/>
          <p:cNvSpPr>
            <a:spLocks noChangeShapeType="1"/>
          </p:cNvSpPr>
          <p:nvPr/>
        </p:nvSpPr>
        <p:spPr bwMode="auto">
          <a:xfrm>
            <a:off x="1757254" y="6211714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7" name="Arc 243"/>
          <p:cNvSpPr>
            <a:spLocks/>
          </p:cNvSpPr>
          <p:nvPr/>
        </p:nvSpPr>
        <p:spPr bwMode="auto">
          <a:xfrm>
            <a:off x="1031764" y="6376337"/>
            <a:ext cx="162709" cy="12825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8" name="Freeform 244"/>
          <p:cNvSpPr>
            <a:spLocks/>
          </p:cNvSpPr>
          <p:nvPr/>
        </p:nvSpPr>
        <p:spPr bwMode="auto">
          <a:xfrm>
            <a:off x="1137047" y="6366766"/>
            <a:ext cx="116767" cy="9571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4" h="19">
                <a:moveTo>
                  <a:pt x="204" y="0"/>
                </a:moveTo>
                <a:lnTo>
                  <a:pt x="204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9" name="Line 245"/>
          <p:cNvSpPr>
            <a:spLocks noChangeShapeType="1"/>
          </p:cNvSpPr>
          <p:nvPr/>
        </p:nvSpPr>
        <p:spPr bwMode="auto">
          <a:xfrm>
            <a:off x="1137047" y="6366766"/>
            <a:ext cx="1914" cy="95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0" name="Freeform 246"/>
          <p:cNvSpPr>
            <a:spLocks/>
          </p:cNvSpPr>
          <p:nvPr/>
        </p:nvSpPr>
        <p:spPr bwMode="auto">
          <a:xfrm>
            <a:off x="256505" y="5773357"/>
            <a:ext cx="1397380" cy="637435"/>
          </a:xfrm>
          <a:custGeom>
            <a:avLst/>
            <a:gdLst/>
            <a:ahLst/>
            <a:cxnLst>
              <a:cxn ang="0">
                <a:pos x="0" y="1110"/>
              </a:cxn>
              <a:cxn ang="0">
                <a:pos x="2430" y="15"/>
              </a:cxn>
              <a:cxn ang="0">
                <a:pos x="2054" y="0"/>
              </a:cxn>
            </a:cxnLst>
            <a:rect l="0" t="0" r="r" b="b"/>
            <a:pathLst>
              <a:path w="2430" h="1110">
                <a:moveTo>
                  <a:pt x="0" y="1110"/>
                </a:moveTo>
                <a:lnTo>
                  <a:pt x="2430" y="15"/>
                </a:lnTo>
                <a:lnTo>
                  <a:pt x="2054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1" name="Freeform 247"/>
          <p:cNvSpPr>
            <a:spLocks/>
          </p:cNvSpPr>
          <p:nvPr/>
        </p:nvSpPr>
        <p:spPr bwMode="auto">
          <a:xfrm>
            <a:off x="1424180" y="5714017"/>
            <a:ext cx="13400" cy="118682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23" y="0"/>
              </a:cxn>
              <a:cxn ang="0">
                <a:pos x="19" y="205"/>
              </a:cxn>
              <a:cxn ang="0">
                <a:pos x="0" y="205"/>
              </a:cxn>
            </a:cxnLst>
            <a:rect l="0" t="0" r="r" b="b"/>
            <a:pathLst>
              <a:path w="23" h="205">
                <a:moveTo>
                  <a:pt x="4" y="0"/>
                </a:moveTo>
                <a:lnTo>
                  <a:pt x="23" y="0"/>
                </a:lnTo>
                <a:lnTo>
                  <a:pt x="19" y="205"/>
                </a:lnTo>
                <a:lnTo>
                  <a:pt x="0" y="20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2" name="Line 248"/>
          <p:cNvSpPr>
            <a:spLocks noChangeShapeType="1"/>
          </p:cNvSpPr>
          <p:nvPr/>
        </p:nvSpPr>
        <p:spPr bwMode="auto">
          <a:xfrm>
            <a:off x="1424180" y="5832698"/>
            <a:ext cx="11485" cy="191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3" name="Freeform 249"/>
          <p:cNvSpPr>
            <a:spLocks/>
          </p:cNvSpPr>
          <p:nvPr/>
        </p:nvSpPr>
        <p:spPr bwMode="auto">
          <a:xfrm>
            <a:off x="1196387" y="6031777"/>
            <a:ext cx="809715" cy="647006"/>
          </a:xfrm>
          <a:custGeom>
            <a:avLst/>
            <a:gdLst/>
            <a:ahLst/>
            <a:cxnLst>
              <a:cxn ang="0">
                <a:pos x="0" y="1125"/>
              </a:cxn>
              <a:cxn ang="0">
                <a:pos x="661" y="1110"/>
              </a:cxn>
              <a:cxn ang="0">
                <a:pos x="1411" y="0"/>
              </a:cxn>
            </a:cxnLst>
            <a:rect l="0" t="0" r="r" b="b"/>
            <a:pathLst>
              <a:path w="1411" h="1125">
                <a:moveTo>
                  <a:pt x="0" y="1125"/>
                </a:moveTo>
                <a:lnTo>
                  <a:pt x="661" y="1110"/>
                </a:lnTo>
                <a:lnTo>
                  <a:pt x="1411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4" name="Freeform 250"/>
          <p:cNvSpPr>
            <a:spLocks/>
          </p:cNvSpPr>
          <p:nvPr/>
        </p:nvSpPr>
        <p:spPr bwMode="auto">
          <a:xfrm>
            <a:off x="1933362" y="6031777"/>
            <a:ext cx="72740" cy="88054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0" y="28"/>
              </a:cxn>
              <a:cxn ang="0">
                <a:pos x="20" y="27"/>
              </a:cxn>
              <a:cxn ang="0">
                <a:pos x="27" y="46"/>
              </a:cxn>
              <a:cxn ang="0">
                <a:pos x="38" y="0"/>
              </a:cxn>
            </a:cxnLst>
            <a:rect l="0" t="0" r="r" b="b"/>
            <a:pathLst>
              <a:path w="38" h="46">
                <a:moveTo>
                  <a:pt x="38" y="0"/>
                </a:moveTo>
                <a:lnTo>
                  <a:pt x="0" y="28"/>
                </a:lnTo>
                <a:lnTo>
                  <a:pt x="20" y="27"/>
                </a:lnTo>
                <a:lnTo>
                  <a:pt x="27" y="46"/>
                </a:lnTo>
                <a:lnTo>
                  <a:pt x="38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5" name="Freeform 251"/>
          <p:cNvSpPr>
            <a:spLocks/>
          </p:cNvSpPr>
          <p:nvPr/>
        </p:nvSpPr>
        <p:spPr bwMode="auto">
          <a:xfrm>
            <a:off x="505354" y="6592643"/>
            <a:ext cx="1052821" cy="91883"/>
          </a:xfrm>
          <a:custGeom>
            <a:avLst/>
            <a:gdLst/>
            <a:ahLst/>
            <a:cxnLst>
              <a:cxn ang="0">
                <a:pos x="0" y="102"/>
              </a:cxn>
              <a:cxn ang="0">
                <a:pos x="28" y="41"/>
              </a:cxn>
              <a:cxn ang="0">
                <a:pos x="91" y="159"/>
              </a:cxn>
              <a:cxn ang="0">
                <a:pos x="148" y="38"/>
              </a:cxn>
              <a:cxn ang="0">
                <a:pos x="211" y="156"/>
              </a:cxn>
              <a:cxn ang="0">
                <a:pos x="268" y="35"/>
              </a:cxn>
              <a:cxn ang="0">
                <a:pos x="331" y="154"/>
              </a:cxn>
              <a:cxn ang="0">
                <a:pos x="388" y="32"/>
              </a:cxn>
              <a:cxn ang="0">
                <a:pos x="451" y="151"/>
              </a:cxn>
              <a:cxn ang="0">
                <a:pos x="508" y="29"/>
              </a:cxn>
              <a:cxn ang="0">
                <a:pos x="571" y="148"/>
              </a:cxn>
              <a:cxn ang="0">
                <a:pos x="628" y="26"/>
              </a:cxn>
              <a:cxn ang="0">
                <a:pos x="691" y="145"/>
              </a:cxn>
              <a:cxn ang="0">
                <a:pos x="748" y="24"/>
              </a:cxn>
              <a:cxn ang="0">
                <a:pos x="811" y="142"/>
              </a:cxn>
              <a:cxn ang="0">
                <a:pos x="868" y="21"/>
              </a:cxn>
              <a:cxn ang="0">
                <a:pos x="931" y="139"/>
              </a:cxn>
              <a:cxn ang="0">
                <a:pos x="988" y="18"/>
              </a:cxn>
              <a:cxn ang="0">
                <a:pos x="1051" y="136"/>
              </a:cxn>
              <a:cxn ang="0">
                <a:pos x="1108" y="15"/>
              </a:cxn>
              <a:cxn ang="0">
                <a:pos x="1171" y="133"/>
              </a:cxn>
              <a:cxn ang="0">
                <a:pos x="1228" y="12"/>
              </a:cxn>
              <a:cxn ang="0">
                <a:pos x="1291" y="130"/>
              </a:cxn>
              <a:cxn ang="0">
                <a:pos x="1348" y="9"/>
              </a:cxn>
              <a:cxn ang="0">
                <a:pos x="1410" y="128"/>
              </a:cxn>
              <a:cxn ang="0">
                <a:pos x="1468" y="6"/>
              </a:cxn>
              <a:cxn ang="0">
                <a:pos x="1530" y="125"/>
              </a:cxn>
              <a:cxn ang="0">
                <a:pos x="1588" y="3"/>
              </a:cxn>
              <a:cxn ang="0">
                <a:pos x="1650" y="122"/>
              </a:cxn>
              <a:cxn ang="0">
                <a:pos x="1708" y="0"/>
              </a:cxn>
              <a:cxn ang="0">
                <a:pos x="1770" y="119"/>
              </a:cxn>
              <a:cxn ang="0">
                <a:pos x="1799" y="58"/>
              </a:cxn>
              <a:cxn ang="0">
                <a:pos x="1831" y="58"/>
              </a:cxn>
            </a:cxnLst>
            <a:rect l="0" t="0" r="r" b="b"/>
            <a:pathLst>
              <a:path w="1831" h="159">
                <a:moveTo>
                  <a:pt x="0" y="102"/>
                </a:moveTo>
                <a:lnTo>
                  <a:pt x="28" y="41"/>
                </a:lnTo>
                <a:lnTo>
                  <a:pt x="91" y="159"/>
                </a:lnTo>
                <a:lnTo>
                  <a:pt x="148" y="38"/>
                </a:lnTo>
                <a:lnTo>
                  <a:pt x="211" y="156"/>
                </a:lnTo>
                <a:lnTo>
                  <a:pt x="268" y="35"/>
                </a:lnTo>
                <a:lnTo>
                  <a:pt x="331" y="154"/>
                </a:lnTo>
                <a:lnTo>
                  <a:pt x="388" y="32"/>
                </a:lnTo>
                <a:lnTo>
                  <a:pt x="451" y="151"/>
                </a:lnTo>
                <a:lnTo>
                  <a:pt x="508" y="29"/>
                </a:lnTo>
                <a:lnTo>
                  <a:pt x="571" y="148"/>
                </a:lnTo>
                <a:lnTo>
                  <a:pt x="628" y="26"/>
                </a:lnTo>
                <a:lnTo>
                  <a:pt x="691" y="145"/>
                </a:lnTo>
                <a:lnTo>
                  <a:pt x="748" y="24"/>
                </a:lnTo>
                <a:lnTo>
                  <a:pt x="811" y="142"/>
                </a:lnTo>
                <a:lnTo>
                  <a:pt x="868" y="21"/>
                </a:lnTo>
                <a:lnTo>
                  <a:pt x="931" y="139"/>
                </a:lnTo>
                <a:lnTo>
                  <a:pt x="988" y="18"/>
                </a:lnTo>
                <a:lnTo>
                  <a:pt x="1051" y="136"/>
                </a:lnTo>
                <a:lnTo>
                  <a:pt x="1108" y="15"/>
                </a:lnTo>
                <a:lnTo>
                  <a:pt x="1171" y="133"/>
                </a:lnTo>
                <a:lnTo>
                  <a:pt x="1228" y="12"/>
                </a:lnTo>
                <a:lnTo>
                  <a:pt x="1291" y="130"/>
                </a:lnTo>
                <a:lnTo>
                  <a:pt x="1348" y="9"/>
                </a:lnTo>
                <a:lnTo>
                  <a:pt x="1410" y="128"/>
                </a:lnTo>
                <a:lnTo>
                  <a:pt x="1468" y="6"/>
                </a:lnTo>
                <a:lnTo>
                  <a:pt x="1530" y="125"/>
                </a:lnTo>
                <a:lnTo>
                  <a:pt x="1588" y="3"/>
                </a:lnTo>
                <a:lnTo>
                  <a:pt x="1650" y="122"/>
                </a:lnTo>
                <a:lnTo>
                  <a:pt x="1708" y="0"/>
                </a:lnTo>
                <a:lnTo>
                  <a:pt x="1770" y="119"/>
                </a:lnTo>
                <a:lnTo>
                  <a:pt x="1799" y="58"/>
                </a:lnTo>
                <a:lnTo>
                  <a:pt x="1831" y="58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6" name="Arc 252"/>
          <p:cNvSpPr>
            <a:spLocks/>
          </p:cNvSpPr>
          <p:nvPr/>
        </p:nvSpPr>
        <p:spPr bwMode="auto">
          <a:xfrm>
            <a:off x="1560089" y="6625185"/>
            <a:ext cx="645092" cy="24885"/>
          </a:xfrm>
          <a:custGeom>
            <a:avLst/>
            <a:gdLst>
              <a:gd name="G0" fmla="+- 21531 0 0"/>
              <a:gd name="G1" fmla="+- 0 0 0"/>
              <a:gd name="G2" fmla="+- 21600 0 0"/>
              <a:gd name="T0" fmla="*/ 21588 w 21588"/>
              <a:gd name="T1" fmla="*/ 21600 h 21600"/>
              <a:gd name="T2" fmla="*/ 0 w 21588"/>
              <a:gd name="T3" fmla="*/ 1722 h 21600"/>
              <a:gd name="T4" fmla="*/ 21531 w 2158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8" h="21600" fill="none" extrusionOk="0">
                <a:moveTo>
                  <a:pt x="21587" y="21599"/>
                </a:moveTo>
                <a:cubicBezTo>
                  <a:pt x="21568" y="21599"/>
                  <a:pt x="21549" y="21599"/>
                  <a:pt x="21531" y="21600"/>
                </a:cubicBezTo>
                <a:cubicBezTo>
                  <a:pt x="10269" y="21600"/>
                  <a:pt x="897" y="12947"/>
                  <a:pt x="-1" y="1722"/>
                </a:cubicBezTo>
              </a:path>
              <a:path w="21588" h="21600" stroke="0" extrusionOk="0">
                <a:moveTo>
                  <a:pt x="21587" y="21599"/>
                </a:moveTo>
                <a:cubicBezTo>
                  <a:pt x="21568" y="21599"/>
                  <a:pt x="21549" y="21599"/>
                  <a:pt x="21531" y="21600"/>
                </a:cubicBezTo>
                <a:cubicBezTo>
                  <a:pt x="10269" y="21600"/>
                  <a:pt x="897" y="12947"/>
                  <a:pt x="-1" y="1722"/>
                </a:cubicBezTo>
                <a:lnTo>
                  <a:pt x="21531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7" name="Arc 253"/>
          <p:cNvSpPr>
            <a:spLocks/>
          </p:cNvSpPr>
          <p:nvPr/>
        </p:nvSpPr>
        <p:spPr bwMode="auto">
          <a:xfrm>
            <a:off x="2203267" y="6521817"/>
            <a:ext cx="438356" cy="126339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8 w 21598"/>
              <a:gd name="T1" fmla="*/ 326 h 21600"/>
              <a:gd name="T2" fmla="*/ 92 w 21598"/>
              <a:gd name="T3" fmla="*/ 21600 h 21600"/>
              <a:gd name="T4" fmla="*/ 0 w 2159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21597" y="325"/>
                </a:moveTo>
                <a:cubicBezTo>
                  <a:pt x="21419" y="12091"/>
                  <a:pt x="11858" y="21549"/>
                  <a:pt x="91" y="21599"/>
                </a:cubicBezTo>
              </a:path>
              <a:path w="21598" h="21600" stroke="0" extrusionOk="0">
                <a:moveTo>
                  <a:pt x="21597" y="325"/>
                </a:moveTo>
                <a:cubicBezTo>
                  <a:pt x="21419" y="12091"/>
                  <a:pt x="11858" y="21549"/>
                  <a:pt x="91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8" name="Freeform 254"/>
          <p:cNvSpPr>
            <a:spLocks/>
          </p:cNvSpPr>
          <p:nvPr/>
        </p:nvSpPr>
        <p:spPr bwMode="auto">
          <a:xfrm>
            <a:off x="2612910" y="6523732"/>
            <a:ext cx="61255" cy="82311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43"/>
              </a:cxn>
              <a:cxn ang="0">
                <a:pos x="16" y="32"/>
              </a:cxn>
              <a:cxn ang="0">
                <a:pos x="32" y="43"/>
              </a:cxn>
              <a:cxn ang="0">
                <a:pos x="16" y="0"/>
              </a:cxn>
            </a:cxnLst>
            <a:rect l="0" t="0" r="r" b="b"/>
            <a:pathLst>
              <a:path w="32" h="43">
                <a:moveTo>
                  <a:pt x="16" y="0"/>
                </a:moveTo>
                <a:lnTo>
                  <a:pt x="0" y="43"/>
                </a:lnTo>
                <a:lnTo>
                  <a:pt x="16" y="32"/>
                </a:lnTo>
                <a:lnTo>
                  <a:pt x="32" y="43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9" name="Freeform 255"/>
          <p:cNvSpPr>
            <a:spLocks/>
          </p:cNvSpPr>
          <p:nvPr/>
        </p:nvSpPr>
        <p:spPr bwMode="auto">
          <a:xfrm>
            <a:off x="1531376" y="6669212"/>
            <a:ext cx="174194" cy="179937"/>
          </a:xfrm>
          <a:custGeom>
            <a:avLst/>
            <a:gdLst/>
            <a:ahLst/>
            <a:cxnLst>
              <a:cxn ang="0">
                <a:pos x="0" y="75"/>
              </a:cxn>
              <a:cxn ang="0">
                <a:pos x="15" y="0"/>
              </a:cxn>
              <a:cxn ang="0">
                <a:pos x="301" y="314"/>
              </a:cxn>
            </a:cxnLst>
            <a:rect l="0" t="0" r="r" b="b"/>
            <a:pathLst>
              <a:path w="301" h="314">
                <a:moveTo>
                  <a:pt x="0" y="75"/>
                </a:moveTo>
                <a:lnTo>
                  <a:pt x="15" y="0"/>
                </a:lnTo>
                <a:lnTo>
                  <a:pt x="301" y="31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0" name="Freeform 256"/>
          <p:cNvSpPr>
            <a:spLocks/>
          </p:cNvSpPr>
          <p:nvPr/>
        </p:nvSpPr>
        <p:spPr bwMode="auto">
          <a:xfrm>
            <a:off x="1625173" y="6766837"/>
            <a:ext cx="80397" cy="82311"/>
          </a:xfrm>
          <a:custGeom>
            <a:avLst/>
            <a:gdLst/>
            <a:ahLst/>
            <a:cxnLst>
              <a:cxn ang="0">
                <a:pos x="42" y="43"/>
              </a:cxn>
              <a:cxn ang="0">
                <a:pos x="24" y="0"/>
              </a:cxn>
              <a:cxn ang="0">
                <a:pos x="20" y="19"/>
              </a:cxn>
              <a:cxn ang="0">
                <a:pos x="0" y="22"/>
              </a:cxn>
              <a:cxn ang="0">
                <a:pos x="42" y="43"/>
              </a:cxn>
            </a:cxnLst>
            <a:rect l="0" t="0" r="r" b="b"/>
            <a:pathLst>
              <a:path w="42" h="43">
                <a:moveTo>
                  <a:pt x="42" y="43"/>
                </a:moveTo>
                <a:lnTo>
                  <a:pt x="24" y="0"/>
                </a:lnTo>
                <a:lnTo>
                  <a:pt x="20" y="19"/>
                </a:lnTo>
                <a:lnTo>
                  <a:pt x="0" y="22"/>
                </a:lnTo>
                <a:lnTo>
                  <a:pt x="42" y="43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1" name="Line 257"/>
          <p:cNvSpPr>
            <a:spLocks noChangeShapeType="1"/>
          </p:cNvSpPr>
          <p:nvPr/>
        </p:nvSpPr>
        <p:spPr bwMode="auto">
          <a:xfrm flipV="1">
            <a:off x="2498057" y="7917284"/>
            <a:ext cx="7657" cy="216307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2" name="Freeform 258"/>
          <p:cNvSpPr>
            <a:spLocks/>
          </p:cNvSpPr>
          <p:nvPr/>
        </p:nvSpPr>
        <p:spPr bwMode="auto">
          <a:xfrm>
            <a:off x="2446373" y="7905798"/>
            <a:ext cx="118682" cy="13400"/>
          </a:xfrm>
          <a:custGeom>
            <a:avLst/>
            <a:gdLst/>
            <a:ahLst/>
            <a:cxnLst>
              <a:cxn ang="0">
                <a:pos x="205" y="4"/>
              </a:cxn>
              <a:cxn ang="0">
                <a:pos x="205" y="23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23">
                <a:moveTo>
                  <a:pt x="205" y="4"/>
                </a:moveTo>
                <a:lnTo>
                  <a:pt x="205" y="23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3" name="Line 259"/>
          <p:cNvSpPr>
            <a:spLocks noChangeShapeType="1"/>
          </p:cNvSpPr>
          <p:nvPr/>
        </p:nvSpPr>
        <p:spPr bwMode="auto">
          <a:xfrm>
            <a:off x="2446373" y="7905798"/>
            <a:ext cx="1914" cy="95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4" name="Line 260"/>
          <p:cNvSpPr>
            <a:spLocks noChangeShapeType="1"/>
          </p:cNvSpPr>
          <p:nvPr/>
        </p:nvSpPr>
        <p:spPr bwMode="auto">
          <a:xfrm flipV="1">
            <a:off x="2006102" y="8011080"/>
            <a:ext cx="1914" cy="5168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5" name="Freeform 261"/>
          <p:cNvSpPr>
            <a:spLocks/>
          </p:cNvSpPr>
          <p:nvPr/>
        </p:nvSpPr>
        <p:spPr bwMode="auto">
          <a:xfrm>
            <a:off x="1946762" y="8001509"/>
            <a:ext cx="118682" cy="9571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6" name="Line 262"/>
          <p:cNvSpPr>
            <a:spLocks noChangeShapeType="1"/>
          </p:cNvSpPr>
          <p:nvPr/>
        </p:nvSpPr>
        <p:spPr bwMode="auto">
          <a:xfrm>
            <a:off x="1946762" y="8001509"/>
            <a:ext cx="1914" cy="95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7" name="Freeform 263"/>
          <p:cNvSpPr>
            <a:spLocks/>
          </p:cNvSpPr>
          <p:nvPr/>
        </p:nvSpPr>
        <p:spPr bwMode="auto">
          <a:xfrm>
            <a:off x="1619430" y="7856029"/>
            <a:ext cx="118682" cy="216307"/>
          </a:xfrm>
          <a:custGeom>
            <a:avLst/>
            <a:gdLst/>
            <a:ahLst/>
            <a:cxnLst>
              <a:cxn ang="0">
                <a:pos x="209" y="376"/>
              </a:cxn>
              <a:cxn ang="0">
                <a:pos x="29" y="195"/>
              </a:cxn>
              <a:cxn ang="0">
                <a:pos x="0" y="0"/>
              </a:cxn>
            </a:cxnLst>
            <a:rect l="0" t="0" r="r" b="b"/>
            <a:pathLst>
              <a:path w="209" h="376">
                <a:moveTo>
                  <a:pt x="209" y="376"/>
                </a:moveTo>
                <a:lnTo>
                  <a:pt x="29" y="195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8" name="Freeform 264"/>
          <p:cNvSpPr>
            <a:spLocks/>
          </p:cNvSpPr>
          <p:nvPr/>
        </p:nvSpPr>
        <p:spPr bwMode="auto">
          <a:xfrm>
            <a:off x="1558175" y="7838801"/>
            <a:ext cx="118682" cy="26799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7" y="19"/>
              </a:cxn>
              <a:cxn ang="0">
                <a:pos x="2" y="48"/>
              </a:cxn>
              <a:cxn ang="0">
                <a:pos x="0" y="29"/>
              </a:cxn>
            </a:cxnLst>
            <a:rect l="0" t="0" r="r" b="b"/>
            <a:pathLst>
              <a:path w="207" h="48">
                <a:moveTo>
                  <a:pt x="205" y="0"/>
                </a:moveTo>
                <a:lnTo>
                  <a:pt x="207" y="19"/>
                </a:lnTo>
                <a:lnTo>
                  <a:pt x="2" y="48"/>
                </a:lnTo>
                <a:lnTo>
                  <a:pt x="0" y="2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9" name="Line 265"/>
          <p:cNvSpPr>
            <a:spLocks noChangeShapeType="1"/>
          </p:cNvSpPr>
          <p:nvPr/>
        </p:nvSpPr>
        <p:spPr bwMode="auto">
          <a:xfrm>
            <a:off x="1558175" y="7854114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0" name="Arc 266"/>
          <p:cNvSpPr>
            <a:spLocks/>
          </p:cNvSpPr>
          <p:nvPr/>
        </p:nvSpPr>
        <p:spPr bwMode="auto">
          <a:xfrm>
            <a:off x="1290184" y="8183360"/>
            <a:ext cx="629778" cy="59341"/>
          </a:xfrm>
          <a:custGeom>
            <a:avLst/>
            <a:gdLst>
              <a:gd name="G0" fmla="+- 21588 0 0"/>
              <a:gd name="G1" fmla="+- 0 0 0"/>
              <a:gd name="G2" fmla="+- 21600 0 0"/>
              <a:gd name="T0" fmla="*/ 21651 w 21651"/>
              <a:gd name="T1" fmla="*/ 21600 h 21600"/>
              <a:gd name="T2" fmla="*/ 0 w 21651"/>
              <a:gd name="T3" fmla="*/ 708 h 21600"/>
              <a:gd name="T4" fmla="*/ 21588 w 21651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51" h="21600" fill="none" extrusionOk="0">
                <a:moveTo>
                  <a:pt x="21650" y="21599"/>
                </a:moveTo>
                <a:cubicBezTo>
                  <a:pt x="21629" y="21599"/>
                  <a:pt x="21608" y="21599"/>
                  <a:pt x="21588" y="21600"/>
                </a:cubicBezTo>
                <a:cubicBezTo>
                  <a:pt x="9934" y="21600"/>
                  <a:pt x="381" y="12355"/>
                  <a:pt x="-1" y="708"/>
                </a:cubicBezTo>
              </a:path>
              <a:path w="21651" h="21600" stroke="0" extrusionOk="0">
                <a:moveTo>
                  <a:pt x="21650" y="21599"/>
                </a:moveTo>
                <a:cubicBezTo>
                  <a:pt x="21629" y="21599"/>
                  <a:pt x="21608" y="21599"/>
                  <a:pt x="21588" y="21600"/>
                </a:cubicBezTo>
                <a:cubicBezTo>
                  <a:pt x="9934" y="21600"/>
                  <a:pt x="381" y="12355"/>
                  <a:pt x="-1" y="708"/>
                </a:cubicBezTo>
                <a:lnTo>
                  <a:pt x="21588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1" name="Arc 267"/>
          <p:cNvSpPr>
            <a:spLocks/>
          </p:cNvSpPr>
          <p:nvPr/>
        </p:nvSpPr>
        <p:spPr bwMode="auto">
          <a:xfrm>
            <a:off x="1919962" y="7942168"/>
            <a:ext cx="292876" cy="29861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138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137"/>
                </a:moveTo>
                <a:cubicBezTo>
                  <a:pt x="21523" y="12013"/>
                  <a:pt x="11875" y="21599"/>
                  <a:pt x="0" y="21600"/>
                </a:cubicBezTo>
              </a:path>
              <a:path w="21600" h="21600" stroke="0" extrusionOk="0">
                <a:moveTo>
                  <a:pt x="21599" y="137"/>
                </a:moveTo>
                <a:cubicBezTo>
                  <a:pt x="21523" y="12013"/>
                  <a:pt x="11875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2" name="Freeform 268"/>
          <p:cNvSpPr>
            <a:spLocks/>
          </p:cNvSpPr>
          <p:nvPr/>
        </p:nvSpPr>
        <p:spPr bwMode="auto">
          <a:xfrm>
            <a:off x="2153497" y="7932597"/>
            <a:ext cx="118682" cy="1148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3" name="Line 269"/>
          <p:cNvSpPr>
            <a:spLocks noChangeShapeType="1"/>
          </p:cNvSpPr>
          <p:nvPr/>
        </p:nvSpPr>
        <p:spPr bwMode="auto">
          <a:xfrm>
            <a:off x="2153497" y="7932597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4" name="Arc 270"/>
          <p:cNvSpPr>
            <a:spLocks/>
          </p:cNvSpPr>
          <p:nvPr/>
        </p:nvSpPr>
        <p:spPr bwMode="auto">
          <a:xfrm>
            <a:off x="1039421" y="8020651"/>
            <a:ext cx="172280" cy="160794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253 h 21599"/>
              <a:gd name="T2" fmla="*/ 236 w 21599"/>
              <a:gd name="T3" fmla="*/ 21599 h 21599"/>
              <a:gd name="T4" fmla="*/ 0 w 21599"/>
              <a:gd name="T5" fmla="*/ 0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599" fill="none" extrusionOk="0">
                <a:moveTo>
                  <a:pt x="21598" y="252"/>
                </a:moveTo>
                <a:cubicBezTo>
                  <a:pt x="21461" y="11991"/>
                  <a:pt x="11974" y="21470"/>
                  <a:pt x="235" y="21598"/>
                </a:cubicBezTo>
              </a:path>
              <a:path w="21599" h="21599" stroke="0" extrusionOk="0">
                <a:moveTo>
                  <a:pt x="21598" y="252"/>
                </a:moveTo>
                <a:cubicBezTo>
                  <a:pt x="21461" y="11991"/>
                  <a:pt x="11974" y="21470"/>
                  <a:pt x="235" y="21598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5" name="Freeform 271"/>
          <p:cNvSpPr>
            <a:spLocks/>
          </p:cNvSpPr>
          <p:nvPr/>
        </p:nvSpPr>
        <p:spPr bwMode="auto">
          <a:xfrm>
            <a:off x="1154275" y="8011080"/>
            <a:ext cx="118682" cy="1148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6" name="Line 272"/>
          <p:cNvSpPr>
            <a:spLocks noChangeShapeType="1"/>
          </p:cNvSpPr>
          <p:nvPr/>
        </p:nvSpPr>
        <p:spPr bwMode="auto">
          <a:xfrm>
            <a:off x="1154275" y="8011080"/>
            <a:ext cx="1914" cy="114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7" name="Freeform 273"/>
          <p:cNvSpPr>
            <a:spLocks/>
          </p:cNvSpPr>
          <p:nvPr/>
        </p:nvSpPr>
        <p:spPr bwMode="auto">
          <a:xfrm>
            <a:off x="256505" y="7341103"/>
            <a:ext cx="1697913" cy="748460"/>
          </a:xfrm>
          <a:custGeom>
            <a:avLst/>
            <a:gdLst/>
            <a:ahLst/>
            <a:cxnLst>
              <a:cxn ang="0">
                <a:pos x="0" y="1304"/>
              </a:cxn>
              <a:cxn ang="0">
                <a:pos x="2955" y="73"/>
              </a:cxn>
              <a:cxn ang="0">
                <a:pos x="2445" y="0"/>
              </a:cxn>
            </a:cxnLst>
            <a:rect l="0" t="0" r="r" b="b"/>
            <a:pathLst>
              <a:path w="2955" h="1304">
                <a:moveTo>
                  <a:pt x="0" y="1304"/>
                </a:moveTo>
                <a:lnTo>
                  <a:pt x="2955" y="73"/>
                </a:lnTo>
                <a:lnTo>
                  <a:pt x="2445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8" name="Freeform 274"/>
          <p:cNvSpPr>
            <a:spLocks/>
          </p:cNvSpPr>
          <p:nvPr/>
        </p:nvSpPr>
        <p:spPr bwMode="auto">
          <a:xfrm>
            <a:off x="1642401" y="7281763"/>
            <a:ext cx="28713" cy="118682"/>
          </a:xfrm>
          <a:custGeom>
            <a:avLst/>
            <a:gdLst/>
            <a:ahLst/>
            <a:cxnLst>
              <a:cxn ang="0">
                <a:pos x="29" y="0"/>
              </a:cxn>
              <a:cxn ang="0">
                <a:pos x="48" y="2"/>
              </a:cxn>
              <a:cxn ang="0">
                <a:pos x="18" y="207"/>
              </a:cxn>
              <a:cxn ang="0">
                <a:pos x="0" y="205"/>
              </a:cxn>
            </a:cxnLst>
            <a:rect l="0" t="0" r="r" b="b"/>
            <a:pathLst>
              <a:path w="48" h="207">
                <a:moveTo>
                  <a:pt x="29" y="0"/>
                </a:moveTo>
                <a:lnTo>
                  <a:pt x="48" y="2"/>
                </a:lnTo>
                <a:lnTo>
                  <a:pt x="18" y="207"/>
                </a:lnTo>
                <a:lnTo>
                  <a:pt x="0" y="20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9" name="Line 275"/>
          <p:cNvSpPr>
            <a:spLocks noChangeShapeType="1"/>
          </p:cNvSpPr>
          <p:nvPr/>
        </p:nvSpPr>
        <p:spPr bwMode="auto">
          <a:xfrm>
            <a:off x="1642401" y="7398530"/>
            <a:ext cx="11485" cy="191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0" name="Freeform 276"/>
          <p:cNvSpPr>
            <a:spLocks/>
          </p:cNvSpPr>
          <p:nvPr/>
        </p:nvSpPr>
        <p:spPr bwMode="auto">
          <a:xfrm>
            <a:off x="505354" y="8269500"/>
            <a:ext cx="1070049" cy="78483"/>
          </a:xfrm>
          <a:custGeom>
            <a:avLst/>
            <a:gdLst/>
            <a:ahLst/>
            <a:cxnLst>
              <a:cxn ang="0">
                <a:pos x="0" y="77"/>
              </a:cxn>
              <a:cxn ang="0">
                <a:pos x="29" y="16"/>
              </a:cxn>
              <a:cxn ang="0">
                <a:pos x="90" y="136"/>
              </a:cxn>
              <a:cxn ang="0">
                <a:pos x="149" y="15"/>
              </a:cxn>
              <a:cxn ang="0">
                <a:pos x="210" y="135"/>
              </a:cxn>
              <a:cxn ang="0">
                <a:pos x="269" y="14"/>
              </a:cxn>
              <a:cxn ang="0">
                <a:pos x="330" y="133"/>
              </a:cxn>
              <a:cxn ang="0">
                <a:pos x="389" y="13"/>
              </a:cxn>
              <a:cxn ang="0">
                <a:pos x="450" y="132"/>
              </a:cxn>
              <a:cxn ang="0">
                <a:pos x="509" y="12"/>
              </a:cxn>
              <a:cxn ang="0">
                <a:pos x="570" y="131"/>
              </a:cxn>
              <a:cxn ang="0">
                <a:pos x="629" y="11"/>
              </a:cxn>
              <a:cxn ang="0">
                <a:pos x="690" y="130"/>
              </a:cxn>
              <a:cxn ang="0">
                <a:pos x="749" y="10"/>
              </a:cxn>
              <a:cxn ang="0">
                <a:pos x="810" y="129"/>
              </a:cxn>
              <a:cxn ang="0">
                <a:pos x="869" y="9"/>
              </a:cxn>
              <a:cxn ang="0">
                <a:pos x="930" y="128"/>
              </a:cxn>
              <a:cxn ang="0">
                <a:pos x="989" y="7"/>
              </a:cxn>
              <a:cxn ang="0">
                <a:pos x="1050" y="127"/>
              </a:cxn>
              <a:cxn ang="0">
                <a:pos x="1109" y="6"/>
              </a:cxn>
              <a:cxn ang="0">
                <a:pos x="1170" y="126"/>
              </a:cxn>
              <a:cxn ang="0">
                <a:pos x="1229" y="5"/>
              </a:cxn>
              <a:cxn ang="0">
                <a:pos x="1290" y="125"/>
              </a:cxn>
              <a:cxn ang="0">
                <a:pos x="1349" y="4"/>
              </a:cxn>
              <a:cxn ang="0">
                <a:pos x="1410" y="124"/>
              </a:cxn>
              <a:cxn ang="0">
                <a:pos x="1469" y="3"/>
              </a:cxn>
              <a:cxn ang="0">
                <a:pos x="1530" y="123"/>
              </a:cxn>
              <a:cxn ang="0">
                <a:pos x="1589" y="2"/>
              </a:cxn>
              <a:cxn ang="0">
                <a:pos x="1650" y="121"/>
              </a:cxn>
              <a:cxn ang="0">
                <a:pos x="1709" y="1"/>
              </a:cxn>
              <a:cxn ang="0">
                <a:pos x="1770" y="120"/>
              </a:cxn>
              <a:cxn ang="0">
                <a:pos x="1829" y="0"/>
              </a:cxn>
              <a:cxn ang="0">
                <a:pos x="1859" y="60"/>
              </a:cxn>
              <a:cxn ang="0">
                <a:pos x="1861" y="60"/>
              </a:cxn>
            </a:cxnLst>
            <a:rect l="0" t="0" r="r" b="b"/>
            <a:pathLst>
              <a:path w="1861" h="136">
                <a:moveTo>
                  <a:pt x="0" y="77"/>
                </a:moveTo>
                <a:lnTo>
                  <a:pt x="29" y="16"/>
                </a:lnTo>
                <a:lnTo>
                  <a:pt x="90" y="136"/>
                </a:lnTo>
                <a:lnTo>
                  <a:pt x="149" y="15"/>
                </a:lnTo>
                <a:lnTo>
                  <a:pt x="210" y="135"/>
                </a:lnTo>
                <a:lnTo>
                  <a:pt x="269" y="14"/>
                </a:lnTo>
                <a:lnTo>
                  <a:pt x="330" y="133"/>
                </a:lnTo>
                <a:lnTo>
                  <a:pt x="389" y="13"/>
                </a:lnTo>
                <a:lnTo>
                  <a:pt x="450" y="132"/>
                </a:lnTo>
                <a:lnTo>
                  <a:pt x="509" y="12"/>
                </a:lnTo>
                <a:lnTo>
                  <a:pt x="570" y="131"/>
                </a:lnTo>
                <a:lnTo>
                  <a:pt x="629" y="11"/>
                </a:lnTo>
                <a:lnTo>
                  <a:pt x="690" y="130"/>
                </a:lnTo>
                <a:lnTo>
                  <a:pt x="749" y="10"/>
                </a:lnTo>
                <a:lnTo>
                  <a:pt x="810" y="129"/>
                </a:lnTo>
                <a:lnTo>
                  <a:pt x="869" y="9"/>
                </a:lnTo>
                <a:lnTo>
                  <a:pt x="930" y="128"/>
                </a:lnTo>
                <a:lnTo>
                  <a:pt x="989" y="7"/>
                </a:lnTo>
                <a:lnTo>
                  <a:pt x="1050" y="127"/>
                </a:lnTo>
                <a:lnTo>
                  <a:pt x="1109" y="6"/>
                </a:lnTo>
                <a:lnTo>
                  <a:pt x="1170" y="126"/>
                </a:lnTo>
                <a:lnTo>
                  <a:pt x="1229" y="5"/>
                </a:lnTo>
                <a:lnTo>
                  <a:pt x="1290" y="125"/>
                </a:lnTo>
                <a:lnTo>
                  <a:pt x="1349" y="4"/>
                </a:lnTo>
                <a:lnTo>
                  <a:pt x="1410" y="124"/>
                </a:lnTo>
                <a:lnTo>
                  <a:pt x="1469" y="3"/>
                </a:lnTo>
                <a:lnTo>
                  <a:pt x="1530" y="123"/>
                </a:lnTo>
                <a:lnTo>
                  <a:pt x="1589" y="2"/>
                </a:lnTo>
                <a:lnTo>
                  <a:pt x="1650" y="121"/>
                </a:lnTo>
                <a:lnTo>
                  <a:pt x="1709" y="1"/>
                </a:lnTo>
                <a:lnTo>
                  <a:pt x="1770" y="120"/>
                </a:lnTo>
                <a:lnTo>
                  <a:pt x="1829" y="0"/>
                </a:lnTo>
                <a:lnTo>
                  <a:pt x="1859" y="60"/>
                </a:lnTo>
                <a:lnTo>
                  <a:pt x="1861" y="6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1" name="Arc 277"/>
          <p:cNvSpPr>
            <a:spLocks/>
          </p:cNvSpPr>
          <p:nvPr/>
        </p:nvSpPr>
        <p:spPr bwMode="auto">
          <a:xfrm>
            <a:off x="1575403" y="8303956"/>
            <a:ext cx="602979" cy="34456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67 w 21667"/>
              <a:gd name="T1" fmla="*/ 21600 h 21600"/>
              <a:gd name="T2" fmla="*/ 0 w 21667"/>
              <a:gd name="T3" fmla="*/ 0 h 21600"/>
              <a:gd name="T4" fmla="*/ 21600 w 2166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67" h="21600" fill="none" extrusionOk="0">
                <a:moveTo>
                  <a:pt x="21666" y="21599"/>
                </a:moveTo>
                <a:cubicBezTo>
                  <a:pt x="21644" y="21599"/>
                  <a:pt x="21622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667" h="21600" stroke="0" extrusionOk="0">
                <a:moveTo>
                  <a:pt x="21666" y="21599"/>
                </a:moveTo>
                <a:cubicBezTo>
                  <a:pt x="21644" y="21599"/>
                  <a:pt x="21622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2" name="Arc 278"/>
          <p:cNvSpPr>
            <a:spLocks/>
          </p:cNvSpPr>
          <p:nvPr/>
        </p:nvSpPr>
        <p:spPr bwMode="auto">
          <a:xfrm>
            <a:off x="2178382" y="8321184"/>
            <a:ext cx="254591" cy="15314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434 w 21434"/>
              <a:gd name="T1" fmla="*/ 2669 h 21600"/>
              <a:gd name="T2" fmla="*/ 0 w 21434"/>
              <a:gd name="T3" fmla="*/ 21600 h 21600"/>
              <a:gd name="T4" fmla="*/ 0 w 21434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34" h="21600" fill="none" extrusionOk="0">
                <a:moveTo>
                  <a:pt x="21434" y="2669"/>
                </a:moveTo>
                <a:cubicBezTo>
                  <a:pt x="20087" y="13482"/>
                  <a:pt x="10897" y="21599"/>
                  <a:pt x="0" y="21600"/>
                </a:cubicBezTo>
              </a:path>
              <a:path w="21434" h="21600" stroke="0" extrusionOk="0">
                <a:moveTo>
                  <a:pt x="21434" y="2669"/>
                </a:moveTo>
                <a:cubicBezTo>
                  <a:pt x="20087" y="13482"/>
                  <a:pt x="10897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3" name="Arc 279"/>
          <p:cNvSpPr>
            <a:spLocks/>
          </p:cNvSpPr>
          <p:nvPr/>
        </p:nvSpPr>
        <p:spPr bwMode="auto">
          <a:xfrm>
            <a:off x="2436802" y="8124019"/>
            <a:ext cx="189508" cy="19716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4" name="Freeform 280"/>
          <p:cNvSpPr>
            <a:spLocks/>
          </p:cNvSpPr>
          <p:nvPr/>
        </p:nvSpPr>
        <p:spPr bwMode="auto">
          <a:xfrm>
            <a:off x="2597596" y="8124019"/>
            <a:ext cx="59341" cy="84226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0" y="44"/>
              </a:cxn>
              <a:cxn ang="0">
                <a:pos x="15" y="33"/>
              </a:cxn>
              <a:cxn ang="0">
                <a:pos x="31" y="44"/>
              </a:cxn>
              <a:cxn ang="0">
                <a:pos x="15" y="0"/>
              </a:cxn>
            </a:cxnLst>
            <a:rect l="0" t="0" r="r" b="b"/>
            <a:pathLst>
              <a:path w="31" h="44">
                <a:moveTo>
                  <a:pt x="15" y="0"/>
                </a:moveTo>
                <a:lnTo>
                  <a:pt x="0" y="44"/>
                </a:lnTo>
                <a:lnTo>
                  <a:pt x="15" y="33"/>
                </a:lnTo>
                <a:lnTo>
                  <a:pt x="31" y="44"/>
                </a:lnTo>
                <a:lnTo>
                  <a:pt x="15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5" name="Freeform 281"/>
          <p:cNvSpPr>
            <a:spLocks/>
          </p:cNvSpPr>
          <p:nvPr/>
        </p:nvSpPr>
        <p:spPr bwMode="auto">
          <a:xfrm>
            <a:off x="1540947" y="8365211"/>
            <a:ext cx="172280" cy="216307"/>
          </a:xfrm>
          <a:custGeom>
            <a:avLst/>
            <a:gdLst/>
            <a:ahLst/>
            <a:cxnLst>
              <a:cxn ang="0">
                <a:pos x="0" y="44"/>
              </a:cxn>
              <a:cxn ang="0">
                <a:pos x="46" y="0"/>
              </a:cxn>
              <a:cxn ang="0">
                <a:pos x="301" y="375"/>
              </a:cxn>
            </a:cxnLst>
            <a:rect l="0" t="0" r="r" b="b"/>
            <a:pathLst>
              <a:path w="301" h="375">
                <a:moveTo>
                  <a:pt x="0" y="44"/>
                </a:moveTo>
                <a:lnTo>
                  <a:pt x="46" y="0"/>
                </a:lnTo>
                <a:lnTo>
                  <a:pt x="301" y="37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6" name="Freeform 282"/>
          <p:cNvSpPr>
            <a:spLocks/>
          </p:cNvSpPr>
          <p:nvPr/>
        </p:nvSpPr>
        <p:spPr bwMode="auto">
          <a:xfrm>
            <a:off x="1640486" y="8493464"/>
            <a:ext cx="72740" cy="88054"/>
          </a:xfrm>
          <a:custGeom>
            <a:avLst/>
            <a:gdLst/>
            <a:ahLst/>
            <a:cxnLst>
              <a:cxn ang="0">
                <a:pos x="38" y="46"/>
              </a:cxn>
              <a:cxn ang="0">
                <a:pos x="27" y="0"/>
              </a:cxn>
              <a:cxn ang="0">
                <a:pos x="20" y="19"/>
              </a:cxn>
              <a:cxn ang="0">
                <a:pos x="0" y="19"/>
              </a:cxn>
              <a:cxn ang="0">
                <a:pos x="38" y="46"/>
              </a:cxn>
            </a:cxnLst>
            <a:rect l="0" t="0" r="r" b="b"/>
            <a:pathLst>
              <a:path w="38" h="46">
                <a:moveTo>
                  <a:pt x="38" y="46"/>
                </a:moveTo>
                <a:lnTo>
                  <a:pt x="27" y="0"/>
                </a:lnTo>
                <a:lnTo>
                  <a:pt x="20" y="19"/>
                </a:lnTo>
                <a:lnTo>
                  <a:pt x="0" y="19"/>
                </a:lnTo>
                <a:lnTo>
                  <a:pt x="38" y="46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Rectangle 278">
            <a:hlinkClick r:id="rId2" action="ppaction://hlinkfile"/>
          </p:cNvPr>
          <p:cNvSpPr/>
          <p:nvPr/>
        </p:nvSpPr>
        <p:spPr>
          <a:xfrm>
            <a:off x="4667793" y="827790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06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8768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152400"/>
            <a:ext cx="7154863" cy="9448800"/>
            <a:chOff x="96" y="96"/>
            <a:chExt cx="4507" cy="59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96"/>
              <a:ext cx="4416" cy="5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25" y="121"/>
              <a:ext cx="4478" cy="5171"/>
              <a:chOff x="125" y="121"/>
              <a:chExt cx="4478" cy="5171"/>
            </a:xfrm>
          </p:grpSpPr>
          <p:sp>
            <p:nvSpPr>
              <p:cNvPr id="67" name="Rectangle 5"/>
              <p:cNvSpPr>
                <a:spLocks noChangeArrowheads="1"/>
              </p:cNvSpPr>
              <p:nvPr/>
            </p:nvSpPr>
            <p:spPr bwMode="auto">
              <a:xfrm>
                <a:off x="125" y="4151"/>
                <a:ext cx="2014" cy="98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Rectangle 6"/>
              <p:cNvSpPr>
                <a:spLocks noChangeArrowheads="1"/>
              </p:cNvSpPr>
              <p:nvPr/>
            </p:nvSpPr>
            <p:spPr bwMode="auto">
              <a:xfrm>
                <a:off x="125" y="2099"/>
                <a:ext cx="2014" cy="98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Rectangle 7"/>
              <p:cNvSpPr>
                <a:spLocks noChangeArrowheads="1"/>
              </p:cNvSpPr>
              <p:nvPr/>
            </p:nvSpPr>
            <p:spPr bwMode="auto">
              <a:xfrm>
                <a:off x="125" y="3125"/>
                <a:ext cx="2014" cy="98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Rectangle 8"/>
              <p:cNvSpPr>
                <a:spLocks noChangeArrowheads="1"/>
              </p:cNvSpPr>
              <p:nvPr/>
            </p:nvSpPr>
            <p:spPr bwMode="auto">
              <a:xfrm>
                <a:off x="588" y="267"/>
                <a:ext cx="3490" cy="17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Oval 9"/>
              <p:cNvSpPr>
                <a:spLocks noChangeArrowheads="1"/>
              </p:cNvSpPr>
              <p:nvPr/>
            </p:nvSpPr>
            <p:spPr bwMode="auto">
              <a:xfrm>
                <a:off x="822" y="1225"/>
                <a:ext cx="115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Rectangle 10"/>
              <p:cNvSpPr>
                <a:spLocks noChangeArrowheads="1"/>
              </p:cNvSpPr>
              <p:nvPr/>
            </p:nvSpPr>
            <p:spPr bwMode="auto">
              <a:xfrm>
                <a:off x="1712" y="1019"/>
                <a:ext cx="16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Oval 11"/>
              <p:cNvSpPr>
                <a:spLocks noChangeArrowheads="1"/>
              </p:cNvSpPr>
              <p:nvPr/>
            </p:nvSpPr>
            <p:spPr bwMode="auto">
              <a:xfrm>
                <a:off x="1703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12"/>
              <p:cNvSpPr>
                <a:spLocks noChangeArrowheads="1"/>
              </p:cNvSpPr>
              <p:nvPr/>
            </p:nvSpPr>
            <p:spPr bwMode="auto">
              <a:xfrm>
                <a:off x="2141" y="1019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Oval 13"/>
              <p:cNvSpPr>
                <a:spLocks noChangeArrowheads="1"/>
              </p:cNvSpPr>
              <p:nvPr/>
            </p:nvSpPr>
            <p:spPr bwMode="auto">
              <a:xfrm>
                <a:off x="1995" y="1225"/>
                <a:ext cx="114" cy="9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Rectangle 14"/>
              <p:cNvSpPr>
                <a:spLocks noChangeArrowheads="1"/>
              </p:cNvSpPr>
              <p:nvPr/>
            </p:nvSpPr>
            <p:spPr bwMode="auto">
              <a:xfrm>
                <a:off x="2638" y="1019"/>
                <a:ext cx="16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Rectangle 15"/>
              <p:cNvSpPr>
                <a:spLocks noChangeArrowheads="1"/>
              </p:cNvSpPr>
              <p:nvPr/>
            </p:nvSpPr>
            <p:spPr bwMode="auto">
              <a:xfrm>
                <a:off x="2286" y="1225"/>
                <a:ext cx="115" cy="9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Line 16"/>
              <p:cNvSpPr>
                <a:spLocks noChangeShapeType="1"/>
              </p:cNvSpPr>
              <p:nvPr/>
            </p:nvSpPr>
            <p:spPr bwMode="auto">
              <a:xfrm>
                <a:off x="2286" y="1225"/>
                <a:ext cx="109" cy="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Line 17"/>
              <p:cNvSpPr>
                <a:spLocks noChangeShapeType="1"/>
              </p:cNvSpPr>
              <p:nvPr/>
            </p:nvSpPr>
            <p:spPr bwMode="auto">
              <a:xfrm flipV="1">
                <a:off x="2286" y="1225"/>
                <a:ext cx="109" cy="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Rectangle 18"/>
              <p:cNvSpPr>
                <a:spLocks noChangeArrowheads="1"/>
              </p:cNvSpPr>
              <p:nvPr/>
            </p:nvSpPr>
            <p:spPr bwMode="auto">
              <a:xfrm>
                <a:off x="1323" y="886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" name="Oval 19"/>
              <p:cNvSpPr>
                <a:spLocks noChangeArrowheads="1"/>
              </p:cNvSpPr>
              <p:nvPr/>
            </p:nvSpPr>
            <p:spPr bwMode="auto">
              <a:xfrm>
                <a:off x="2578" y="1225"/>
                <a:ext cx="114" cy="9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Rectangle 20"/>
              <p:cNvSpPr>
                <a:spLocks noChangeArrowheads="1"/>
              </p:cNvSpPr>
              <p:nvPr/>
            </p:nvSpPr>
            <p:spPr bwMode="auto">
              <a:xfrm>
                <a:off x="2124" y="871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Oval 21"/>
              <p:cNvSpPr>
                <a:spLocks noChangeArrowheads="1"/>
              </p:cNvSpPr>
              <p:nvPr/>
            </p:nvSpPr>
            <p:spPr bwMode="auto">
              <a:xfrm>
                <a:off x="2875" y="1225"/>
                <a:ext cx="115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22"/>
              <p:cNvSpPr>
                <a:spLocks noChangeArrowheads="1"/>
              </p:cNvSpPr>
              <p:nvPr/>
            </p:nvSpPr>
            <p:spPr bwMode="auto">
              <a:xfrm>
                <a:off x="2701" y="871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Oval 23"/>
              <p:cNvSpPr>
                <a:spLocks noChangeArrowheads="1"/>
              </p:cNvSpPr>
              <p:nvPr/>
            </p:nvSpPr>
            <p:spPr bwMode="auto">
              <a:xfrm>
                <a:off x="3419" y="1373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24"/>
              <p:cNvSpPr>
                <a:spLocks noChangeArrowheads="1"/>
              </p:cNvSpPr>
              <p:nvPr/>
            </p:nvSpPr>
            <p:spPr bwMode="auto">
              <a:xfrm>
                <a:off x="3119" y="1019"/>
                <a:ext cx="17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Oval 25"/>
              <p:cNvSpPr>
                <a:spLocks noChangeArrowheads="1"/>
              </p:cNvSpPr>
              <p:nvPr/>
            </p:nvSpPr>
            <p:spPr bwMode="auto">
              <a:xfrm>
                <a:off x="1194" y="1457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26"/>
              <p:cNvSpPr>
                <a:spLocks noChangeArrowheads="1"/>
              </p:cNvSpPr>
              <p:nvPr/>
            </p:nvSpPr>
            <p:spPr bwMode="auto">
              <a:xfrm>
                <a:off x="825" y="866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Oval 27"/>
              <p:cNvSpPr>
                <a:spLocks noChangeArrowheads="1"/>
              </p:cNvSpPr>
              <p:nvPr/>
            </p:nvSpPr>
            <p:spPr bwMode="auto">
              <a:xfrm>
                <a:off x="2286" y="1631"/>
                <a:ext cx="115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28"/>
              <p:cNvSpPr>
                <a:spLocks noChangeArrowheads="1"/>
              </p:cNvSpPr>
              <p:nvPr/>
            </p:nvSpPr>
            <p:spPr bwMode="auto">
              <a:xfrm>
                <a:off x="3731" y="876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Oval 29"/>
              <p:cNvSpPr>
                <a:spLocks noChangeArrowheads="1"/>
              </p:cNvSpPr>
              <p:nvPr/>
            </p:nvSpPr>
            <p:spPr bwMode="auto">
              <a:xfrm>
                <a:off x="1835" y="1606"/>
                <a:ext cx="114" cy="9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30"/>
              <p:cNvSpPr>
                <a:spLocks noChangeArrowheads="1"/>
              </p:cNvSpPr>
              <p:nvPr/>
            </p:nvSpPr>
            <p:spPr bwMode="auto">
              <a:xfrm>
                <a:off x="1523" y="485"/>
                <a:ext cx="26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Oval 31"/>
              <p:cNvSpPr>
                <a:spLocks noChangeArrowheads="1"/>
              </p:cNvSpPr>
              <p:nvPr/>
            </p:nvSpPr>
            <p:spPr bwMode="auto">
              <a:xfrm>
                <a:off x="3121" y="1230"/>
                <a:ext cx="115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Rectangle 32"/>
              <p:cNvSpPr>
                <a:spLocks noChangeArrowheads="1"/>
              </p:cNvSpPr>
              <p:nvPr/>
            </p:nvSpPr>
            <p:spPr bwMode="auto">
              <a:xfrm>
                <a:off x="2727" y="475"/>
                <a:ext cx="2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Oval 33"/>
              <p:cNvSpPr>
                <a:spLocks noChangeArrowheads="1"/>
              </p:cNvSpPr>
              <p:nvPr/>
            </p:nvSpPr>
            <p:spPr bwMode="auto">
              <a:xfrm>
                <a:off x="299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34"/>
              <p:cNvSpPr>
                <a:spLocks noChangeArrowheads="1"/>
              </p:cNvSpPr>
              <p:nvPr/>
            </p:nvSpPr>
            <p:spPr bwMode="auto">
              <a:xfrm>
                <a:off x="811" y="2621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35"/>
              <p:cNvSpPr>
                <a:spLocks noChangeArrowheads="1"/>
              </p:cNvSpPr>
              <p:nvPr/>
            </p:nvSpPr>
            <p:spPr bwMode="auto">
              <a:xfrm>
                <a:off x="808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36"/>
              <p:cNvSpPr>
                <a:spLocks noChangeArrowheads="1"/>
              </p:cNvSpPr>
              <p:nvPr/>
            </p:nvSpPr>
            <p:spPr bwMode="auto">
              <a:xfrm>
                <a:off x="1063" y="262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37"/>
              <p:cNvSpPr>
                <a:spLocks noChangeArrowheads="1"/>
              </p:cNvSpPr>
              <p:nvPr/>
            </p:nvSpPr>
            <p:spPr bwMode="auto">
              <a:xfrm>
                <a:off x="974" y="2742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38"/>
              <p:cNvSpPr>
                <a:spLocks noChangeArrowheads="1"/>
              </p:cNvSpPr>
              <p:nvPr/>
            </p:nvSpPr>
            <p:spPr bwMode="auto">
              <a:xfrm>
                <a:off x="1326" y="262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Rectangle 39"/>
              <p:cNvSpPr>
                <a:spLocks noChangeArrowheads="1"/>
              </p:cNvSpPr>
              <p:nvPr/>
            </p:nvSpPr>
            <p:spPr bwMode="auto">
              <a:xfrm>
                <a:off x="1145" y="2742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Line 40"/>
              <p:cNvSpPr>
                <a:spLocks noChangeShapeType="1"/>
              </p:cNvSpPr>
              <p:nvPr/>
            </p:nvSpPr>
            <p:spPr bwMode="auto">
              <a:xfrm>
                <a:off x="1145" y="2742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Line 41"/>
              <p:cNvSpPr>
                <a:spLocks noChangeShapeType="1"/>
              </p:cNvSpPr>
              <p:nvPr/>
            </p:nvSpPr>
            <p:spPr bwMode="auto">
              <a:xfrm flipV="1">
                <a:off x="1145" y="2742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42"/>
              <p:cNvSpPr>
                <a:spLocks noChangeArrowheads="1"/>
              </p:cNvSpPr>
              <p:nvPr/>
            </p:nvSpPr>
            <p:spPr bwMode="auto">
              <a:xfrm>
                <a:off x="551" y="255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43"/>
              <p:cNvSpPr>
                <a:spLocks noChangeArrowheads="1"/>
              </p:cNvSpPr>
              <p:nvPr/>
            </p:nvSpPr>
            <p:spPr bwMode="auto">
              <a:xfrm>
                <a:off x="1311" y="2742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44"/>
              <p:cNvSpPr>
                <a:spLocks noChangeArrowheads="1"/>
              </p:cNvSpPr>
              <p:nvPr/>
            </p:nvSpPr>
            <p:spPr bwMode="auto">
              <a:xfrm>
                <a:off x="980" y="25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45"/>
              <p:cNvSpPr>
                <a:spLocks noChangeArrowheads="1"/>
              </p:cNvSpPr>
              <p:nvPr/>
            </p:nvSpPr>
            <p:spPr bwMode="auto">
              <a:xfrm>
                <a:off x="1483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46"/>
              <p:cNvSpPr>
                <a:spLocks noChangeArrowheads="1"/>
              </p:cNvSpPr>
              <p:nvPr/>
            </p:nvSpPr>
            <p:spPr bwMode="auto">
              <a:xfrm>
                <a:off x="1317" y="25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Oval 47"/>
              <p:cNvSpPr>
                <a:spLocks noChangeArrowheads="1"/>
              </p:cNvSpPr>
              <p:nvPr/>
            </p:nvSpPr>
            <p:spPr bwMode="auto">
              <a:xfrm>
                <a:off x="1654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48"/>
              <p:cNvSpPr>
                <a:spLocks noChangeArrowheads="1"/>
              </p:cNvSpPr>
              <p:nvPr/>
            </p:nvSpPr>
            <p:spPr bwMode="auto">
              <a:xfrm>
                <a:off x="1572" y="2621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Oval 49"/>
              <p:cNvSpPr>
                <a:spLocks noChangeArrowheads="1"/>
              </p:cNvSpPr>
              <p:nvPr/>
            </p:nvSpPr>
            <p:spPr bwMode="auto">
              <a:xfrm>
                <a:off x="888" y="2910"/>
                <a:ext cx="66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50"/>
              <p:cNvSpPr>
                <a:spLocks noChangeArrowheads="1"/>
              </p:cNvSpPr>
              <p:nvPr/>
            </p:nvSpPr>
            <p:spPr bwMode="auto">
              <a:xfrm>
                <a:off x="299" y="2462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51"/>
              <p:cNvSpPr>
                <a:spLocks noChangeArrowheads="1"/>
              </p:cNvSpPr>
              <p:nvPr/>
            </p:nvSpPr>
            <p:spPr bwMode="auto">
              <a:xfrm>
                <a:off x="1145" y="293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52"/>
              <p:cNvSpPr>
                <a:spLocks noChangeArrowheads="1"/>
              </p:cNvSpPr>
              <p:nvPr/>
            </p:nvSpPr>
            <p:spPr bwMode="auto">
              <a:xfrm>
                <a:off x="1986" y="25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53"/>
              <p:cNvSpPr>
                <a:spLocks noChangeArrowheads="1"/>
              </p:cNvSpPr>
              <p:nvPr/>
            </p:nvSpPr>
            <p:spPr bwMode="auto">
              <a:xfrm>
                <a:off x="470" y="285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54"/>
              <p:cNvSpPr>
                <a:spLocks noChangeArrowheads="1"/>
              </p:cNvSpPr>
              <p:nvPr/>
            </p:nvSpPr>
            <p:spPr bwMode="auto">
              <a:xfrm>
                <a:off x="1037" y="2314"/>
                <a:ext cx="16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Oval 55"/>
              <p:cNvSpPr>
                <a:spLocks noChangeArrowheads="1"/>
              </p:cNvSpPr>
              <p:nvPr/>
            </p:nvSpPr>
            <p:spPr bwMode="auto">
              <a:xfrm>
                <a:off x="1832" y="2791"/>
                <a:ext cx="65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56"/>
              <p:cNvSpPr>
                <a:spLocks noChangeArrowheads="1"/>
              </p:cNvSpPr>
              <p:nvPr/>
            </p:nvSpPr>
            <p:spPr bwMode="auto">
              <a:xfrm>
                <a:off x="1683" y="2344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57"/>
              <p:cNvSpPr>
                <a:spLocks noChangeArrowheads="1"/>
              </p:cNvSpPr>
              <p:nvPr/>
            </p:nvSpPr>
            <p:spPr bwMode="auto">
              <a:xfrm>
                <a:off x="230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58"/>
              <p:cNvSpPr>
                <a:spLocks noChangeArrowheads="1"/>
              </p:cNvSpPr>
              <p:nvPr/>
            </p:nvSpPr>
            <p:spPr bwMode="auto">
              <a:xfrm>
                <a:off x="811" y="4675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59"/>
              <p:cNvSpPr>
                <a:spLocks noChangeArrowheads="1"/>
              </p:cNvSpPr>
              <p:nvPr/>
            </p:nvSpPr>
            <p:spPr bwMode="auto">
              <a:xfrm>
                <a:off x="808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60"/>
              <p:cNvSpPr>
                <a:spLocks noChangeArrowheads="1"/>
              </p:cNvSpPr>
              <p:nvPr/>
            </p:nvSpPr>
            <p:spPr bwMode="auto">
              <a:xfrm>
                <a:off x="1146" y="4675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61"/>
              <p:cNvSpPr>
                <a:spLocks noChangeArrowheads="1"/>
              </p:cNvSpPr>
              <p:nvPr/>
            </p:nvSpPr>
            <p:spPr bwMode="auto">
              <a:xfrm>
                <a:off x="974" y="4796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62"/>
              <p:cNvSpPr>
                <a:spLocks noChangeArrowheads="1"/>
              </p:cNvSpPr>
              <p:nvPr/>
            </p:nvSpPr>
            <p:spPr bwMode="auto">
              <a:xfrm>
                <a:off x="1486" y="4675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Rectangle 63"/>
              <p:cNvSpPr>
                <a:spLocks noChangeArrowheads="1"/>
              </p:cNvSpPr>
              <p:nvPr/>
            </p:nvSpPr>
            <p:spPr bwMode="auto">
              <a:xfrm>
                <a:off x="1145" y="4796"/>
                <a:ext cx="66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64"/>
              <p:cNvSpPr>
                <a:spLocks noChangeShapeType="1"/>
              </p:cNvSpPr>
              <p:nvPr/>
            </p:nvSpPr>
            <p:spPr bwMode="auto">
              <a:xfrm>
                <a:off x="1145" y="4796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Line 65"/>
              <p:cNvSpPr>
                <a:spLocks noChangeShapeType="1"/>
              </p:cNvSpPr>
              <p:nvPr/>
            </p:nvSpPr>
            <p:spPr bwMode="auto">
              <a:xfrm flipV="1">
                <a:off x="1145" y="4796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66"/>
              <p:cNvSpPr>
                <a:spLocks noChangeArrowheads="1"/>
              </p:cNvSpPr>
              <p:nvPr/>
            </p:nvSpPr>
            <p:spPr bwMode="auto">
              <a:xfrm>
                <a:off x="473" y="4581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67"/>
              <p:cNvSpPr>
                <a:spLocks noChangeArrowheads="1"/>
              </p:cNvSpPr>
              <p:nvPr/>
            </p:nvSpPr>
            <p:spPr bwMode="auto">
              <a:xfrm>
                <a:off x="1311" y="4796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68"/>
              <p:cNvSpPr>
                <a:spLocks noChangeArrowheads="1"/>
              </p:cNvSpPr>
              <p:nvPr/>
            </p:nvSpPr>
            <p:spPr bwMode="auto">
              <a:xfrm>
                <a:off x="808" y="458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69"/>
              <p:cNvSpPr>
                <a:spLocks noChangeArrowheads="1"/>
              </p:cNvSpPr>
              <p:nvPr/>
            </p:nvSpPr>
            <p:spPr bwMode="auto">
              <a:xfrm>
                <a:off x="1488" y="479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70"/>
              <p:cNvSpPr>
                <a:spLocks noChangeArrowheads="1"/>
              </p:cNvSpPr>
              <p:nvPr/>
            </p:nvSpPr>
            <p:spPr bwMode="auto">
              <a:xfrm>
                <a:off x="1146" y="458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Oval 71"/>
              <p:cNvSpPr>
                <a:spLocks noChangeArrowheads="1"/>
              </p:cNvSpPr>
              <p:nvPr/>
            </p:nvSpPr>
            <p:spPr bwMode="auto">
              <a:xfrm>
                <a:off x="1820" y="486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72"/>
              <p:cNvSpPr>
                <a:spLocks noChangeArrowheads="1"/>
              </p:cNvSpPr>
              <p:nvPr/>
            </p:nvSpPr>
            <p:spPr bwMode="auto">
              <a:xfrm>
                <a:off x="1483" y="460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Oval 73"/>
              <p:cNvSpPr>
                <a:spLocks noChangeArrowheads="1"/>
              </p:cNvSpPr>
              <p:nvPr/>
            </p:nvSpPr>
            <p:spPr bwMode="auto">
              <a:xfrm>
                <a:off x="888" y="4960"/>
                <a:ext cx="66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74"/>
              <p:cNvSpPr>
                <a:spLocks noChangeArrowheads="1"/>
              </p:cNvSpPr>
              <p:nvPr/>
            </p:nvSpPr>
            <p:spPr bwMode="auto">
              <a:xfrm>
                <a:off x="196" y="444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75"/>
              <p:cNvSpPr>
                <a:spLocks noChangeArrowheads="1"/>
              </p:cNvSpPr>
              <p:nvPr/>
            </p:nvSpPr>
            <p:spPr bwMode="auto">
              <a:xfrm>
                <a:off x="1145" y="498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76"/>
              <p:cNvSpPr>
                <a:spLocks noChangeArrowheads="1"/>
              </p:cNvSpPr>
              <p:nvPr/>
            </p:nvSpPr>
            <p:spPr bwMode="auto">
              <a:xfrm>
                <a:off x="2021" y="443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77"/>
              <p:cNvSpPr>
                <a:spLocks noChangeArrowheads="1"/>
              </p:cNvSpPr>
              <p:nvPr/>
            </p:nvSpPr>
            <p:spPr bwMode="auto">
              <a:xfrm>
                <a:off x="385" y="4905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78"/>
              <p:cNvSpPr>
                <a:spLocks noChangeArrowheads="1"/>
              </p:cNvSpPr>
              <p:nvPr/>
            </p:nvSpPr>
            <p:spPr bwMode="auto">
              <a:xfrm>
                <a:off x="1037" y="4368"/>
                <a:ext cx="16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Oval 79"/>
              <p:cNvSpPr>
                <a:spLocks noChangeArrowheads="1"/>
              </p:cNvSpPr>
              <p:nvPr/>
            </p:nvSpPr>
            <p:spPr bwMode="auto">
              <a:xfrm>
                <a:off x="1654" y="480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80"/>
              <p:cNvSpPr>
                <a:spLocks noChangeArrowheads="1"/>
              </p:cNvSpPr>
              <p:nvPr/>
            </p:nvSpPr>
            <p:spPr bwMode="auto">
              <a:xfrm>
                <a:off x="1817" y="4591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81"/>
              <p:cNvSpPr>
                <a:spLocks noChangeArrowheads="1"/>
              </p:cNvSpPr>
              <p:nvPr/>
            </p:nvSpPr>
            <p:spPr bwMode="auto">
              <a:xfrm>
                <a:off x="299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82"/>
              <p:cNvSpPr>
                <a:spLocks noChangeArrowheads="1"/>
              </p:cNvSpPr>
              <p:nvPr/>
            </p:nvSpPr>
            <p:spPr bwMode="auto">
              <a:xfrm>
                <a:off x="811" y="365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83"/>
              <p:cNvSpPr>
                <a:spLocks noChangeArrowheads="1"/>
              </p:cNvSpPr>
              <p:nvPr/>
            </p:nvSpPr>
            <p:spPr bwMode="auto">
              <a:xfrm>
                <a:off x="808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84"/>
              <p:cNvSpPr>
                <a:spLocks noChangeArrowheads="1"/>
              </p:cNvSpPr>
              <p:nvPr/>
            </p:nvSpPr>
            <p:spPr bwMode="auto">
              <a:xfrm>
                <a:off x="1146" y="365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85"/>
              <p:cNvSpPr>
                <a:spLocks noChangeArrowheads="1"/>
              </p:cNvSpPr>
              <p:nvPr/>
            </p:nvSpPr>
            <p:spPr bwMode="auto">
              <a:xfrm>
                <a:off x="974" y="3767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86"/>
              <p:cNvSpPr>
                <a:spLocks noChangeArrowheads="1"/>
              </p:cNvSpPr>
              <p:nvPr/>
            </p:nvSpPr>
            <p:spPr bwMode="auto">
              <a:xfrm>
                <a:off x="1486" y="365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Rectangle 87"/>
              <p:cNvSpPr>
                <a:spLocks noChangeArrowheads="1"/>
              </p:cNvSpPr>
              <p:nvPr/>
            </p:nvSpPr>
            <p:spPr bwMode="auto">
              <a:xfrm>
                <a:off x="1145" y="3767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Line 88"/>
              <p:cNvSpPr>
                <a:spLocks noChangeShapeType="1"/>
              </p:cNvSpPr>
              <p:nvPr/>
            </p:nvSpPr>
            <p:spPr bwMode="auto">
              <a:xfrm>
                <a:off x="1145" y="3767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Line 89"/>
              <p:cNvSpPr>
                <a:spLocks noChangeShapeType="1"/>
              </p:cNvSpPr>
              <p:nvPr/>
            </p:nvSpPr>
            <p:spPr bwMode="auto">
              <a:xfrm flipV="1">
                <a:off x="1145" y="3767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90"/>
              <p:cNvSpPr>
                <a:spLocks noChangeArrowheads="1"/>
              </p:cNvSpPr>
              <p:nvPr/>
            </p:nvSpPr>
            <p:spPr bwMode="auto">
              <a:xfrm>
                <a:off x="545" y="359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91"/>
              <p:cNvSpPr>
                <a:spLocks noChangeArrowheads="1"/>
              </p:cNvSpPr>
              <p:nvPr/>
            </p:nvSpPr>
            <p:spPr bwMode="auto">
              <a:xfrm>
                <a:off x="1311" y="3767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92"/>
              <p:cNvSpPr>
                <a:spLocks noChangeArrowheads="1"/>
              </p:cNvSpPr>
              <p:nvPr/>
            </p:nvSpPr>
            <p:spPr bwMode="auto">
              <a:xfrm>
                <a:off x="980" y="356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93"/>
              <p:cNvSpPr>
                <a:spLocks noChangeArrowheads="1"/>
              </p:cNvSpPr>
              <p:nvPr/>
            </p:nvSpPr>
            <p:spPr bwMode="auto">
              <a:xfrm>
                <a:off x="1483" y="3767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94"/>
              <p:cNvSpPr>
                <a:spLocks noChangeArrowheads="1"/>
              </p:cNvSpPr>
              <p:nvPr/>
            </p:nvSpPr>
            <p:spPr bwMode="auto">
              <a:xfrm>
                <a:off x="1317" y="356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Oval 95"/>
              <p:cNvSpPr>
                <a:spLocks noChangeArrowheads="1"/>
              </p:cNvSpPr>
              <p:nvPr/>
            </p:nvSpPr>
            <p:spPr bwMode="auto">
              <a:xfrm>
                <a:off x="1671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96"/>
              <p:cNvSpPr>
                <a:spLocks noChangeArrowheads="1"/>
              </p:cNvSpPr>
              <p:nvPr/>
            </p:nvSpPr>
            <p:spPr bwMode="auto">
              <a:xfrm>
                <a:off x="1695" y="365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Oval 97"/>
              <p:cNvSpPr>
                <a:spLocks noChangeArrowheads="1"/>
              </p:cNvSpPr>
              <p:nvPr/>
            </p:nvSpPr>
            <p:spPr bwMode="auto">
              <a:xfrm>
                <a:off x="888" y="3935"/>
                <a:ext cx="66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98"/>
              <p:cNvSpPr>
                <a:spLocks noChangeArrowheads="1"/>
              </p:cNvSpPr>
              <p:nvPr/>
            </p:nvSpPr>
            <p:spPr bwMode="auto">
              <a:xfrm>
                <a:off x="265" y="3532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99"/>
              <p:cNvSpPr>
                <a:spLocks noChangeArrowheads="1"/>
              </p:cNvSpPr>
              <p:nvPr/>
            </p:nvSpPr>
            <p:spPr bwMode="auto">
              <a:xfrm>
                <a:off x="1145" y="3960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100"/>
              <p:cNvSpPr>
                <a:spLocks noChangeArrowheads="1"/>
              </p:cNvSpPr>
              <p:nvPr/>
            </p:nvSpPr>
            <p:spPr bwMode="auto">
              <a:xfrm>
                <a:off x="1992" y="356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101"/>
              <p:cNvSpPr>
                <a:spLocks noChangeArrowheads="1"/>
              </p:cNvSpPr>
              <p:nvPr/>
            </p:nvSpPr>
            <p:spPr bwMode="auto">
              <a:xfrm>
                <a:off x="465" y="387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102"/>
              <p:cNvSpPr>
                <a:spLocks noChangeArrowheads="1"/>
              </p:cNvSpPr>
              <p:nvPr/>
            </p:nvSpPr>
            <p:spPr bwMode="auto">
              <a:xfrm>
                <a:off x="700" y="3344"/>
                <a:ext cx="16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Oval 103"/>
              <p:cNvSpPr>
                <a:spLocks noChangeArrowheads="1"/>
              </p:cNvSpPr>
              <p:nvPr/>
            </p:nvSpPr>
            <p:spPr bwMode="auto">
              <a:xfrm>
                <a:off x="1797" y="388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104"/>
              <p:cNvSpPr>
                <a:spLocks noChangeArrowheads="1"/>
              </p:cNvSpPr>
              <p:nvPr/>
            </p:nvSpPr>
            <p:spPr bwMode="auto">
              <a:xfrm>
                <a:off x="1629" y="3344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Rectangle 105"/>
              <p:cNvSpPr>
                <a:spLocks noChangeArrowheads="1"/>
              </p:cNvSpPr>
              <p:nvPr/>
            </p:nvSpPr>
            <p:spPr bwMode="auto">
              <a:xfrm>
                <a:off x="1852" y="2958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Rectangle 106"/>
              <p:cNvSpPr>
                <a:spLocks noChangeArrowheads="1"/>
              </p:cNvSpPr>
              <p:nvPr/>
            </p:nvSpPr>
            <p:spPr bwMode="auto">
              <a:xfrm>
                <a:off x="1878" y="5048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Rectangle 107"/>
              <p:cNvSpPr>
                <a:spLocks noChangeArrowheads="1"/>
              </p:cNvSpPr>
              <p:nvPr/>
            </p:nvSpPr>
            <p:spPr bwMode="auto">
              <a:xfrm>
                <a:off x="1892" y="4022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Rectangle 108"/>
              <p:cNvSpPr>
                <a:spLocks noChangeArrowheads="1"/>
              </p:cNvSpPr>
              <p:nvPr/>
            </p:nvSpPr>
            <p:spPr bwMode="auto">
              <a:xfrm>
                <a:off x="714" y="1785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Rectangle 109"/>
              <p:cNvSpPr>
                <a:spLocks noChangeArrowheads="1"/>
              </p:cNvSpPr>
              <p:nvPr/>
            </p:nvSpPr>
            <p:spPr bwMode="auto">
              <a:xfrm>
                <a:off x="1676" y="121"/>
                <a:ext cx="43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Rectangle 110"/>
              <p:cNvSpPr>
                <a:spLocks noChangeArrowheads="1"/>
              </p:cNvSpPr>
              <p:nvPr/>
            </p:nvSpPr>
            <p:spPr bwMode="auto">
              <a:xfrm>
                <a:off x="1968" y="121"/>
                <a:ext cx="1202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TwLG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638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Rectangle 111"/>
              <p:cNvSpPr>
                <a:spLocks noChangeArrowheads="1"/>
              </p:cNvSpPr>
              <p:nvPr/>
            </p:nvSpPr>
            <p:spPr bwMode="auto">
              <a:xfrm>
                <a:off x="2175" y="2116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Rectangle 112"/>
              <p:cNvSpPr>
                <a:spLocks noChangeArrowheads="1"/>
              </p:cNvSpPr>
              <p:nvPr/>
            </p:nvSpPr>
            <p:spPr bwMode="auto">
              <a:xfrm>
                <a:off x="2330" y="2121"/>
                <a:ext cx="125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Rectangle 113"/>
              <p:cNvSpPr>
                <a:spLocks noChangeArrowheads="1"/>
              </p:cNvSpPr>
              <p:nvPr/>
            </p:nvSpPr>
            <p:spPr bwMode="auto">
              <a:xfrm>
                <a:off x="2175" y="2235"/>
                <a:ext cx="9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114"/>
              <p:cNvSpPr>
                <a:spLocks noChangeArrowheads="1"/>
              </p:cNvSpPr>
              <p:nvPr/>
            </p:nvSpPr>
            <p:spPr bwMode="auto">
              <a:xfrm>
                <a:off x="2175" y="2349"/>
                <a:ext cx="25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115"/>
              <p:cNvSpPr>
                <a:spLocks noChangeArrowheads="1"/>
              </p:cNvSpPr>
              <p:nvPr/>
            </p:nvSpPr>
            <p:spPr bwMode="auto">
              <a:xfrm>
                <a:off x="2336" y="2354"/>
                <a:ext cx="121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116"/>
              <p:cNvSpPr>
                <a:spLocks noChangeArrowheads="1"/>
              </p:cNvSpPr>
              <p:nvPr/>
            </p:nvSpPr>
            <p:spPr bwMode="auto">
              <a:xfrm>
                <a:off x="2175" y="2581"/>
                <a:ext cx="26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Rectangle 117"/>
              <p:cNvSpPr>
                <a:spLocks noChangeArrowheads="1"/>
              </p:cNvSpPr>
              <p:nvPr/>
            </p:nvSpPr>
            <p:spPr bwMode="auto">
              <a:xfrm>
                <a:off x="2353" y="2586"/>
                <a:ext cx="180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Pull-135-Kick out 1st outside.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Rectangle 118"/>
              <p:cNvSpPr>
                <a:spLocks noChangeArrowheads="1"/>
              </p:cNvSpPr>
              <p:nvPr/>
            </p:nvSpPr>
            <p:spPr bwMode="auto">
              <a:xfrm>
                <a:off x="2175" y="2814"/>
                <a:ext cx="26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Rectangle 119"/>
              <p:cNvSpPr>
                <a:spLocks noChangeArrowheads="1"/>
              </p:cNvSpPr>
              <p:nvPr/>
            </p:nvSpPr>
            <p:spPr bwMode="auto">
              <a:xfrm>
                <a:off x="2353" y="2819"/>
                <a:ext cx="117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20"/>
              <p:cNvSpPr>
                <a:spLocks noChangeArrowheads="1"/>
              </p:cNvSpPr>
              <p:nvPr/>
            </p:nvSpPr>
            <p:spPr bwMode="auto">
              <a:xfrm>
                <a:off x="2175" y="3047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21"/>
              <p:cNvSpPr>
                <a:spLocks noChangeArrowheads="1"/>
              </p:cNvSpPr>
              <p:nvPr/>
            </p:nvSpPr>
            <p:spPr bwMode="auto">
              <a:xfrm>
                <a:off x="2347" y="3052"/>
                <a:ext cx="91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22"/>
              <p:cNvSpPr>
                <a:spLocks noChangeArrowheads="1"/>
              </p:cNvSpPr>
              <p:nvPr/>
            </p:nvSpPr>
            <p:spPr bwMode="auto">
              <a:xfrm>
                <a:off x="2175" y="3279"/>
                <a:ext cx="3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LT: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23"/>
              <p:cNvSpPr>
                <a:spLocks noChangeArrowheads="1"/>
              </p:cNvSpPr>
              <p:nvPr/>
            </p:nvSpPr>
            <p:spPr bwMode="auto">
              <a:xfrm>
                <a:off x="2398" y="3284"/>
                <a:ext cx="136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#2 from 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24"/>
              <p:cNvSpPr>
                <a:spLocks noChangeArrowheads="1"/>
              </p:cNvSpPr>
              <p:nvPr/>
            </p:nvSpPr>
            <p:spPr bwMode="auto">
              <a:xfrm>
                <a:off x="2175" y="3512"/>
                <a:ext cx="22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25"/>
              <p:cNvSpPr>
                <a:spLocks noChangeArrowheads="1"/>
              </p:cNvSpPr>
              <p:nvPr/>
            </p:nvSpPr>
            <p:spPr bwMode="auto">
              <a:xfrm>
                <a:off x="2324" y="3517"/>
                <a:ext cx="144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26"/>
              <p:cNvSpPr>
                <a:spLocks noChangeArrowheads="1"/>
              </p:cNvSpPr>
              <p:nvPr/>
            </p:nvSpPr>
            <p:spPr bwMode="auto">
              <a:xfrm>
                <a:off x="2175" y="3745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27"/>
              <p:cNvSpPr>
                <a:spLocks noChangeArrowheads="1"/>
              </p:cNvSpPr>
              <p:nvPr/>
            </p:nvSpPr>
            <p:spPr bwMode="auto">
              <a:xfrm>
                <a:off x="2353" y="3750"/>
                <a:ext cx="203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Read twins side. 2-on-2 or 2-on-1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28"/>
              <p:cNvSpPr>
                <a:spLocks noChangeArrowheads="1"/>
              </p:cNvSpPr>
              <p:nvPr/>
            </p:nvSpPr>
            <p:spPr bwMode="auto">
              <a:xfrm>
                <a:off x="2175" y="3863"/>
                <a:ext cx="226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throw Bubble. Or step up on right foot.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29"/>
              <p:cNvSpPr>
                <a:spLocks noChangeArrowheads="1"/>
              </p:cNvSpPr>
              <p:nvPr/>
            </p:nvSpPr>
            <p:spPr bwMode="auto">
              <a:xfrm>
                <a:off x="2175" y="3977"/>
                <a:ext cx="24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Give to FB. Fake Bubble screen. If 5 tech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30"/>
              <p:cNvSpPr>
                <a:spLocks noChangeArrowheads="1"/>
              </p:cNvSpPr>
              <p:nvPr/>
            </p:nvSpPr>
            <p:spPr bwMode="auto">
              <a:xfrm>
                <a:off x="2175" y="4091"/>
                <a:ext cx="172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chases tuck and attack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31"/>
              <p:cNvSpPr>
                <a:spLocks noChangeArrowheads="1"/>
              </p:cNvSpPr>
              <p:nvPr/>
            </p:nvSpPr>
            <p:spPr bwMode="auto">
              <a:xfrm>
                <a:off x="2175" y="4319"/>
                <a:ext cx="26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32"/>
              <p:cNvSpPr>
                <a:spLocks noChangeArrowheads="1"/>
              </p:cNvSpPr>
              <p:nvPr/>
            </p:nvSpPr>
            <p:spPr bwMode="auto">
              <a:xfrm>
                <a:off x="2353" y="4324"/>
                <a:ext cx="192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 1st free man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33"/>
              <p:cNvSpPr>
                <a:spLocks noChangeArrowheads="1"/>
              </p:cNvSpPr>
              <p:nvPr/>
            </p:nvSpPr>
            <p:spPr bwMode="auto">
              <a:xfrm>
                <a:off x="2175" y="4552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34"/>
              <p:cNvSpPr>
                <a:spLocks noChangeArrowheads="1"/>
              </p:cNvSpPr>
              <p:nvPr/>
            </p:nvSpPr>
            <p:spPr bwMode="auto">
              <a:xfrm>
                <a:off x="2347" y="4557"/>
                <a:ext cx="124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Run Bubble Screen.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35"/>
              <p:cNvSpPr>
                <a:spLocks noChangeArrowheads="1"/>
              </p:cNvSpPr>
              <p:nvPr/>
            </p:nvSpPr>
            <p:spPr bwMode="auto">
              <a:xfrm>
                <a:off x="2175" y="4784"/>
                <a:ext cx="23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36"/>
              <p:cNvSpPr>
                <a:spLocks noChangeArrowheads="1"/>
              </p:cNvSpPr>
              <p:nvPr/>
            </p:nvSpPr>
            <p:spPr bwMode="auto">
              <a:xfrm>
                <a:off x="2341" y="4789"/>
                <a:ext cx="226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Carrier: Crossover. Follow BSG.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37"/>
              <p:cNvSpPr>
                <a:spLocks noChangeArrowheads="1"/>
              </p:cNvSpPr>
              <p:nvPr/>
            </p:nvSpPr>
            <p:spPr bwMode="auto">
              <a:xfrm>
                <a:off x="2175" y="4903"/>
                <a:ext cx="71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Square Cut.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38"/>
              <p:cNvSpPr>
                <a:spLocks noChangeArrowheads="1"/>
              </p:cNvSpPr>
              <p:nvPr/>
            </p:nvSpPr>
            <p:spPr bwMode="auto">
              <a:xfrm>
                <a:off x="2175" y="5131"/>
                <a:ext cx="102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Arc 139"/>
              <p:cNvSpPr>
                <a:spLocks/>
              </p:cNvSpPr>
              <p:nvPr/>
            </p:nvSpPr>
            <p:spPr bwMode="auto">
              <a:xfrm>
                <a:off x="907" y="1358"/>
                <a:ext cx="280" cy="17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3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3" y="21599"/>
                    </a:moveTo>
                    <a:cubicBezTo>
                      <a:pt x="9623" y="21557"/>
                      <a:pt x="0" y="11899"/>
                      <a:pt x="0" y="0"/>
                    </a:cubicBezTo>
                  </a:path>
                  <a:path w="21600" h="21600" stroke="0" extrusionOk="0">
                    <a:moveTo>
                      <a:pt x="21523" y="21599"/>
                    </a:moveTo>
                    <a:cubicBezTo>
                      <a:pt x="9623" y="21557"/>
                      <a:pt x="0" y="1189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40"/>
              <p:cNvSpPr>
                <a:spLocks/>
              </p:cNvSpPr>
              <p:nvPr/>
            </p:nvSpPr>
            <p:spPr bwMode="auto">
              <a:xfrm>
                <a:off x="886" y="1358"/>
                <a:ext cx="42" cy="51"/>
              </a:xfrm>
              <a:custGeom>
                <a:avLst/>
                <a:gdLst>
                  <a:gd name="T0" fmla="*/ 21 w 42"/>
                  <a:gd name="T1" fmla="*/ 0 h 51"/>
                  <a:gd name="T2" fmla="*/ 0 w 42"/>
                  <a:gd name="T3" fmla="*/ 51 h 51"/>
                  <a:gd name="T4" fmla="*/ 21 w 42"/>
                  <a:gd name="T5" fmla="*/ 38 h 51"/>
                  <a:gd name="T6" fmla="*/ 42 w 42"/>
                  <a:gd name="T7" fmla="*/ 51 h 51"/>
                  <a:gd name="T8" fmla="*/ 21 w 42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21" y="0"/>
                    </a:moveTo>
                    <a:lnTo>
                      <a:pt x="0" y="51"/>
                    </a:lnTo>
                    <a:lnTo>
                      <a:pt x="21" y="38"/>
                    </a:lnTo>
                    <a:lnTo>
                      <a:pt x="42" y="5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Line 141"/>
              <p:cNvSpPr>
                <a:spLocks noChangeShapeType="1"/>
              </p:cNvSpPr>
              <p:nvPr/>
            </p:nvSpPr>
            <p:spPr bwMode="auto">
              <a:xfrm flipV="1">
                <a:off x="254" y="4545"/>
                <a:ext cx="0" cy="24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142"/>
              <p:cNvSpPr>
                <a:spLocks/>
              </p:cNvSpPr>
              <p:nvPr/>
            </p:nvSpPr>
            <p:spPr bwMode="auto">
              <a:xfrm>
                <a:off x="213" y="4539"/>
                <a:ext cx="82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Line 143"/>
              <p:cNvSpPr>
                <a:spLocks noChangeShapeType="1"/>
              </p:cNvSpPr>
              <p:nvPr/>
            </p:nvSpPr>
            <p:spPr bwMode="auto">
              <a:xfrm>
                <a:off x="213" y="4539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Line 144"/>
              <p:cNvSpPr>
                <a:spLocks noChangeShapeType="1"/>
              </p:cNvSpPr>
              <p:nvPr/>
            </p:nvSpPr>
            <p:spPr bwMode="auto">
              <a:xfrm flipV="1">
                <a:off x="333" y="3620"/>
                <a:ext cx="0" cy="14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45"/>
              <p:cNvSpPr>
                <a:spLocks/>
              </p:cNvSpPr>
              <p:nvPr/>
            </p:nvSpPr>
            <p:spPr bwMode="auto">
              <a:xfrm>
                <a:off x="291" y="3613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Line 146"/>
              <p:cNvSpPr>
                <a:spLocks noChangeShapeType="1"/>
              </p:cNvSpPr>
              <p:nvPr/>
            </p:nvSpPr>
            <p:spPr bwMode="auto">
              <a:xfrm>
                <a:off x="291" y="361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Line 147"/>
              <p:cNvSpPr>
                <a:spLocks noChangeShapeType="1"/>
              </p:cNvSpPr>
              <p:nvPr/>
            </p:nvSpPr>
            <p:spPr bwMode="auto">
              <a:xfrm flipV="1">
                <a:off x="327" y="2563"/>
                <a:ext cx="0" cy="1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48"/>
              <p:cNvSpPr>
                <a:spLocks/>
              </p:cNvSpPr>
              <p:nvPr/>
            </p:nvSpPr>
            <p:spPr bwMode="auto">
              <a:xfrm>
                <a:off x="285" y="2556"/>
                <a:ext cx="83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Line 149"/>
              <p:cNvSpPr>
                <a:spLocks noChangeShapeType="1"/>
              </p:cNvSpPr>
              <p:nvPr/>
            </p:nvSpPr>
            <p:spPr bwMode="auto">
              <a:xfrm>
                <a:off x="285" y="255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Arc 150"/>
              <p:cNvSpPr>
                <a:spLocks/>
              </p:cNvSpPr>
              <p:nvPr/>
            </p:nvSpPr>
            <p:spPr bwMode="auto">
              <a:xfrm>
                <a:off x="528" y="4676"/>
                <a:ext cx="304" cy="17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9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9" y="21599"/>
                    </a:moveTo>
                    <a:cubicBezTo>
                      <a:pt x="9627" y="21560"/>
                      <a:pt x="0" y="11901"/>
                      <a:pt x="0" y="0"/>
                    </a:cubicBezTo>
                  </a:path>
                  <a:path w="21600" h="21600" stroke="0" extrusionOk="0">
                    <a:moveTo>
                      <a:pt x="21529" y="21599"/>
                    </a:moveTo>
                    <a:cubicBezTo>
                      <a:pt x="9627" y="21560"/>
                      <a:pt x="0" y="1190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51"/>
              <p:cNvSpPr>
                <a:spLocks/>
              </p:cNvSpPr>
              <p:nvPr/>
            </p:nvSpPr>
            <p:spPr bwMode="auto">
              <a:xfrm>
                <a:off x="486" y="4670"/>
                <a:ext cx="83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Line 152"/>
              <p:cNvSpPr>
                <a:spLocks noChangeShapeType="1"/>
              </p:cNvSpPr>
              <p:nvPr/>
            </p:nvSpPr>
            <p:spPr bwMode="auto">
              <a:xfrm>
                <a:off x="486" y="467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Arc 153"/>
              <p:cNvSpPr>
                <a:spLocks/>
              </p:cNvSpPr>
              <p:nvPr/>
            </p:nvSpPr>
            <p:spPr bwMode="auto">
              <a:xfrm>
                <a:off x="564" y="3683"/>
                <a:ext cx="262" cy="14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1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17" y="21599"/>
                    </a:moveTo>
                    <a:cubicBezTo>
                      <a:pt x="9620" y="21554"/>
                      <a:pt x="0" y="11896"/>
                      <a:pt x="0" y="0"/>
                    </a:cubicBezTo>
                  </a:path>
                  <a:path w="21600" h="21600" stroke="0" extrusionOk="0">
                    <a:moveTo>
                      <a:pt x="21517" y="21599"/>
                    </a:moveTo>
                    <a:cubicBezTo>
                      <a:pt x="9620" y="21554"/>
                      <a:pt x="0" y="1189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54"/>
              <p:cNvSpPr>
                <a:spLocks/>
              </p:cNvSpPr>
              <p:nvPr/>
            </p:nvSpPr>
            <p:spPr bwMode="auto">
              <a:xfrm>
                <a:off x="522" y="3676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Line 155"/>
              <p:cNvSpPr>
                <a:spLocks noChangeShapeType="1"/>
              </p:cNvSpPr>
              <p:nvPr/>
            </p:nvSpPr>
            <p:spPr bwMode="auto">
              <a:xfrm>
                <a:off x="522" y="367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Arc 156"/>
              <p:cNvSpPr>
                <a:spLocks/>
              </p:cNvSpPr>
              <p:nvPr/>
            </p:nvSpPr>
            <p:spPr bwMode="auto">
              <a:xfrm>
                <a:off x="558" y="2662"/>
                <a:ext cx="274" cy="142"/>
              </a:xfrm>
              <a:custGeom>
                <a:avLst/>
                <a:gdLst>
                  <a:gd name="G0" fmla="+- 21600 0 0"/>
                  <a:gd name="G1" fmla="+- 152 0 0"/>
                  <a:gd name="G2" fmla="+- 21600 0 0"/>
                  <a:gd name="T0" fmla="*/ 21521 w 21600"/>
                  <a:gd name="T1" fmla="*/ 21752 h 21752"/>
                  <a:gd name="T2" fmla="*/ 1 w 21600"/>
                  <a:gd name="T3" fmla="*/ 0 h 21752"/>
                  <a:gd name="T4" fmla="*/ 21600 w 21600"/>
                  <a:gd name="T5" fmla="*/ 152 h 21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2" fill="none" extrusionOk="0">
                    <a:moveTo>
                      <a:pt x="21521" y="21751"/>
                    </a:moveTo>
                    <a:cubicBezTo>
                      <a:pt x="9622" y="21708"/>
                      <a:pt x="0" y="12050"/>
                      <a:pt x="0" y="152"/>
                    </a:cubicBezTo>
                    <a:cubicBezTo>
                      <a:pt x="-1" y="101"/>
                      <a:pt x="0" y="50"/>
                      <a:pt x="0" y="-1"/>
                    </a:cubicBezTo>
                  </a:path>
                  <a:path w="21600" h="21752" stroke="0" extrusionOk="0">
                    <a:moveTo>
                      <a:pt x="21521" y="21751"/>
                    </a:moveTo>
                    <a:cubicBezTo>
                      <a:pt x="9622" y="21708"/>
                      <a:pt x="0" y="12050"/>
                      <a:pt x="0" y="152"/>
                    </a:cubicBezTo>
                    <a:cubicBezTo>
                      <a:pt x="-1" y="101"/>
                      <a:pt x="0" y="50"/>
                      <a:pt x="0" y="-1"/>
                    </a:cubicBezTo>
                    <a:lnTo>
                      <a:pt x="21600" y="152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57"/>
              <p:cNvSpPr>
                <a:spLocks/>
              </p:cNvSpPr>
              <p:nvPr/>
            </p:nvSpPr>
            <p:spPr bwMode="auto">
              <a:xfrm>
                <a:off x="517" y="2656"/>
                <a:ext cx="82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158"/>
              <p:cNvSpPr>
                <a:spLocks noChangeShapeType="1"/>
              </p:cNvSpPr>
              <p:nvPr/>
            </p:nvSpPr>
            <p:spPr bwMode="auto">
              <a:xfrm>
                <a:off x="517" y="2656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Arc 159"/>
              <p:cNvSpPr>
                <a:spLocks/>
              </p:cNvSpPr>
              <p:nvPr/>
            </p:nvSpPr>
            <p:spPr bwMode="auto">
              <a:xfrm>
                <a:off x="1336" y="1022"/>
                <a:ext cx="431" cy="3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60"/>
              <p:cNvSpPr>
                <a:spLocks/>
              </p:cNvSpPr>
              <p:nvPr/>
            </p:nvSpPr>
            <p:spPr bwMode="auto">
              <a:xfrm>
                <a:off x="1294" y="1015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161"/>
              <p:cNvSpPr>
                <a:spLocks noChangeShapeType="1"/>
              </p:cNvSpPr>
              <p:nvPr/>
            </p:nvSpPr>
            <p:spPr bwMode="auto">
              <a:xfrm>
                <a:off x="1294" y="101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Line 162"/>
              <p:cNvSpPr>
                <a:spLocks noChangeShapeType="1"/>
              </p:cNvSpPr>
              <p:nvPr/>
            </p:nvSpPr>
            <p:spPr bwMode="auto">
              <a:xfrm flipV="1">
                <a:off x="874" y="1006"/>
                <a:ext cx="0" cy="21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63"/>
              <p:cNvSpPr>
                <a:spLocks/>
              </p:cNvSpPr>
              <p:nvPr/>
            </p:nvSpPr>
            <p:spPr bwMode="auto">
              <a:xfrm>
                <a:off x="832" y="1000"/>
                <a:ext cx="83" cy="6"/>
              </a:xfrm>
              <a:custGeom>
                <a:avLst/>
                <a:gdLst>
                  <a:gd name="T0" fmla="*/ 217 w 217"/>
                  <a:gd name="T1" fmla="*/ 0 h 19"/>
                  <a:gd name="T2" fmla="*/ 217 w 217"/>
                  <a:gd name="T3" fmla="*/ 19 h 19"/>
                  <a:gd name="T4" fmla="*/ 0 w 217"/>
                  <a:gd name="T5" fmla="*/ 19 h 19"/>
                  <a:gd name="T6" fmla="*/ 0 w 217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19">
                    <a:moveTo>
                      <a:pt x="217" y="0"/>
                    </a:moveTo>
                    <a:lnTo>
                      <a:pt x="217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64"/>
              <p:cNvSpPr>
                <a:spLocks noChangeShapeType="1"/>
              </p:cNvSpPr>
              <p:nvPr/>
            </p:nvSpPr>
            <p:spPr bwMode="auto">
              <a:xfrm>
                <a:off x="832" y="100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Line 165"/>
              <p:cNvSpPr>
                <a:spLocks noChangeShapeType="1"/>
              </p:cNvSpPr>
              <p:nvPr/>
            </p:nvSpPr>
            <p:spPr bwMode="auto">
              <a:xfrm flipH="1" flipV="1">
                <a:off x="1755" y="3730"/>
                <a:ext cx="67" cy="14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66"/>
              <p:cNvSpPr>
                <a:spLocks/>
              </p:cNvSpPr>
              <p:nvPr/>
            </p:nvSpPr>
            <p:spPr bwMode="auto">
              <a:xfrm>
                <a:off x="1713" y="3710"/>
                <a:ext cx="81" cy="33"/>
              </a:xfrm>
              <a:custGeom>
                <a:avLst/>
                <a:gdLst>
                  <a:gd name="T0" fmla="*/ 204 w 211"/>
                  <a:gd name="T1" fmla="*/ 0 h 100"/>
                  <a:gd name="T2" fmla="*/ 211 w 211"/>
                  <a:gd name="T3" fmla="*/ 20 h 100"/>
                  <a:gd name="T4" fmla="*/ 7 w 211"/>
                  <a:gd name="T5" fmla="*/ 100 h 100"/>
                  <a:gd name="T6" fmla="*/ 0 w 211"/>
                  <a:gd name="T7" fmla="*/ 8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00">
                    <a:moveTo>
                      <a:pt x="204" y="0"/>
                    </a:moveTo>
                    <a:lnTo>
                      <a:pt x="211" y="20"/>
                    </a:lnTo>
                    <a:lnTo>
                      <a:pt x="7" y="100"/>
                    </a:lnTo>
                    <a:lnTo>
                      <a:pt x="0" y="8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67"/>
              <p:cNvSpPr>
                <a:spLocks noChangeShapeType="1"/>
              </p:cNvSpPr>
              <p:nvPr/>
            </p:nvSpPr>
            <p:spPr bwMode="auto">
              <a:xfrm>
                <a:off x="1713" y="3736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Arc 168"/>
              <p:cNvSpPr>
                <a:spLocks/>
              </p:cNvSpPr>
              <p:nvPr/>
            </p:nvSpPr>
            <p:spPr bwMode="auto">
              <a:xfrm>
                <a:off x="1560" y="4645"/>
                <a:ext cx="285" cy="2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69"/>
              <p:cNvSpPr>
                <a:spLocks/>
              </p:cNvSpPr>
              <p:nvPr/>
            </p:nvSpPr>
            <p:spPr bwMode="auto">
              <a:xfrm>
                <a:off x="1552" y="4609"/>
                <a:ext cx="8" cy="72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170"/>
              <p:cNvSpPr>
                <a:spLocks noChangeShapeType="1"/>
              </p:cNvSpPr>
              <p:nvPr/>
            </p:nvSpPr>
            <p:spPr bwMode="auto">
              <a:xfrm>
                <a:off x="1552" y="4681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71"/>
              <p:cNvSpPr>
                <a:spLocks/>
              </p:cNvSpPr>
              <p:nvPr/>
            </p:nvSpPr>
            <p:spPr bwMode="auto">
              <a:xfrm>
                <a:off x="1548" y="2584"/>
                <a:ext cx="311" cy="205"/>
              </a:xfrm>
              <a:custGeom>
                <a:avLst/>
                <a:gdLst>
                  <a:gd name="G0" fmla="+- 70 0 0"/>
                  <a:gd name="G1" fmla="+- 21600 0 0"/>
                  <a:gd name="G2" fmla="+- 21600 0 0"/>
                  <a:gd name="T0" fmla="*/ 0 w 21670"/>
                  <a:gd name="T1" fmla="*/ 0 h 21600"/>
                  <a:gd name="T2" fmla="*/ 21670 w 21670"/>
                  <a:gd name="T3" fmla="*/ 21600 h 21600"/>
                  <a:gd name="T4" fmla="*/ 70 w 2167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0" h="21600" fill="none" extrusionOk="0">
                    <a:moveTo>
                      <a:pt x="0" y="0"/>
                    </a:moveTo>
                    <a:cubicBezTo>
                      <a:pt x="23" y="0"/>
                      <a:pt x="46" y="-1"/>
                      <a:pt x="70" y="0"/>
                    </a:cubicBezTo>
                    <a:cubicBezTo>
                      <a:pt x="11999" y="0"/>
                      <a:pt x="21670" y="9670"/>
                      <a:pt x="21670" y="21600"/>
                    </a:cubicBezTo>
                  </a:path>
                  <a:path w="21670" h="21600" stroke="0" extrusionOk="0">
                    <a:moveTo>
                      <a:pt x="0" y="0"/>
                    </a:moveTo>
                    <a:cubicBezTo>
                      <a:pt x="23" y="0"/>
                      <a:pt x="46" y="-1"/>
                      <a:pt x="70" y="0"/>
                    </a:cubicBezTo>
                    <a:cubicBezTo>
                      <a:pt x="11999" y="0"/>
                      <a:pt x="21670" y="9670"/>
                      <a:pt x="21670" y="21600"/>
                    </a:cubicBezTo>
                    <a:lnTo>
                      <a:pt x="7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72"/>
              <p:cNvSpPr>
                <a:spLocks/>
              </p:cNvSpPr>
              <p:nvPr/>
            </p:nvSpPr>
            <p:spPr bwMode="auto">
              <a:xfrm>
                <a:off x="1541" y="2548"/>
                <a:ext cx="7" cy="72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Line 173"/>
              <p:cNvSpPr>
                <a:spLocks noChangeShapeType="1"/>
              </p:cNvSpPr>
              <p:nvPr/>
            </p:nvSpPr>
            <p:spPr bwMode="auto">
              <a:xfrm>
                <a:off x="1541" y="2620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174"/>
              <p:cNvSpPr>
                <a:spLocks noChangeShapeType="1"/>
              </p:cNvSpPr>
              <p:nvPr/>
            </p:nvSpPr>
            <p:spPr bwMode="auto">
              <a:xfrm flipH="1" flipV="1">
                <a:off x="3231" y="1148"/>
                <a:ext cx="249" cy="22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75"/>
              <p:cNvSpPr>
                <a:spLocks/>
              </p:cNvSpPr>
              <p:nvPr/>
            </p:nvSpPr>
            <p:spPr bwMode="auto">
              <a:xfrm>
                <a:off x="3196" y="1118"/>
                <a:ext cx="65" cy="55"/>
              </a:xfrm>
              <a:custGeom>
                <a:avLst/>
                <a:gdLst>
                  <a:gd name="T0" fmla="*/ 156 w 169"/>
                  <a:gd name="T1" fmla="*/ 0 h 166"/>
                  <a:gd name="T2" fmla="*/ 169 w 169"/>
                  <a:gd name="T3" fmla="*/ 15 h 166"/>
                  <a:gd name="T4" fmla="*/ 14 w 169"/>
                  <a:gd name="T5" fmla="*/ 166 h 166"/>
                  <a:gd name="T6" fmla="*/ 0 w 169"/>
                  <a:gd name="T7" fmla="*/ 151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166">
                    <a:moveTo>
                      <a:pt x="156" y="0"/>
                    </a:moveTo>
                    <a:lnTo>
                      <a:pt x="169" y="15"/>
                    </a:lnTo>
                    <a:lnTo>
                      <a:pt x="14" y="166"/>
                    </a:lnTo>
                    <a:lnTo>
                      <a:pt x="0" y="15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Line 176"/>
              <p:cNvSpPr>
                <a:spLocks noChangeShapeType="1"/>
              </p:cNvSpPr>
              <p:nvPr/>
            </p:nvSpPr>
            <p:spPr bwMode="auto">
              <a:xfrm>
                <a:off x="3196" y="1168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77"/>
              <p:cNvSpPr>
                <a:spLocks/>
              </p:cNvSpPr>
              <p:nvPr/>
            </p:nvSpPr>
            <p:spPr bwMode="auto">
              <a:xfrm>
                <a:off x="1939" y="1563"/>
                <a:ext cx="390" cy="190"/>
              </a:xfrm>
              <a:custGeom>
                <a:avLst/>
                <a:gdLst>
                  <a:gd name="T0" fmla="*/ 1021 w 1021"/>
                  <a:gd name="T1" fmla="*/ 208 h 575"/>
                  <a:gd name="T2" fmla="*/ 621 w 1021"/>
                  <a:gd name="T3" fmla="*/ 0 h 575"/>
                  <a:gd name="T4" fmla="*/ 0 w 1021"/>
                  <a:gd name="T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1" h="575">
                    <a:moveTo>
                      <a:pt x="1021" y="208"/>
                    </a:moveTo>
                    <a:lnTo>
                      <a:pt x="621" y="0"/>
                    </a:lnTo>
                    <a:lnTo>
                      <a:pt x="0" y="57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78"/>
              <p:cNvSpPr>
                <a:spLocks/>
              </p:cNvSpPr>
              <p:nvPr/>
            </p:nvSpPr>
            <p:spPr bwMode="auto">
              <a:xfrm>
                <a:off x="1897" y="954"/>
                <a:ext cx="1610" cy="657"/>
              </a:xfrm>
              <a:custGeom>
                <a:avLst/>
                <a:gdLst>
                  <a:gd name="T0" fmla="*/ 0 w 4222"/>
                  <a:gd name="T1" fmla="*/ 1991 h 1991"/>
                  <a:gd name="T2" fmla="*/ 0 w 4222"/>
                  <a:gd name="T3" fmla="*/ 1785 h 1991"/>
                  <a:gd name="T4" fmla="*/ 3219 w 4222"/>
                  <a:gd name="T5" fmla="*/ 1785 h 1991"/>
                  <a:gd name="T6" fmla="*/ 4222 w 4222"/>
                  <a:gd name="T7" fmla="*/ 0 h 1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22" h="1991">
                    <a:moveTo>
                      <a:pt x="0" y="1991"/>
                    </a:moveTo>
                    <a:lnTo>
                      <a:pt x="0" y="1785"/>
                    </a:lnTo>
                    <a:lnTo>
                      <a:pt x="3219" y="1785"/>
                    </a:lnTo>
                    <a:lnTo>
                      <a:pt x="42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79"/>
              <p:cNvSpPr>
                <a:spLocks/>
              </p:cNvSpPr>
              <p:nvPr/>
            </p:nvSpPr>
            <p:spPr bwMode="auto">
              <a:xfrm>
                <a:off x="3460" y="954"/>
                <a:ext cx="47" cy="54"/>
              </a:xfrm>
              <a:custGeom>
                <a:avLst/>
                <a:gdLst>
                  <a:gd name="T0" fmla="*/ 47 w 47"/>
                  <a:gd name="T1" fmla="*/ 0 h 54"/>
                  <a:gd name="T2" fmla="*/ 0 w 47"/>
                  <a:gd name="T3" fmla="*/ 35 h 54"/>
                  <a:gd name="T4" fmla="*/ 26 w 47"/>
                  <a:gd name="T5" fmla="*/ 33 h 54"/>
                  <a:gd name="T6" fmla="*/ 37 w 47"/>
                  <a:gd name="T7" fmla="*/ 54 h 54"/>
                  <a:gd name="T8" fmla="*/ 47 w 47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4">
                    <a:moveTo>
                      <a:pt x="47" y="0"/>
                    </a:moveTo>
                    <a:lnTo>
                      <a:pt x="0" y="35"/>
                    </a:lnTo>
                    <a:lnTo>
                      <a:pt x="26" y="33"/>
                    </a:lnTo>
                    <a:lnTo>
                      <a:pt x="37" y="5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80"/>
              <p:cNvSpPr>
                <a:spLocks/>
              </p:cNvSpPr>
              <p:nvPr/>
            </p:nvSpPr>
            <p:spPr bwMode="auto">
              <a:xfrm>
                <a:off x="2079" y="1327"/>
                <a:ext cx="596" cy="131"/>
              </a:xfrm>
              <a:custGeom>
                <a:avLst/>
                <a:gdLst>
                  <a:gd name="T0" fmla="*/ 0 w 1563"/>
                  <a:gd name="T1" fmla="*/ 0 h 399"/>
                  <a:gd name="T2" fmla="*/ 542 w 1563"/>
                  <a:gd name="T3" fmla="*/ 399 h 399"/>
                  <a:gd name="T4" fmla="*/ 1563 w 1563"/>
                  <a:gd name="T5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3" h="399">
                    <a:moveTo>
                      <a:pt x="0" y="0"/>
                    </a:moveTo>
                    <a:lnTo>
                      <a:pt x="542" y="399"/>
                    </a:lnTo>
                    <a:lnTo>
                      <a:pt x="1563" y="39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81"/>
              <p:cNvSpPr>
                <a:spLocks/>
              </p:cNvSpPr>
              <p:nvPr/>
            </p:nvSpPr>
            <p:spPr bwMode="auto">
              <a:xfrm>
                <a:off x="2675" y="885"/>
                <a:ext cx="735" cy="574"/>
              </a:xfrm>
              <a:custGeom>
                <a:avLst/>
                <a:gdLst>
                  <a:gd name="G0" fmla="+- 0 0 0"/>
                  <a:gd name="G1" fmla="+- 38 0 0"/>
                  <a:gd name="G2" fmla="+- 21600 0 0"/>
                  <a:gd name="T0" fmla="*/ 21600 w 21600"/>
                  <a:gd name="T1" fmla="*/ 0 h 21638"/>
                  <a:gd name="T2" fmla="*/ 0 w 21600"/>
                  <a:gd name="T3" fmla="*/ 21638 h 21638"/>
                  <a:gd name="T4" fmla="*/ 0 w 21600"/>
                  <a:gd name="T5" fmla="*/ 38 h 2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8" fill="none" extrusionOk="0">
                    <a:moveTo>
                      <a:pt x="21599" y="0"/>
                    </a:moveTo>
                    <a:cubicBezTo>
                      <a:pt x="21599" y="12"/>
                      <a:pt x="21600" y="25"/>
                      <a:pt x="21600" y="38"/>
                    </a:cubicBezTo>
                    <a:cubicBezTo>
                      <a:pt x="21600" y="11967"/>
                      <a:pt x="11929" y="21637"/>
                      <a:pt x="0" y="21638"/>
                    </a:cubicBezTo>
                  </a:path>
                  <a:path w="21600" h="21638" stroke="0" extrusionOk="0">
                    <a:moveTo>
                      <a:pt x="21599" y="0"/>
                    </a:moveTo>
                    <a:cubicBezTo>
                      <a:pt x="21599" y="12"/>
                      <a:pt x="21600" y="25"/>
                      <a:pt x="21600" y="38"/>
                    </a:cubicBezTo>
                    <a:cubicBezTo>
                      <a:pt x="21600" y="11967"/>
                      <a:pt x="11929" y="21637"/>
                      <a:pt x="0" y="21638"/>
                    </a:cubicBezTo>
                    <a:lnTo>
                      <a:pt x="0" y="38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82"/>
              <p:cNvSpPr>
                <a:spLocks/>
              </p:cNvSpPr>
              <p:nvPr/>
            </p:nvSpPr>
            <p:spPr bwMode="auto">
              <a:xfrm>
                <a:off x="3368" y="879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83"/>
              <p:cNvSpPr>
                <a:spLocks noChangeShapeType="1"/>
              </p:cNvSpPr>
              <p:nvPr/>
            </p:nvSpPr>
            <p:spPr bwMode="auto">
              <a:xfrm>
                <a:off x="3368" y="879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84"/>
              <p:cNvSpPr>
                <a:spLocks/>
              </p:cNvSpPr>
              <p:nvPr/>
            </p:nvSpPr>
            <p:spPr bwMode="auto">
              <a:xfrm>
                <a:off x="2644" y="1022"/>
                <a:ext cx="1014" cy="442"/>
              </a:xfrm>
              <a:custGeom>
                <a:avLst/>
                <a:gdLst>
                  <a:gd name="T0" fmla="*/ 0 w 2659"/>
                  <a:gd name="T1" fmla="*/ 941 h 1339"/>
                  <a:gd name="T2" fmla="*/ 732 w 2659"/>
                  <a:gd name="T3" fmla="*/ 1339 h 1339"/>
                  <a:gd name="T4" fmla="*/ 957 w 2659"/>
                  <a:gd name="T5" fmla="*/ 1339 h 1339"/>
                  <a:gd name="T6" fmla="*/ 2659 w 2659"/>
                  <a:gd name="T7" fmla="*/ 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9" h="1339">
                    <a:moveTo>
                      <a:pt x="0" y="941"/>
                    </a:moveTo>
                    <a:lnTo>
                      <a:pt x="732" y="1339"/>
                    </a:lnTo>
                    <a:lnTo>
                      <a:pt x="957" y="1339"/>
                    </a:lnTo>
                    <a:lnTo>
                      <a:pt x="265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85"/>
              <p:cNvSpPr>
                <a:spLocks/>
              </p:cNvSpPr>
              <p:nvPr/>
            </p:nvSpPr>
            <p:spPr bwMode="auto">
              <a:xfrm>
                <a:off x="3633" y="989"/>
                <a:ext cx="57" cy="61"/>
              </a:xfrm>
              <a:custGeom>
                <a:avLst/>
                <a:gdLst>
                  <a:gd name="T0" fmla="*/ 149 w 149"/>
                  <a:gd name="T1" fmla="*/ 173 h 187"/>
                  <a:gd name="T2" fmla="*/ 133 w 149"/>
                  <a:gd name="T3" fmla="*/ 187 h 187"/>
                  <a:gd name="T4" fmla="*/ 0 w 149"/>
                  <a:gd name="T5" fmla="*/ 14 h 187"/>
                  <a:gd name="T6" fmla="*/ 15 w 149"/>
                  <a:gd name="T7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87">
                    <a:moveTo>
                      <a:pt x="149" y="173"/>
                    </a:moveTo>
                    <a:lnTo>
                      <a:pt x="133" y="187"/>
                    </a:lnTo>
                    <a:lnTo>
                      <a:pt x="0" y="14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86"/>
              <p:cNvSpPr>
                <a:spLocks noChangeShapeType="1"/>
              </p:cNvSpPr>
              <p:nvPr/>
            </p:nvSpPr>
            <p:spPr bwMode="auto">
              <a:xfrm flipH="1">
                <a:off x="3633" y="989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87"/>
              <p:cNvSpPr>
                <a:spLocks noChangeShapeType="1"/>
              </p:cNvSpPr>
              <p:nvPr/>
            </p:nvSpPr>
            <p:spPr bwMode="auto">
              <a:xfrm flipH="1" flipV="1">
                <a:off x="2832" y="985"/>
                <a:ext cx="347" cy="24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88"/>
              <p:cNvSpPr>
                <a:spLocks/>
              </p:cNvSpPr>
              <p:nvPr/>
            </p:nvSpPr>
            <p:spPr bwMode="auto">
              <a:xfrm>
                <a:off x="2800" y="953"/>
                <a:ext cx="59" cy="60"/>
              </a:xfrm>
              <a:custGeom>
                <a:avLst/>
                <a:gdLst>
                  <a:gd name="T0" fmla="*/ 138 w 154"/>
                  <a:gd name="T1" fmla="*/ 0 h 182"/>
                  <a:gd name="T2" fmla="*/ 154 w 154"/>
                  <a:gd name="T3" fmla="*/ 14 h 182"/>
                  <a:gd name="T4" fmla="*/ 16 w 154"/>
                  <a:gd name="T5" fmla="*/ 182 h 182"/>
                  <a:gd name="T6" fmla="*/ 0 w 154"/>
                  <a:gd name="T7" fmla="*/ 1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182">
                    <a:moveTo>
                      <a:pt x="138" y="0"/>
                    </a:moveTo>
                    <a:lnTo>
                      <a:pt x="154" y="14"/>
                    </a:lnTo>
                    <a:lnTo>
                      <a:pt x="16" y="182"/>
                    </a:lnTo>
                    <a:lnTo>
                      <a:pt x="0" y="16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89"/>
              <p:cNvSpPr>
                <a:spLocks noChangeShapeType="1"/>
              </p:cNvSpPr>
              <p:nvPr/>
            </p:nvSpPr>
            <p:spPr bwMode="auto">
              <a:xfrm>
                <a:off x="2800" y="1009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90"/>
              <p:cNvSpPr>
                <a:spLocks/>
              </p:cNvSpPr>
              <p:nvPr/>
            </p:nvSpPr>
            <p:spPr bwMode="auto">
              <a:xfrm>
                <a:off x="2286" y="1101"/>
                <a:ext cx="158" cy="116"/>
              </a:xfrm>
              <a:custGeom>
                <a:avLst/>
                <a:gdLst>
                  <a:gd name="T0" fmla="*/ 288 w 415"/>
                  <a:gd name="T1" fmla="*/ 351 h 351"/>
                  <a:gd name="T2" fmla="*/ 415 w 415"/>
                  <a:gd name="T3" fmla="*/ 142 h 351"/>
                  <a:gd name="T4" fmla="*/ 0 w 415"/>
                  <a:gd name="T5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" h="351">
                    <a:moveTo>
                      <a:pt x="288" y="351"/>
                    </a:moveTo>
                    <a:lnTo>
                      <a:pt x="415" y="14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91"/>
              <p:cNvSpPr>
                <a:spLocks/>
              </p:cNvSpPr>
              <p:nvPr/>
            </p:nvSpPr>
            <p:spPr bwMode="auto">
              <a:xfrm>
                <a:off x="2264" y="1064"/>
                <a:ext cx="35" cy="71"/>
              </a:xfrm>
              <a:custGeom>
                <a:avLst/>
                <a:gdLst>
                  <a:gd name="T0" fmla="*/ 71 w 91"/>
                  <a:gd name="T1" fmla="*/ 0 h 215"/>
                  <a:gd name="T2" fmla="*/ 91 w 91"/>
                  <a:gd name="T3" fmla="*/ 7 h 215"/>
                  <a:gd name="T4" fmla="*/ 20 w 91"/>
                  <a:gd name="T5" fmla="*/ 215 h 215"/>
                  <a:gd name="T6" fmla="*/ 0 w 91"/>
                  <a:gd name="T7" fmla="*/ 20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15">
                    <a:moveTo>
                      <a:pt x="71" y="0"/>
                    </a:moveTo>
                    <a:lnTo>
                      <a:pt x="91" y="7"/>
                    </a:lnTo>
                    <a:lnTo>
                      <a:pt x="20" y="215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92"/>
              <p:cNvSpPr>
                <a:spLocks noChangeShapeType="1"/>
              </p:cNvSpPr>
              <p:nvPr/>
            </p:nvSpPr>
            <p:spPr bwMode="auto">
              <a:xfrm>
                <a:off x="2264" y="1133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93"/>
              <p:cNvSpPr>
                <a:spLocks noChangeShapeType="1"/>
              </p:cNvSpPr>
              <p:nvPr/>
            </p:nvSpPr>
            <p:spPr bwMode="auto">
              <a:xfrm flipH="1" flipV="1">
                <a:off x="2723" y="1116"/>
                <a:ext cx="195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94"/>
              <p:cNvSpPr>
                <a:spLocks/>
              </p:cNvSpPr>
              <p:nvPr/>
            </p:nvSpPr>
            <p:spPr bwMode="auto">
              <a:xfrm>
                <a:off x="2694" y="1082"/>
                <a:ext cx="51" cy="65"/>
              </a:xfrm>
              <a:custGeom>
                <a:avLst/>
                <a:gdLst>
                  <a:gd name="T0" fmla="*/ 115 w 133"/>
                  <a:gd name="T1" fmla="*/ 0 h 198"/>
                  <a:gd name="T2" fmla="*/ 133 w 133"/>
                  <a:gd name="T3" fmla="*/ 11 h 198"/>
                  <a:gd name="T4" fmla="*/ 18 w 133"/>
                  <a:gd name="T5" fmla="*/ 198 h 198"/>
                  <a:gd name="T6" fmla="*/ 0 w 133"/>
                  <a:gd name="T7" fmla="*/ 18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98">
                    <a:moveTo>
                      <a:pt x="115" y="0"/>
                    </a:moveTo>
                    <a:lnTo>
                      <a:pt x="133" y="11"/>
                    </a:lnTo>
                    <a:lnTo>
                      <a:pt x="18" y="198"/>
                    </a:lnTo>
                    <a:lnTo>
                      <a:pt x="0" y="18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95"/>
              <p:cNvSpPr>
                <a:spLocks noChangeShapeType="1"/>
              </p:cNvSpPr>
              <p:nvPr/>
            </p:nvSpPr>
            <p:spPr bwMode="auto">
              <a:xfrm>
                <a:off x="2694" y="1144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96"/>
              <p:cNvSpPr>
                <a:spLocks noChangeShapeType="1"/>
              </p:cNvSpPr>
              <p:nvPr/>
            </p:nvSpPr>
            <p:spPr bwMode="auto">
              <a:xfrm flipH="1" flipV="1">
                <a:off x="1624" y="2694"/>
                <a:ext cx="60" cy="3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97"/>
              <p:cNvSpPr>
                <a:spLocks/>
              </p:cNvSpPr>
              <p:nvPr/>
            </p:nvSpPr>
            <p:spPr bwMode="auto">
              <a:xfrm>
                <a:off x="1593" y="2661"/>
                <a:ext cx="54" cy="63"/>
              </a:xfrm>
              <a:custGeom>
                <a:avLst/>
                <a:gdLst>
                  <a:gd name="T0" fmla="*/ 124 w 142"/>
                  <a:gd name="T1" fmla="*/ 0 h 193"/>
                  <a:gd name="T2" fmla="*/ 142 w 142"/>
                  <a:gd name="T3" fmla="*/ 11 h 193"/>
                  <a:gd name="T4" fmla="*/ 17 w 142"/>
                  <a:gd name="T5" fmla="*/ 193 h 193"/>
                  <a:gd name="T6" fmla="*/ 0 w 142"/>
                  <a:gd name="T7" fmla="*/ 18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93">
                    <a:moveTo>
                      <a:pt x="124" y="0"/>
                    </a:moveTo>
                    <a:lnTo>
                      <a:pt x="142" y="11"/>
                    </a:lnTo>
                    <a:lnTo>
                      <a:pt x="17" y="193"/>
                    </a:lnTo>
                    <a:lnTo>
                      <a:pt x="0" y="18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Line 198"/>
              <p:cNvSpPr>
                <a:spLocks noChangeShapeType="1"/>
              </p:cNvSpPr>
              <p:nvPr/>
            </p:nvSpPr>
            <p:spPr bwMode="auto">
              <a:xfrm>
                <a:off x="1593" y="2721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99"/>
              <p:cNvSpPr>
                <a:spLocks noChangeShapeType="1"/>
              </p:cNvSpPr>
              <p:nvPr/>
            </p:nvSpPr>
            <p:spPr bwMode="auto">
              <a:xfrm flipH="1" flipV="1">
                <a:off x="1375" y="2684"/>
                <a:ext cx="134" cy="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200"/>
              <p:cNvSpPr>
                <a:spLocks/>
              </p:cNvSpPr>
              <p:nvPr/>
            </p:nvSpPr>
            <p:spPr bwMode="auto">
              <a:xfrm>
                <a:off x="1350" y="2649"/>
                <a:ext cx="42" cy="68"/>
              </a:xfrm>
              <a:custGeom>
                <a:avLst/>
                <a:gdLst>
                  <a:gd name="T0" fmla="*/ 89 w 109"/>
                  <a:gd name="T1" fmla="*/ 0 h 208"/>
                  <a:gd name="T2" fmla="*/ 109 w 109"/>
                  <a:gd name="T3" fmla="*/ 8 h 208"/>
                  <a:gd name="T4" fmla="*/ 20 w 109"/>
                  <a:gd name="T5" fmla="*/ 208 h 208"/>
                  <a:gd name="T6" fmla="*/ 0 w 109"/>
                  <a:gd name="T7" fmla="*/ 19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208">
                    <a:moveTo>
                      <a:pt x="89" y="0"/>
                    </a:moveTo>
                    <a:lnTo>
                      <a:pt x="109" y="8"/>
                    </a:lnTo>
                    <a:lnTo>
                      <a:pt x="20" y="208"/>
                    </a:lnTo>
                    <a:lnTo>
                      <a:pt x="0" y="19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201"/>
              <p:cNvSpPr>
                <a:spLocks noChangeShapeType="1"/>
              </p:cNvSpPr>
              <p:nvPr/>
            </p:nvSpPr>
            <p:spPr bwMode="auto">
              <a:xfrm>
                <a:off x="1350" y="2714"/>
                <a:ext cx="8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202"/>
              <p:cNvSpPr>
                <a:spLocks/>
              </p:cNvSpPr>
              <p:nvPr/>
            </p:nvSpPr>
            <p:spPr bwMode="auto">
              <a:xfrm>
                <a:off x="1138" y="2684"/>
                <a:ext cx="97" cy="52"/>
              </a:xfrm>
              <a:custGeom>
                <a:avLst/>
                <a:gdLst>
                  <a:gd name="T0" fmla="*/ 176 w 256"/>
                  <a:gd name="T1" fmla="*/ 158 h 158"/>
                  <a:gd name="T2" fmla="*/ 256 w 256"/>
                  <a:gd name="T3" fmla="*/ 62 h 158"/>
                  <a:gd name="T4" fmla="*/ 0 w 256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" h="158">
                    <a:moveTo>
                      <a:pt x="176" y="158"/>
                    </a:moveTo>
                    <a:lnTo>
                      <a:pt x="256" y="6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203"/>
              <p:cNvSpPr>
                <a:spLocks/>
              </p:cNvSpPr>
              <p:nvPr/>
            </p:nvSpPr>
            <p:spPr bwMode="auto">
              <a:xfrm>
                <a:off x="1121" y="2648"/>
                <a:ext cx="26" cy="72"/>
              </a:xfrm>
              <a:custGeom>
                <a:avLst/>
                <a:gdLst>
                  <a:gd name="T0" fmla="*/ 49 w 69"/>
                  <a:gd name="T1" fmla="*/ 0 h 218"/>
                  <a:gd name="T2" fmla="*/ 69 w 69"/>
                  <a:gd name="T3" fmla="*/ 5 h 218"/>
                  <a:gd name="T4" fmla="*/ 20 w 69"/>
                  <a:gd name="T5" fmla="*/ 218 h 218"/>
                  <a:gd name="T6" fmla="*/ 0 w 69"/>
                  <a:gd name="T7" fmla="*/ 21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18">
                    <a:moveTo>
                      <a:pt x="49" y="0"/>
                    </a:moveTo>
                    <a:lnTo>
                      <a:pt x="69" y="5"/>
                    </a:lnTo>
                    <a:lnTo>
                      <a:pt x="20" y="218"/>
                    </a:lnTo>
                    <a:lnTo>
                      <a:pt x="0" y="21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204"/>
              <p:cNvSpPr>
                <a:spLocks noChangeShapeType="1"/>
              </p:cNvSpPr>
              <p:nvPr/>
            </p:nvSpPr>
            <p:spPr bwMode="auto">
              <a:xfrm>
                <a:off x="1121" y="2718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6"/>
            <p:cNvSpPr>
              <a:spLocks/>
            </p:cNvSpPr>
            <p:nvPr/>
          </p:nvSpPr>
          <p:spPr bwMode="auto">
            <a:xfrm>
              <a:off x="1350" y="2642"/>
              <a:ext cx="669" cy="200"/>
            </a:xfrm>
            <a:custGeom>
              <a:avLst/>
              <a:gdLst>
                <a:gd name="T0" fmla="*/ 0 w 1754"/>
                <a:gd name="T1" fmla="*/ 477 h 606"/>
                <a:gd name="T2" fmla="*/ 271 w 1754"/>
                <a:gd name="T3" fmla="*/ 606 h 606"/>
                <a:gd name="T4" fmla="*/ 1754 w 1754"/>
                <a:gd name="T5" fmla="*/ 0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4" h="606">
                  <a:moveTo>
                    <a:pt x="0" y="477"/>
                  </a:moveTo>
                  <a:lnTo>
                    <a:pt x="271" y="606"/>
                  </a:lnTo>
                  <a:lnTo>
                    <a:pt x="175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2003" y="2606"/>
              <a:ext cx="39" cy="70"/>
            </a:xfrm>
            <a:custGeom>
              <a:avLst/>
              <a:gdLst>
                <a:gd name="T0" fmla="*/ 100 w 100"/>
                <a:gd name="T1" fmla="*/ 204 h 211"/>
                <a:gd name="T2" fmla="*/ 80 w 100"/>
                <a:gd name="T3" fmla="*/ 211 h 211"/>
                <a:gd name="T4" fmla="*/ 0 w 100"/>
                <a:gd name="T5" fmla="*/ 6 h 211"/>
                <a:gd name="T6" fmla="*/ 20 w 100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100" y="204"/>
                  </a:moveTo>
                  <a:lnTo>
                    <a:pt x="80" y="211"/>
                  </a:lnTo>
                  <a:lnTo>
                    <a:pt x="0" y="6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 flipH="1">
              <a:off x="2003" y="2606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9"/>
            <p:cNvSpPr>
              <a:spLocks/>
            </p:cNvSpPr>
            <p:nvPr/>
          </p:nvSpPr>
          <p:spPr bwMode="auto">
            <a:xfrm>
              <a:off x="1010" y="2799"/>
              <a:ext cx="462" cy="53"/>
            </a:xfrm>
            <a:custGeom>
              <a:avLst/>
              <a:gdLst>
                <a:gd name="T0" fmla="*/ 0 w 1212"/>
                <a:gd name="T1" fmla="*/ 0 h 160"/>
                <a:gd name="T2" fmla="*/ 175 w 1212"/>
                <a:gd name="T3" fmla="*/ 160 h 160"/>
                <a:gd name="T4" fmla="*/ 1212 w 1212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2" h="160">
                  <a:moveTo>
                    <a:pt x="0" y="0"/>
                  </a:moveTo>
                  <a:lnTo>
                    <a:pt x="175" y="160"/>
                  </a:lnTo>
                  <a:lnTo>
                    <a:pt x="1212" y="1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0"/>
            <p:cNvSpPr>
              <a:spLocks/>
            </p:cNvSpPr>
            <p:nvPr/>
          </p:nvSpPr>
          <p:spPr bwMode="auto">
            <a:xfrm>
              <a:off x="1472" y="2484"/>
              <a:ext cx="364" cy="3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1795" y="2478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>
              <a:off x="1795" y="2478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3"/>
            <p:cNvSpPr>
              <a:spLocks noChangeShapeType="1"/>
            </p:cNvSpPr>
            <p:nvPr/>
          </p:nvSpPr>
          <p:spPr bwMode="auto">
            <a:xfrm flipH="1" flipV="1">
              <a:off x="1533" y="3720"/>
              <a:ext cx="157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4"/>
            <p:cNvSpPr>
              <a:spLocks/>
            </p:cNvSpPr>
            <p:nvPr/>
          </p:nvSpPr>
          <p:spPr bwMode="auto">
            <a:xfrm>
              <a:off x="1512" y="3683"/>
              <a:ext cx="35" cy="71"/>
            </a:xfrm>
            <a:custGeom>
              <a:avLst/>
              <a:gdLst>
                <a:gd name="T0" fmla="*/ 71 w 91"/>
                <a:gd name="T1" fmla="*/ 0 h 215"/>
                <a:gd name="T2" fmla="*/ 91 w 91"/>
                <a:gd name="T3" fmla="*/ 7 h 215"/>
                <a:gd name="T4" fmla="*/ 19 w 91"/>
                <a:gd name="T5" fmla="*/ 215 h 215"/>
                <a:gd name="T6" fmla="*/ 0 w 91"/>
                <a:gd name="T7" fmla="*/ 20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5">
                  <a:moveTo>
                    <a:pt x="71" y="0"/>
                  </a:moveTo>
                  <a:lnTo>
                    <a:pt x="91" y="7"/>
                  </a:lnTo>
                  <a:lnTo>
                    <a:pt x="19" y="215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>
              <a:off x="1512" y="3752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509" y="3688"/>
              <a:ext cx="504" cy="195"/>
            </a:xfrm>
            <a:custGeom>
              <a:avLst/>
              <a:gdLst>
                <a:gd name="T0" fmla="*/ 0 w 1323"/>
                <a:gd name="T1" fmla="*/ 430 h 590"/>
                <a:gd name="T2" fmla="*/ 255 w 1323"/>
                <a:gd name="T3" fmla="*/ 590 h 590"/>
                <a:gd name="T4" fmla="*/ 1323 w 1323"/>
                <a:gd name="T5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3" h="590">
                  <a:moveTo>
                    <a:pt x="0" y="430"/>
                  </a:moveTo>
                  <a:lnTo>
                    <a:pt x="255" y="590"/>
                  </a:lnTo>
                  <a:lnTo>
                    <a:pt x="13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1992" y="3654"/>
              <a:ext cx="48" cy="66"/>
            </a:xfrm>
            <a:custGeom>
              <a:avLst/>
              <a:gdLst>
                <a:gd name="T0" fmla="*/ 125 w 125"/>
                <a:gd name="T1" fmla="*/ 191 h 200"/>
                <a:gd name="T2" fmla="*/ 107 w 125"/>
                <a:gd name="T3" fmla="*/ 200 h 200"/>
                <a:gd name="T4" fmla="*/ 0 w 125"/>
                <a:gd name="T5" fmla="*/ 9 h 200"/>
                <a:gd name="T6" fmla="*/ 18 w 125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00">
                  <a:moveTo>
                    <a:pt x="125" y="191"/>
                  </a:moveTo>
                  <a:lnTo>
                    <a:pt x="107" y="200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 flipH="1">
              <a:off x="1992" y="3654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9"/>
            <p:cNvSpPr>
              <a:spLocks noChangeShapeType="1"/>
            </p:cNvSpPr>
            <p:nvPr/>
          </p:nvSpPr>
          <p:spPr bwMode="auto">
            <a:xfrm>
              <a:off x="1332" y="3830"/>
              <a:ext cx="194" cy="9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0"/>
            <p:cNvSpPr>
              <a:spLocks/>
            </p:cNvSpPr>
            <p:nvPr/>
          </p:nvSpPr>
          <p:spPr bwMode="auto">
            <a:xfrm>
              <a:off x="1526" y="3573"/>
              <a:ext cx="329" cy="3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1"/>
            <p:cNvSpPr>
              <a:spLocks/>
            </p:cNvSpPr>
            <p:nvPr/>
          </p:nvSpPr>
          <p:spPr bwMode="auto">
            <a:xfrm>
              <a:off x="1782" y="3557"/>
              <a:ext cx="73" cy="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764" y="3520"/>
              <a:ext cx="28" cy="72"/>
            </a:xfrm>
            <a:custGeom>
              <a:avLst/>
              <a:gdLst>
                <a:gd name="T0" fmla="*/ 53 w 73"/>
                <a:gd name="T1" fmla="*/ 0 h 218"/>
                <a:gd name="T2" fmla="*/ 73 w 73"/>
                <a:gd name="T3" fmla="*/ 5 h 218"/>
                <a:gd name="T4" fmla="*/ 20 w 73"/>
                <a:gd name="T5" fmla="*/ 218 h 218"/>
                <a:gd name="T6" fmla="*/ 0 w 73"/>
                <a:gd name="T7" fmla="*/ 2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18">
                  <a:moveTo>
                    <a:pt x="53" y="0"/>
                  </a:moveTo>
                  <a:lnTo>
                    <a:pt x="73" y="5"/>
                  </a:lnTo>
                  <a:lnTo>
                    <a:pt x="20" y="218"/>
                  </a:lnTo>
                  <a:lnTo>
                    <a:pt x="0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1764" y="3591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4"/>
            <p:cNvSpPr>
              <a:spLocks/>
            </p:cNvSpPr>
            <p:nvPr/>
          </p:nvSpPr>
          <p:spPr bwMode="auto">
            <a:xfrm>
              <a:off x="1174" y="3730"/>
              <a:ext cx="147" cy="101"/>
            </a:xfrm>
            <a:custGeom>
              <a:avLst/>
              <a:gdLst>
                <a:gd name="G0" fmla="+- 149 0 0"/>
                <a:gd name="G1" fmla="+- 218 0 0"/>
                <a:gd name="G2" fmla="+- 21600 0 0"/>
                <a:gd name="T0" fmla="*/ 21748 w 21749"/>
                <a:gd name="T1" fmla="*/ 0 h 21818"/>
                <a:gd name="T2" fmla="*/ 0 w 21749"/>
                <a:gd name="T3" fmla="*/ 21817 h 21818"/>
                <a:gd name="T4" fmla="*/ 149 w 21749"/>
                <a:gd name="T5" fmla="*/ 218 h 21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9" h="21818" fill="none" extrusionOk="0">
                  <a:moveTo>
                    <a:pt x="21747" y="0"/>
                  </a:moveTo>
                  <a:cubicBezTo>
                    <a:pt x="21748" y="72"/>
                    <a:pt x="21749" y="145"/>
                    <a:pt x="21749" y="218"/>
                  </a:cubicBezTo>
                  <a:cubicBezTo>
                    <a:pt x="21749" y="12147"/>
                    <a:pt x="12078" y="21818"/>
                    <a:pt x="149" y="21818"/>
                  </a:cubicBezTo>
                  <a:cubicBezTo>
                    <a:pt x="99" y="21818"/>
                    <a:pt x="49" y="21817"/>
                    <a:pt x="-1" y="21817"/>
                  </a:cubicBezTo>
                </a:path>
                <a:path w="21749" h="21818" stroke="0" extrusionOk="0">
                  <a:moveTo>
                    <a:pt x="21747" y="0"/>
                  </a:moveTo>
                  <a:cubicBezTo>
                    <a:pt x="21748" y="72"/>
                    <a:pt x="21749" y="145"/>
                    <a:pt x="21749" y="218"/>
                  </a:cubicBezTo>
                  <a:cubicBezTo>
                    <a:pt x="21749" y="12147"/>
                    <a:pt x="12078" y="21818"/>
                    <a:pt x="149" y="21818"/>
                  </a:cubicBezTo>
                  <a:cubicBezTo>
                    <a:pt x="99" y="21818"/>
                    <a:pt x="49" y="21817"/>
                    <a:pt x="-1" y="21817"/>
                  </a:cubicBezTo>
                  <a:lnTo>
                    <a:pt x="149" y="21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278" y="3724"/>
              <a:ext cx="83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1278" y="372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7"/>
            <p:cNvSpPr>
              <a:spLocks/>
            </p:cNvSpPr>
            <p:nvPr/>
          </p:nvSpPr>
          <p:spPr bwMode="auto">
            <a:xfrm>
              <a:off x="1168" y="4740"/>
              <a:ext cx="121" cy="116"/>
            </a:xfrm>
            <a:custGeom>
              <a:avLst/>
              <a:gdLst>
                <a:gd name="G0" fmla="+- 0 0 0"/>
                <a:gd name="G1" fmla="+- 187 0 0"/>
                <a:gd name="G2" fmla="+- 21600 0 0"/>
                <a:gd name="T0" fmla="*/ 21599 w 21600"/>
                <a:gd name="T1" fmla="*/ 0 h 21787"/>
                <a:gd name="T2" fmla="*/ 0 w 21600"/>
                <a:gd name="T3" fmla="*/ 21787 h 21787"/>
                <a:gd name="T4" fmla="*/ 0 w 21600"/>
                <a:gd name="T5" fmla="*/ 187 h 2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7" fill="none" extrusionOk="0">
                  <a:moveTo>
                    <a:pt x="21599" y="-1"/>
                  </a:moveTo>
                  <a:cubicBezTo>
                    <a:pt x="21599" y="62"/>
                    <a:pt x="21600" y="124"/>
                    <a:pt x="21600" y="187"/>
                  </a:cubicBezTo>
                  <a:cubicBezTo>
                    <a:pt x="21600" y="12116"/>
                    <a:pt x="11929" y="21786"/>
                    <a:pt x="0" y="21787"/>
                  </a:cubicBezTo>
                </a:path>
                <a:path w="21600" h="21787" stroke="0" extrusionOk="0">
                  <a:moveTo>
                    <a:pt x="21599" y="-1"/>
                  </a:moveTo>
                  <a:cubicBezTo>
                    <a:pt x="21599" y="62"/>
                    <a:pt x="21600" y="124"/>
                    <a:pt x="21600" y="187"/>
                  </a:cubicBezTo>
                  <a:cubicBezTo>
                    <a:pt x="21600" y="12116"/>
                    <a:pt x="11929" y="21786"/>
                    <a:pt x="0" y="21787"/>
                  </a:cubicBezTo>
                  <a:lnTo>
                    <a:pt x="0" y="187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248" y="4734"/>
              <a:ext cx="83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>
              <a:off x="1248" y="473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 flipH="1" flipV="1">
              <a:off x="1526" y="4729"/>
              <a:ext cx="153" cy="6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500" y="4694"/>
              <a:ext cx="46" cy="68"/>
            </a:xfrm>
            <a:custGeom>
              <a:avLst/>
              <a:gdLst>
                <a:gd name="T0" fmla="*/ 103 w 120"/>
                <a:gd name="T1" fmla="*/ 0 h 204"/>
                <a:gd name="T2" fmla="*/ 120 w 120"/>
                <a:gd name="T3" fmla="*/ 9 h 204"/>
                <a:gd name="T4" fmla="*/ 18 w 120"/>
                <a:gd name="T5" fmla="*/ 204 h 204"/>
                <a:gd name="T6" fmla="*/ 0 w 120"/>
                <a:gd name="T7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4">
                  <a:moveTo>
                    <a:pt x="103" y="0"/>
                  </a:moveTo>
                  <a:lnTo>
                    <a:pt x="120" y="9"/>
                  </a:lnTo>
                  <a:lnTo>
                    <a:pt x="18" y="204"/>
                  </a:lnTo>
                  <a:lnTo>
                    <a:pt x="0" y="19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>
              <a:off x="1500" y="4759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 flipH="1" flipV="1">
              <a:off x="1296" y="4666"/>
              <a:ext cx="194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265" y="4633"/>
              <a:ext cx="56" cy="62"/>
            </a:xfrm>
            <a:custGeom>
              <a:avLst/>
              <a:gdLst>
                <a:gd name="T0" fmla="*/ 133 w 149"/>
                <a:gd name="T1" fmla="*/ 0 h 187"/>
                <a:gd name="T2" fmla="*/ 149 w 149"/>
                <a:gd name="T3" fmla="*/ 14 h 187"/>
                <a:gd name="T4" fmla="*/ 16 w 149"/>
                <a:gd name="T5" fmla="*/ 187 h 187"/>
                <a:gd name="T6" fmla="*/ 0 w 149"/>
                <a:gd name="T7" fmla="*/ 17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7">
                  <a:moveTo>
                    <a:pt x="133" y="0"/>
                  </a:moveTo>
                  <a:lnTo>
                    <a:pt x="149" y="14"/>
                  </a:lnTo>
                  <a:lnTo>
                    <a:pt x="16" y="187"/>
                  </a:lnTo>
                  <a:lnTo>
                    <a:pt x="0" y="17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1265" y="469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6"/>
            <p:cNvSpPr>
              <a:spLocks/>
            </p:cNvSpPr>
            <p:nvPr/>
          </p:nvSpPr>
          <p:spPr bwMode="auto">
            <a:xfrm>
              <a:off x="1356" y="4671"/>
              <a:ext cx="493" cy="237"/>
            </a:xfrm>
            <a:custGeom>
              <a:avLst/>
              <a:gdLst>
                <a:gd name="T0" fmla="*/ 0 w 1294"/>
                <a:gd name="T1" fmla="*/ 590 h 717"/>
                <a:gd name="T2" fmla="*/ 209 w 1294"/>
                <a:gd name="T3" fmla="*/ 717 h 717"/>
                <a:gd name="T4" fmla="*/ 1292 w 1294"/>
                <a:gd name="T5" fmla="*/ 2 h 717"/>
                <a:gd name="T6" fmla="*/ 1294 w 1294"/>
                <a:gd name="T7" fmla="*/ 0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4" h="717">
                  <a:moveTo>
                    <a:pt x="0" y="590"/>
                  </a:moveTo>
                  <a:lnTo>
                    <a:pt x="209" y="717"/>
                  </a:lnTo>
                  <a:lnTo>
                    <a:pt x="1292" y="2"/>
                  </a:lnTo>
                  <a:lnTo>
                    <a:pt x="129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820" y="4641"/>
              <a:ext cx="65" cy="56"/>
            </a:xfrm>
            <a:custGeom>
              <a:avLst/>
              <a:gdLst>
                <a:gd name="T0" fmla="*/ 171 w 171"/>
                <a:gd name="T1" fmla="*/ 155 h 171"/>
                <a:gd name="T2" fmla="*/ 155 w 171"/>
                <a:gd name="T3" fmla="*/ 171 h 171"/>
                <a:gd name="T4" fmla="*/ 0 w 171"/>
                <a:gd name="T5" fmla="*/ 15 h 171"/>
                <a:gd name="T6" fmla="*/ 15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5" y="17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 flipH="1">
              <a:off x="1820" y="4641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9"/>
            <p:cNvSpPr>
              <a:spLocks/>
            </p:cNvSpPr>
            <p:nvPr/>
          </p:nvSpPr>
          <p:spPr bwMode="auto">
            <a:xfrm>
              <a:off x="1010" y="3830"/>
              <a:ext cx="699" cy="101"/>
            </a:xfrm>
            <a:custGeom>
              <a:avLst/>
              <a:gdLst>
                <a:gd name="T0" fmla="*/ 0 w 1834"/>
                <a:gd name="T1" fmla="*/ 0 h 305"/>
                <a:gd name="T2" fmla="*/ 286 w 1834"/>
                <a:gd name="T3" fmla="*/ 207 h 305"/>
                <a:gd name="T4" fmla="*/ 1834 w 1834"/>
                <a:gd name="T5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4" h="305">
                  <a:moveTo>
                    <a:pt x="0" y="0"/>
                  </a:moveTo>
                  <a:lnTo>
                    <a:pt x="286" y="207"/>
                  </a:lnTo>
                  <a:lnTo>
                    <a:pt x="1834" y="3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0"/>
            <p:cNvSpPr>
              <a:spLocks/>
            </p:cNvSpPr>
            <p:nvPr/>
          </p:nvSpPr>
          <p:spPr bwMode="auto">
            <a:xfrm>
              <a:off x="1709" y="3399"/>
              <a:ext cx="214" cy="533"/>
            </a:xfrm>
            <a:custGeom>
              <a:avLst/>
              <a:gdLst>
                <a:gd name="G0" fmla="+- 102 0 0"/>
                <a:gd name="G1" fmla="+- 41 0 0"/>
                <a:gd name="G2" fmla="+- 21600 0 0"/>
                <a:gd name="T0" fmla="*/ 21702 w 21702"/>
                <a:gd name="T1" fmla="*/ 0 h 21641"/>
                <a:gd name="T2" fmla="*/ 0 w 21702"/>
                <a:gd name="T3" fmla="*/ 21641 h 21641"/>
                <a:gd name="T4" fmla="*/ 102 w 21702"/>
                <a:gd name="T5" fmla="*/ 41 h 2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2" h="21641" fill="none" extrusionOk="0">
                  <a:moveTo>
                    <a:pt x="21701" y="0"/>
                  </a:moveTo>
                  <a:cubicBezTo>
                    <a:pt x="21701" y="13"/>
                    <a:pt x="21702" y="27"/>
                    <a:pt x="21702" y="41"/>
                  </a:cubicBezTo>
                  <a:cubicBezTo>
                    <a:pt x="21702" y="11970"/>
                    <a:pt x="12031" y="21641"/>
                    <a:pt x="102" y="21641"/>
                  </a:cubicBezTo>
                  <a:cubicBezTo>
                    <a:pt x="68" y="21641"/>
                    <a:pt x="34" y="21640"/>
                    <a:pt x="0" y="21640"/>
                  </a:cubicBezTo>
                </a:path>
                <a:path w="21702" h="21641" stroke="0" extrusionOk="0">
                  <a:moveTo>
                    <a:pt x="21701" y="0"/>
                  </a:moveTo>
                  <a:cubicBezTo>
                    <a:pt x="21701" y="13"/>
                    <a:pt x="21702" y="27"/>
                    <a:pt x="21702" y="41"/>
                  </a:cubicBezTo>
                  <a:cubicBezTo>
                    <a:pt x="21702" y="11970"/>
                    <a:pt x="12031" y="21641"/>
                    <a:pt x="102" y="21641"/>
                  </a:cubicBezTo>
                  <a:cubicBezTo>
                    <a:pt x="68" y="21641"/>
                    <a:pt x="34" y="21640"/>
                    <a:pt x="0" y="21640"/>
                  </a:cubicBezTo>
                  <a:lnTo>
                    <a:pt x="102" y="41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1880" y="3393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>
              <a:off x="1880" y="3393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1010" y="4866"/>
              <a:ext cx="565" cy="58"/>
            </a:xfrm>
            <a:custGeom>
              <a:avLst/>
              <a:gdLst>
                <a:gd name="T0" fmla="*/ 0 w 1483"/>
                <a:gd name="T1" fmla="*/ 0 h 176"/>
                <a:gd name="T2" fmla="*/ 255 w 1483"/>
                <a:gd name="T3" fmla="*/ 176 h 176"/>
                <a:gd name="T4" fmla="*/ 1483 w 1483"/>
                <a:gd name="T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3" h="176">
                  <a:moveTo>
                    <a:pt x="0" y="0"/>
                  </a:moveTo>
                  <a:lnTo>
                    <a:pt x="255" y="176"/>
                  </a:lnTo>
                  <a:lnTo>
                    <a:pt x="1483" y="17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4"/>
            <p:cNvSpPr>
              <a:spLocks/>
            </p:cNvSpPr>
            <p:nvPr/>
          </p:nvSpPr>
          <p:spPr bwMode="auto">
            <a:xfrm>
              <a:off x="1575" y="4493"/>
              <a:ext cx="105" cy="432"/>
            </a:xfrm>
            <a:custGeom>
              <a:avLst/>
              <a:gdLst>
                <a:gd name="G0" fmla="+- 209 0 0"/>
                <a:gd name="G1" fmla="+- 0 0 0"/>
                <a:gd name="G2" fmla="+- 21600 0 0"/>
                <a:gd name="T0" fmla="*/ 21809 w 21809"/>
                <a:gd name="T1" fmla="*/ 0 h 21600"/>
                <a:gd name="T2" fmla="*/ 0 w 21809"/>
                <a:gd name="T3" fmla="*/ 21599 h 21600"/>
                <a:gd name="T4" fmla="*/ 209 w 2180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9" h="21600" fill="none" extrusionOk="0">
                  <a:moveTo>
                    <a:pt x="21809" y="0"/>
                  </a:moveTo>
                  <a:cubicBezTo>
                    <a:pt x="21809" y="11929"/>
                    <a:pt x="12138" y="21600"/>
                    <a:pt x="209" y="21600"/>
                  </a:cubicBezTo>
                  <a:cubicBezTo>
                    <a:pt x="139" y="21600"/>
                    <a:pt x="69" y="21599"/>
                    <a:pt x="0" y="21598"/>
                  </a:cubicBezTo>
                </a:path>
                <a:path w="21809" h="21600" stroke="0" extrusionOk="0">
                  <a:moveTo>
                    <a:pt x="21809" y="0"/>
                  </a:moveTo>
                  <a:cubicBezTo>
                    <a:pt x="21809" y="11929"/>
                    <a:pt x="12138" y="21600"/>
                    <a:pt x="209" y="21600"/>
                  </a:cubicBezTo>
                  <a:cubicBezTo>
                    <a:pt x="139" y="21600"/>
                    <a:pt x="69" y="21599"/>
                    <a:pt x="0" y="21598"/>
                  </a:cubicBezTo>
                  <a:lnTo>
                    <a:pt x="20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1637" y="4486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>
              <a:off x="1637" y="448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Arc 247"/>
            <p:cNvSpPr>
              <a:spLocks/>
            </p:cNvSpPr>
            <p:nvPr/>
          </p:nvSpPr>
          <p:spPr bwMode="auto">
            <a:xfrm>
              <a:off x="214" y="2799"/>
              <a:ext cx="298" cy="111"/>
            </a:xfrm>
            <a:custGeom>
              <a:avLst/>
              <a:gdLst>
                <a:gd name="G0" fmla="+- 21600 0 0"/>
                <a:gd name="G1" fmla="+- 195 0 0"/>
                <a:gd name="G2" fmla="+- 21600 0 0"/>
                <a:gd name="T0" fmla="*/ 21600 w 21600"/>
                <a:gd name="T1" fmla="*/ 21795 h 21795"/>
                <a:gd name="T2" fmla="*/ 1 w 21600"/>
                <a:gd name="T3" fmla="*/ 0 h 21795"/>
                <a:gd name="T4" fmla="*/ 21600 w 21600"/>
                <a:gd name="T5" fmla="*/ 195 h 2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5" fill="none" extrusionOk="0">
                  <a:moveTo>
                    <a:pt x="21600" y="21795"/>
                  </a:moveTo>
                  <a:cubicBezTo>
                    <a:pt x="9670" y="21795"/>
                    <a:pt x="0" y="12124"/>
                    <a:pt x="0" y="195"/>
                  </a:cubicBezTo>
                  <a:cubicBezTo>
                    <a:pt x="-1" y="129"/>
                    <a:pt x="0" y="64"/>
                    <a:pt x="0" y="-1"/>
                  </a:cubicBezTo>
                </a:path>
                <a:path w="21600" h="21795" stroke="0" extrusionOk="0">
                  <a:moveTo>
                    <a:pt x="21600" y="21795"/>
                  </a:moveTo>
                  <a:cubicBezTo>
                    <a:pt x="9670" y="21795"/>
                    <a:pt x="0" y="12124"/>
                    <a:pt x="0" y="195"/>
                  </a:cubicBezTo>
                  <a:cubicBezTo>
                    <a:pt x="-1" y="129"/>
                    <a:pt x="0" y="64"/>
                    <a:pt x="0" y="-1"/>
                  </a:cubicBezTo>
                  <a:lnTo>
                    <a:pt x="21600" y="195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8"/>
            <p:cNvSpPr>
              <a:spLocks/>
            </p:cNvSpPr>
            <p:nvPr/>
          </p:nvSpPr>
          <p:spPr bwMode="auto">
            <a:xfrm>
              <a:off x="193" y="2799"/>
              <a:ext cx="43" cy="52"/>
            </a:xfrm>
            <a:custGeom>
              <a:avLst/>
              <a:gdLst>
                <a:gd name="T0" fmla="*/ 21 w 43"/>
                <a:gd name="T1" fmla="*/ 0 h 52"/>
                <a:gd name="T2" fmla="*/ 0 w 43"/>
                <a:gd name="T3" fmla="*/ 52 h 52"/>
                <a:gd name="T4" fmla="*/ 21 w 43"/>
                <a:gd name="T5" fmla="*/ 38 h 52"/>
                <a:gd name="T6" fmla="*/ 43 w 43"/>
                <a:gd name="T7" fmla="*/ 52 h 52"/>
                <a:gd name="T8" fmla="*/ 21 w 4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21" y="0"/>
                  </a:moveTo>
                  <a:lnTo>
                    <a:pt x="0" y="52"/>
                  </a:lnTo>
                  <a:lnTo>
                    <a:pt x="21" y="38"/>
                  </a:lnTo>
                  <a:lnTo>
                    <a:pt x="43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Arc 249"/>
            <p:cNvSpPr>
              <a:spLocks/>
            </p:cNvSpPr>
            <p:nvPr/>
          </p:nvSpPr>
          <p:spPr bwMode="auto">
            <a:xfrm>
              <a:off x="208" y="3793"/>
              <a:ext cx="291" cy="144"/>
            </a:xfrm>
            <a:custGeom>
              <a:avLst/>
              <a:gdLst>
                <a:gd name="G0" fmla="+- 21600 0 0"/>
                <a:gd name="G1" fmla="+- 152 0 0"/>
                <a:gd name="G2" fmla="+- 21600 0 0"/>
                <a:gd name="T0" fmla="*/ 21600 w 21600"/>
                <a:gd name="T1" fmla="*/ 21752 h 21752"/>
                <a:gd name="T2" fmla="*/ 1 w 21600"/>
                <a:gd name="T3" fmla="*/ 0 h 21752"/>
                <a:gd name="T4" fmla="*/ 21600 w 21600"/>
                <a:gd name="T5" fmla="*/ 152 h 2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2" fill="none" extrusionOk="0">
                  <a:moveTo>
                    <a:pt x="21600" y="21752"/>
                  </a:moveTo>
                  <a:cubicBezTo>
                    <a:pt x="9670" y="21752"/>
                    <a:pt x="0" y="12081"/>
                    <a:pt x="0" y="152"/>
                  </a:cubicBezTo>
                  <a:cubicBezTo>
                    <a:pt x="-1" y="101"/>
                    <a:pt x="0" y="50"/>
                    <a:pt x="0" y="-1"/>
                  </a:cubicBezTo>
                </a:path>
                <a:path w="21600" h="21752" stroke="0" extrusionOk="0">
                  <a:moveTo>
                    <a:pt x="21600" y="21752"/>
                  </a:moveTo>
                  <a:cubicBezTo>
                    <a:pt x="9670" y="21752"/>
                    <a:pt x="0" y="12081"/>
                    <a:pt x="0" y="152"/>
                  </a:cubicBezTo>
                  <a:cubicBezTo>
                    <a:pt x="-1" y="101"/>
                    <a:pt x="0" y="50"/>
                    <a:pt x="0" y="-1"/>
                  </a:cubicBezTo>
                  <a:lnTo>
                    <a:pt x="21600" y="15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0"/>
            <p:cNvSpPr>
              <a:spLocks/>
            </p:cNvSpPr>
            <p:nvPr/>
          </p:nvSpPr>
          <p:spPr bwMode="auto">
            <a:xfrm>
              <a:off x="187" y="3793"/>
              <a:ext cx="42" cy="52"/>
            </a:xfrm>
            <a:custGeom>
              <a:avLst/>
              <a:gdLst>
                <a:gd name="T0" fmla="*/ 21 w 42"/>
                <a:gd name="T1" fmla="*/ 0 h 52"/>
                <a:gd name="T2" fmla="*/ 0 w 42"/>
                <a:gd name="T3" fmla="*/ 52 h 52"/>
                <a:gd name="T4" fmla="*/ 21 w 42"/>
                <a:gd name="T5" fmla="*/ 39 h 52"/>
                <a:gd name="T6" fmla="*/ 42 w 42"/>
                <a:gd name="T7" fmla="*/ 52 h 52"/>
                <a:gd name="T8" fmla="*/ 21 w 4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2">
                  <a:moveTo>
                    <a:pt x="21" y="0"/>
                  </a:moveTo>
                  <a:lnTo>
                    <a:pt x="0" y="52"/>
                  </a:lnTo>
                  <a:lnTo>
                    <a:pt x="21" y="39"/>
                  </a:lnTo>
                  <a:lnTo>
                    <a:pt x="42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Arc 251"/>
            <p:cNvSpPr>
              <a:spLocks/>
            </p:cNvSpPr>
            <p:nvPr/>
          </p:nvSpPr>
          <p:spPr bwMode="auto">
            <a:xfrm>
              <a:off x="166" y="4814"/>
              <a:ext cx="255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145" y="4814"/>
              <a:ext cx="42" cy="51"/>
            </a:xfrm>
            <a:custGeom>
              <a:avLst/>
              <a:gdLst>
                <a:gd name="T0" fmla="*/ 21 w 42"/>
                <a:gd name="T1" fmla="*/ 0 h 51"/>
                <a:gd name="T2" fmla="*/ 0 w 42"/>
                <a:gd name="T3" fmla="*/ 51 h 51"/>
                <a:gd name="T4" fmla="*/ 21 w 42"/>
                <a:gd name="T5" fmla="*/ 38 h 51"/>
                <a:gd name="T6" fmla="*/ 42 w 42"/>
                <a:gd name="T7" fmla="*/ 51 h 51"/>
                <a:gd name="T8" fmla="*/ 21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2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920" y="2342"/>
              <a:ext cx="1013" cy="563"/>
            </a:xfrm>
            <a:custGeom>
              <a:avLst/>
              <a:gdLst>
                <a:gd name="T0" fmla="*/ 0 w 2659"/>
                <a:gd name="T1" fmla="*/ 1705 h 1705"/>
                <a:gd name="T2" fmla="*/ 2357 w 2659"/>
                <a:gd name="T3" fmla="*/ 1705 h 1705"/>
                <a:gd name="T4" fmla="*/ 2659 w 2659"/>
                <a:gd name="T5" fmla="*/ 0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9" h="1705">
                  <a:moveTo>
                    <a:pt x="0" y="1705"/>
                  </a:moveTo>
                  <a:lnTo>
                    <a:pt x="2357" y="1705"/>
                  </a:lnTo>
                  <a:lnTo>
                    <a:pt x="265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1902" y="2342"/>
              <a:ext cx="42" cy="54"/>
            </a:xfrm>
            <a:custGeom>
              <a:avLst/>
              <a:gdLst>
                <a:gd name="T0" fmla="*/ 31 w 42"/>
                <a:gd name="T1" fmla="*/ 0 h 54"/>
                <a:gd name="T2" fmla="*/ 0 w 42"/>
                <a:gd name="T3" fmla="*/ 47 h 54"/>
                <a:gd name="T4" fmla="*/ 24 w 42"/>
                <a:gd name="T5" fmla="*/ 38 h 54"/>
                <a:gd name="T6" fmla="*/ 42 w 42"/>
                <a:gd name="T7" fmla="*/ 54 h 54"/>
                <a:gd name="T8" fmla="*/ 31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31" y="0"/>
                  </a:moveTo>
                  <a:lnTo>
                    <a:pt x="0" y="47"/>
                  </a:lnTo>
                  <a:lnTo>
                    <a:pt x="24" y="38"/>
                  </a:lnTo>
                  <a:lnTo>
                    <a:pt x="42" y="5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5"/>
            <p:cNvSpPr>
              <a:spLocks/>
            </p:cNvSpPr>
            <p:nvPr/>
          </p:nvSpPr>
          <p:spPr bwMode="auto">
            <a:xfrm>
              <a:off x="925" y="3441"/>
              <a:ext cx="1027" cy="490"/>
            </a:xfrm>
            <a:custGeom>
              <a:avLst/>
              <a:gdLst>
                <a:gd name="T0" fmla="*/ 0 w 2693"/>
                <a:gd name="T1" fmla="*/ 1483 h 1483"/>
                <a:gd name="T2" fmla="*/ 2549 w 2693"/>
                <a:gd name="T3" fmla="*/ 1483 h 1483"/>
                <a:gd name="T4" fmla="*/ 2693 w 2693"/>
                <a:gd name="T5" fmla="*/ 0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3" h="1483">
                  <a:moveTo>
                    <a:pt x="0" y="1483"/>
                  </a:moveTo>
                  <a:lnTo>
                    <a:pt x="2549" y="1483"/>
                  </a:lnTo>
                  <a:lnTo>
                    <a:pt x="269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1925" y="3441"/>
              <a:ext cx="42" cy="53"/>
            </a:xfrm>
            <a:custGeom>
              <a:avLst/>
              <a:gdLst>
                <a:gd name="T0" fmla="*/ 27 w 42"/>
                <a:gd name="T1" fmla="*/ 0 h 53"/>
                <a:gd name="T2" fmla="*/ 0 w 42"/>
                <a:gd name="T3" fmla="*/ 49 h 53"/>
                <a:gd name="T4" fmla="*/ 23 w 42"/>
                <a:gd name="T5" fmla="*/ 38 h 53"/>
                <a:gd name="T6" fmla="*/ 42 w 42"/>
                <a:gd name="T7" fmla="*/ 53 h 53"/>
                <a:gd name="T8" fmla="*/ 27 w 42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3">
                  <a:moveTo>
                    <a:pt x="27" y="0"/>
                  </a:moveTo>
                  <a:lnTo>
                    <a:pt x="0" y="49"/>
                  </a:lnTo>
                  <a:lnTo>
                    <a:pt x="23" y="38"/>
                  </a:lnTo>
                  <a:lnTo>
                    <a:pt x="42" y="5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920" y="4351"/>
              <a:ext cx="868" cy="610"/>
            </a:xfrm>
            <a:custGeom>
              <a:avLst/>
              <a:gdLst>
                <a:gd name="T0" fmla="*/ 0 w 2277"/>
                <a:gd name="T1" fmla="*/ 1847 h 1847"/>
                <a:gd name="T2" fmla="*/ 2053 w 2277"/>
                <a:gd name="T3" fmla="*/ 1847 h 1847"/>
                <a:gd name="T4" fmla="*/ 2277 w 2277"/>
                <a:gd name="T5" fmla="*/ 0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7" h="1847">
                  <a:moveTo>
                    <a:pt x="0" y="1847"/>
                  </a:moveTo>
                  <a:lnTo>
                    <a:pt x="2053" y="1847"/>
                  </a:lnTo>
                  <a:lnTo>
                    <a:pt x="22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1760" y="4351"/>
              <a:ext cx="41" cy="54"/>
            </a:xfrm>
            <a:custGeom>
              <a:avLst/>
              <a:gdLst>
                <a:gd name="T0" fmla="*/ 28 w 41"/>
                <a:gd name="T1" fmla="*/ 0 h 54"/>
                <a:gd name="T2" fmla="*/ 0 w 41"/>
                <a:gd name="T3" fmla="*/ 48 h 54"/>
                <a:gd name="T4" fmla="*/ 23 w 41"/>
                <a:gd name="T5" fmla="*/ 38 h 54"/>
                <a:gd name="T6" fmla="*/ 41 w 41"/>
                <a:gd name="T7" fmla="*/ 54 h 54"/>
                <a:gd name="T8" fmla="*/ 28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8" y="0"/>
                  </a:moveTo>
                  <a:lnTo>
                    <a:pt x="0" y="48"/>
                  </a:lnTo>
                  <a:lnTo>
                    <a:pt x="23" y="38"/>
                  </a:lnTo>
                  <a:lnTo>
                    <a:pt x="41" y="5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998" y="2910"/>
              <a:ext cx="164" cy="74"/>
            </a:xfrm>
            <a:custGeom>
              <a:avLst/>
              <a:gdLst>
                <a:gd name="T0" fmla="*/ 431 w 431"/>
                <a:gd name="T1" fmla="*/ 64 h 224"/>
                <a:gd name="T2" fmla="*/ 351 w 431"/>
                <a:gd name="T3" fmla="*/ 0 h 224"/>
                <a:gd name="T4" fmla="*/ 0 w 431"/>
                <a:gd name="T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" h="224">
                  <a:moveTo>
                    <a:pt x="431" y="64"/>
                  </a:moveTo>
                  <a:lnTo>
                    <a:pt x="351" y="0"/>
                  </a:lnTo>
                  <a:lnTo>
                    <a:pt x="0" y="22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0"/>
            <p:cNvSpPr>
              <a:spLocks/>
            </p:cNvSpPr>
            <p:nvPr/>
          </p:nvSpPr>
          <p:spPr bwMode="auto">
            <a:xfrm>
              <a:off x="998" y="2941"/>
              <a:ext cx="62" cy="43"/>
            </a:xfrm>
            <a:custGeom>
              <a:avLst/>
              <a:gdLst>
                <a:gd name="T0" fmla="*/ 0 w 62"/>
                <a:gd name="T1" fmla="*/ 43 h 43"/>
                <a:gd name="T2" fmla="*/ 62 w 62"/>
                <a:gd name="T3" fmla="*/ 31 h 43"/>
                <a:gd name="T4" fmla="*/ 37 w 62"/>
                <a:gd name="T5" fmla="*/ 22 h 43"/>
                <a:gd name="T6" fmla="*/ 38 w 62"/>
                <a:gd name="T7" fmla="*/ 0 h 43"/>
                <a:gd name="T8" fmla="*/ 0 w 6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3">
                  <a:moveTo>
                    <a:pt x="0" y="43"/>
                  </a:moveTo>
                  <a:lnTo>
                    <a:pt x="62" y="31"/>
                  </a:lnTo>
                  <a:lnTo>
                    <a:pt x="37" y="22"/>
                  </a:lnTo>
                  <a:lnTo>
                    <a:pt x="38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992" y="3936"/>
              <a:ext cx="170" cy="78"/>
            </a:xfrm>
            <a:custGeom>
              <a:avLst/>
              <a:gdLst>
                <a:gd name="T0" fmla="*/ 447 w 447"/>
                <a:gd name="T1" fmla="*/ 62 h 238"/>
                <a:gd name="T2" fmla="*/ 333 w 447"/>
                <a:gd name="T3" fmla="*/ 0 h 238"/>
                <a:gd name="T4" fmla="*/ 0 w 447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7" h="238">
                  <a:moveTo>
                    <a:pt x="447" y="62"/>
                  </a:moveTo>
                  <a:lnTo>
                    <a:pt x="333" y="0"/>
                  </a:lnTo>
                  <a:lnTo>
                    <a:pt x="0" y="23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992" y="3969"/>
              <a:ext cx="61" cy="45"/>
            </a:xfrm>
            <a:custGeom>
              <a:avLst/>
              <a:gdLst>
                <a:gd name="T0" fmla="*/ 0 w 61"/>
                <a:gd name="T1" fmla="*/ 45 h 45"/>
                <a:gd name="T2" fmla="*/ 61 w 61"/>
                <a:gd name="T3" fmla="*/ 30 h 45"/>
                <a:gd name="T4" fmla="*/ 36 w 61"/>
                <a:gd name="T5" fmla="*/ 23 h 45"/>
                <a:gd name="T6" fmla="*/ 36 w 61"/>
                <a:gd name="T7" fmla="*/ 0 h 45"/>
                <a:gd name="T8" fmla="*/ 0 w 6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5">
                  <a:moveTo>
                    <a:pt x="0" y="45"/>
                  </a:moveTo>
                  <a:lnTo>
                    <a:pt x="61" y="30"/>
                  </a:lnTo>
                  <a:lnTo>
                    <a:pt x="36" y="23"/>
                  </a:lnTo>
                  <a:lnTo>
                    <a:pt x="36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986" y="4961"/>
              <a:ext cx="176" cy="84"/>
            </a:xfrm>
            <a:custGeom>
              <a:avLst/>
              <a:gdLst>
                <a:gd name="T0" fmla="*/ 462 w 462"/>
                <a:gd name="T1" fmla="*/ 49 h 255"/>
                <a:gd name="T2" fmla="*/ 348 w 462"/>
                <a:gd name="T3" fmla="*/ 0 h 255"/>
                <a:gd name="T4" fmla="*/ 0 w 462"/>
                <a:gd name="T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255">
                  <a:moveTo>
                    <a:pt x="462" y="49"/>
                  </a:moveTo>
                  <a:lnTo>
                    <a:pt x="348" y="0"/>
                  </a:lnTo>
                  <a:lnTo>
                    <a:pt x="0" y="25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4"/>
            <p:cNvSpPr>
              <a:spLocks/>
            </p:cNvSpPr>
            <p:nvPr/>
          </p:nvSpPr>
          <p:spPr bwMode="auto">
            <a:xfrm>
              <a:off x="986" y="4999"/>
              <a:ext cx="61" cy="46"/>
            </a:xfrm>
            <a:custGeom>
              <a:avLst/>
              <a:gdLst>
                <a:gd name="T0" fmla="*/ 0 w 61"/>
                <a:gd name="T1" fmla="*/ 46 h 46"/>
                <a:gd name="T2" fmla="*/ 61 w 61"/>
                <a:gd name="T3" fmla="*/ 31 h 46"/>
                <a:gd name="T4" fmla="*/ 36 w 61"/>
                <a:gd name="T5" fmla="*/ 23 h 46"/>
                <a:gd name="T6" fmla="*/ 35 w 61"/>
                <a:gd name="T7" fmla="*/ 0 h 46"/>
                <a:gd name="T8" fmla="*/ 0 w 6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6">
                  <a:moveTo>
                    <a:pt x="0" y="46"/>
                  </a:moveTo>
                  <a:lnTo>
                    <a:pt x="61" y="31"/>
                  </a:lnTo>
                  <a:lnTo>
                    <a:pt x="36" y="23"/>
                  </a:lnTo>
                  <a:lnTo>
                    <a:pt x="35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8768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228600"/>
            <a:ext cx="13061950" cy="9601200"/>
            <a:chOff x="144" y="144"/>
            <a:chExt cx="8228" cy="604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368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80" y="240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184" y="240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80" y="23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184" y="234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80" y="227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184" y="227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80" y="22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184" y="220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80" y="2131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95" y="211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720" y="211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80" y="205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184" y="205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80" y="198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184" y="198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80" y="191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184" y="191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80" y="18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184" y="184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80" y="1780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95" y="1760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720" y="1760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80" y="171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184" y="171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80" y="16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184" y="164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80" y="157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184" y="157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80" y="15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184" y="150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80" y="1433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95" y="141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720" y="141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80" y="136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184" y="136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80" y="129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184" y="129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80" y="122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184" y="122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80" y="115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184" y="115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80" y="1086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95" y="106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720" y="106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80" y="101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184" y="101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80" y="94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184" y="94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80" y="8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184" y="87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80" y="80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184" y="80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80" y="734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95" y="714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720" y="714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80" y="66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184" y="66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80" y="59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184" y="59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80" y="52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184" y="52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80" y="45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184" y="45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71" y="389"/>
              <a:ext cx="4067" cy="208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510" y="2077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624" y="1824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1761" y="2087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122" y="1844"/>
              <a:ext cx="2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018" y="2082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635" y="1844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280" y="2082"/>
              <a:ext cx="131" cy="11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280" y="2082"/>
              <a:ext cx="126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2280" y="2082"/>
              <a:ext cx="126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1253" y="1651"/>
              <a:ext cx="2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542" y="2082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291" y="1636"/>
              <a:ext cx="2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2815" y="2082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2941" y="1636"/>
              <a:ext cx="2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3258" y="2231"/>
              <a:ext cx="131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3247" y="1874"/>
              <a:ext cx="20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1958" y="2424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488" y="1542"/>
              <a:ext cx="2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2280" y="2419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569" y="1705"/>
              <a:ext cx="2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1045" y="2240"/>
              <a:ext cx="131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1147" y="1175"/>
              <a:ext cx="31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3088" y="2082"/>
              <a:ext cx="132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2280" y="1115"/>
              <a:ext cx="32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3607" y="2544"/>
              <a:ext cx="71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291" y="169"/>
              <a:ext cx="41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570" y="169"/>
              <a:ext cx="151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TwLG</a:t>
              </a: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638 Buck Sweep TB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434" y="2701"/>
              <a:ext cx="24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587" y="2706"/>
              <a:ext cx="116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434" y="2934"/>
              <a:ext cx="25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604" y="2939"/>
              <a:ext cx="214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and pass set off TE's down block.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434" y="3167"/>
              <a:ext cx="25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604" y="3172"/>
              <a:ext cx="74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434" y="3400"/>
              <a:ext cx="24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598" y="3405"/>
              <a:ext cx="74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434" y="3633"/>
              <a:ext cx="23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582" y="3638"/>
              <a:ext cx="74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434" y="3866"/>
              <a:ext cx="25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604" y="3871"/>
              <a:ext cx="136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drag at 6-8 yards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434" y="4099"/>
              <a:ext cx="21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576" y="4104"/>
              <a:ext cx="330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dig. 10 yards, 5 to the post, come across the field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34" y="4332"/>
              <a:ext cx="24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604" y="4337"/>
              <a:ext cx="38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Ride handoff to FB. Crossover/Plant. Read centerfield 3 level strecth.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434" y="4565"/>
              <a:ext cx="23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582" y="4570"/>
              <a:ext cx="113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Gap-Down-Backer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434" y="4798"/>
              <a:ext cx="24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598" y="4803"/>
              <a:ext cx="192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Push vertical through center 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434" y="5031"/>
              <a:ext cx="22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593" y="5036"/>
              <a:ext cx="302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frontside. 1st Backer Playside. Leak to flat late.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434" y="5264"/>
              <a:ext cx="98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Freeform 119"/>
            <p:cNvSpPr>
              <a:spLocks/>
            </p:cNvSpPr>
            <p:nvPr/>
          </p:nvSpPr>
          <p:spPr bwMode="auto">
            <a:xfrm>
              <a:off x="1137" y="477"/>
              <a:ext cx="853" cy="1754"/>
            </a:xfrm>
            <a:custGeom>
              <a:avLst/>
              <a:gdLst>
                <a:gd name="T0" fmla="*/ 0 w 2342"/>
                <a:gd name="T1" fmla="*/ 5306 h 5306"/>
                <a:gd name="T2" fmla="*/ 2023 w 2342"/>
                <a:gd name="T3" fmla="*/ 2182 h 5306"/>
                <a:gd name="T4" fmla="*/ 2342 w 2342"/>
                <a:gd name="T5" fmla="*/ 0 h 5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2" h="5306">
                  <a:moveTo>
                    <a:pt x="0" y="5306"/>
                  </a:moveTo>
                  <a:lnTo>
                    <a:pt x="2023" y="2182"/>
                  </a:lnTo>
                  <a:lnTo>
                    <a:pt x="234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20"/>
            <p:cNvSpPr>
              <a:spLocks/>
            </p:cNvSpPr>
            <p:nvPr/>
          </p:nvSpPr>
          <p:spPr bwMode="auto">
            <a:xfrm>
              <a:off x="1962" y="477"/>
              <a:ext cx="41" cy="54"/>
            </a:xfrm>
            <a:custGeom>
              <a:avLst/>
              <a:gdLst>
                <a:gd name="T0" fmla="*/ 28 w 41"/>
                <a:gd name="T1" fmla="*/ 0 h 54"/>
                <a:gd name="T2" fmla="*/ 0 w 41"/>
                <a:gd name="T3" fmla="*/ 49 h 54"/>
                <a:gd name="T4" fmla="*/ 23 w 41"/>
                <a:gd name="T5" fmla="*/ 38 h 54"/>
                <a:gd name="T6" fmla="*/ 41 w 41"/>
                <a:gd name="T7" fmla="*/ 54 h 54"/>
                <a:gd name="T8" fmla="*/ 28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8" y="0"/>
                  </a:moveTo>
                  <a:lnTo>
                    <a:pt x="0" y="49"/>
                  </a:lnTo>
                  <a:lnTo>
                    <a:pt x="23" y="38"/>
                  </a:lnTo>
                  <a:lnTo>
                    <a:pt x="41" y="5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1"/>
            <p:cNvSpPr>
              <a:spLocks/>
            </p:cNvSpPr>
            <p:nvPr/>
          </p:nvSpPr>
          <p:spPr bwMode="auto">
            <a:xfrm>
              <a:off x="2403" y="2399"/>
              <a:ext cx="371" cy="231"/>
            </a:xfrm>
            <a:custGeom>
              <a:avLst/>
              <a:gdLst>
                <a:gd name="T0" fmla="*/ 0 w 1019"/>
                <a:gd name="T1" fmla="*/ 270 h 699"/>
                <a:gd name="T2" fmla="*/ 446 w 1019"/>
                <a:gd name="T3" fmla="*/ 0 h 699"/>
                <a:gd name="T4" fmla="*/ 1019 w 1019"/>
                <a:gd name="T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9" h="699">
                  <a:moveTo>
                    <a:pt x="0" y="270"/>
                  </a:moveTo>
                  <a:lnTo>
                    <a:pt x="446" y="0"/>
                  </a:lnTo>
                  <a:lnTo>
                    <a:pt x="1019" y="69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2722" y="2579"/>
              <a:ext cx="52" cy="51"/>
            </a:xfrm>
            <a:custGeom>
              <a:avLst/>
              <a:gdLst>
                <a:gd name="T0" fmla="*/ 52 w 52"/>
                <a:gd name="T1" fmla="*/ 51 h 51"/>
                <a:gd name="T2" fmla="*/ 32 w 52"/>
                <a:gd name="T3" fmla="*/ 0 h 51"/>
                <a:gd name="T4" fmla="*/ 25 w 52"/>
                <a:gd name="T5" fmla="*/ 22 h 51"/>
                <a:gd name="T6" fmla="*/ 0 w 52"/>
                <a:gd name="T7" fmla="*/ 23 h 51"/>
                <a:gd name="T8" fmla="*/ 52 w 5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1">
                  <a:moveTo>
                    <a:pt x="52" y="51"/>
                  </a:moveTo>
                  <a:lnTo>
                    <a:pt x="32" y="0"/>
                  </a:lnTo>
                  <a:lnTo>
                    <a:pt x="25" y="22"/>
                  </a:lnTo>
                  <a:lnTo>
                    <a:pt x="0" y="23"/>
                  </a:lnTo>
                  <a:lnTo>
                    <a:pt x="52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3"/>
            <p:cNvSpPr>
              <a:spLocks/>
            </p:cNvSpPr>
            <p:nvPr/>
          </p:nvSpPr>
          <p:spPr bwMode="auto">
            <a:xfrm>
              <a:off x="3174" y="1931"/>
              <a:ext cx="656" cy="3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32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32"/>
                  </a:moveTo>
                  <a:cubicBezTo>
                    <a:pt x="37" y="9629"/>
                    <a:pt x="9697" y="0"/>
                    <a:pt x="21599" y="0"/>
                  </a:cubicBezTo>
                </a:path>
                <a:path w="21600" h="21600" stroke="0" extrusionOk="0">
                  <a:moveTo>
                    <a:pt x="0" y="21532"/>
                  </a:moveTo>
                  <a:cubicBezTo>
                    <a:pt x="37" y="9629"/>
                    <a:pt x="9697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4"/>
            <p:cNvSpPr>
              <a:spLocks/>
            </p:cNvSpPr>
            <p:nvPr/>
          </p:nvSpPr>
          <p:spPr bwMode="auto">
            <a:xfrm>
              <a:off x="3773" y="1912"/>
              <a:ext cx="57" cy="37"/>
            </a:xfrm>
            <a:custGeom>
              <a:avLst/>
              <a:gdLst>
                <a:gd name="T0" fmla="*/ 57 w 57"/>
                <a:gd name="T1" fmla="*/ 19 h 37"/>
                <a:gd name="T2" fmla="*/ 0 w 57"/>
                <a:gd name="T3" fmla="*/ 0 h 37"/>
                <a:gd name="T4" fmla="*/ 15 w 57"/>
                <a:gd name="T5" fmla="*/ 19 h 37"/>
                <a:gd name="T6" fmla="*/ 0 w 57"/>
                <a:gd name="T7" fmla="*/ 37 h 37"/>
                <a:gd name="T8" fmla="*/ 57 w 5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7">
                  <a:moveTo>
                    <a:pt x="57" y="19"/>
                  </a:moveTo>
                  <a:lnTo>
                    <a:pt x="0" y="0"/>
                  </a:lnTo>
                  <a:lnTo>
                    <a:pt x="15" y="19"/>
                  </a:lnTo>
                  <a:lnTo>
                    <a:pt x="0" y="37"/>
                  </a:lnTo>
                  <a:lnTo>
                    <a:pt x="57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2054" y="2220"/>
              <a:ext cx="1178" cy="205"/>
            </a:xfrm>
            <a:custGeom>
              <a:avLst/>
              <a:gdLst>
                <a:gd name="T0" fmla="*/ 0 w 3234"/>
                <a:gd name="T1" fmla="*/ 619 h 619"/>
                <a:gd name="T2" fmla="*/ 2373 w 3234"/>
                <a:gd name="T3" fmla="*/ 542 h 619"/>
                <a:gd name="T4" fmla="*/ 3234 w 3234"/>
                <a:gd name="T5" fmla="*/ 0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34" h="619">
                  <a:moveTo>
                    <a:pt x="0" y="619"/>
                  </a:moveTo>
                  <a:lnTo>
                    <a:pt x="2373" y="542"/>
                  </a:lnTo>
                  <a:lnTo>
                    <a:pt x="32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3212" y="2186"/>
              <a:ext cx="48" cy="65"/>
            </a:xfrm>
            <a:custGeom>
              <a:avLst/>
              <a:gdLst>
                <a:gd name="T0" fmla="*/ 133 w 133"/>
                <a:gd name="T1" fmla="*/ 186 h 197"/>
                <a:gd name="T2" fmla="*/ 115 w 133"/>
                <a:gd name="T3" fmla="*/ 197 h 197"/>
                <a:gd name="T4" fmla="*/ 0 w 133"/>
                <a:gd name="T5" fmla="*/ 11 h 197"/>
                <a:gd name="T6" fmla="*/ 17 w 133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7">
                  <a:moveTo>
                    <a:pt x="133" y="186"/>
                  </a:moveTo>
                  <a:lnTo>
                    <a:pt x="115" y="197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7"/>
            <p:cNvSpPr>
              <a:spLocks noChangeShapeType="1"/>
            </p:cNvSpPr>
            <p:nvPr/>
          </p:nvSpPr>
          <p:spPr bwMode="auto">
            <a:xfrm flipH="1">
              <a:off x="3212" y="218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Arc 128"/>
            <p:cNvSpPr>
              <a:spLocks/>
            </p:cNvSpPr>
            <p:nvPr/>
          </p:nvSpPr>
          <p:spPr bwMode="auto">
            <a:xfrm>
              <a:off x="1805" y="1620"/>
              <a:ext cx="1527" cy="6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1805" y="1601"/>
              <a:ext cx="56" cy="37"/>
            </a:xfrm>
            <a:custGeom>
              <a:avLst/>
              <a:gdLst>
                <a:gd name="T0" fmla="*/ 0 w 56"/>
                <a:gd name="T1" fmla="*/ 19 h 37"/>
                <a:gd name="T2" fmla="*/ 56 w 56"/>
                <a:gd name="T3" fmla="*/ 37 h 37"/>
                <a:gd name="T4" fmla="*/ 42 w 56"/>
                <a:gd name="T5" fmla="*/ 19 h 37"/>
                <a:gd name="T6" fmla="*/ 56 w 56"/>
                <a:gd name="T7" fmla="*/ 0 h 37"/>
                <a:gd name="T8" fmla="*/ 0 w 56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56" y="37"/>
                  </a:lnTo>
                  <a:lnTo>
                    <a:pt x="42" y="19"/>
                  </a:lnTo>
                  <a:lnTo>
                    <a:pt x="56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581" y="1094"/>
              <a:ext cx="2668" cy="979"/>
            </a:xfrm>
            <a:custGeom>
              <a:avLst/>
              <a:gdLst>
                <a:gd name="T0" fmla="*/ 0 w 7328"/>
                <a:gd name="T1" fmla="*/ 2964 h 2964"/>
                <a:gd name="T2" fmla="*/ 717 w 7328"/>
                <a:gd name="T3" fmla="*/ 1114 h 2964"/>
                <a:gd name="T4" fmla="*/ 2198 w 7328"/>
                <a:gd name="T5" fmla="*/ 0 h 2964"/>
                <a:gd name="T6" fmla="*/ 7328 w 7328"/>
                <a:gd name="T7" fmla="*/ 15 h 2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28" h="2964">
                  <a:moveTo>
                    <a:pt x="0" y="2964"/>
                  </a:moveTo>
                  <a:lnTo>
                    <a:pt x="717" y="1114"/>
                  </a:lnTo>
                  <a:lnTo>
                    <a:pt x="2198" y="0"/>
                  </a:lnTo>
                  <a:lnTo>
                    <a:pt x="7328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3193" y="1080"/>
              <a:ext cx="56" cy="37"/>
            </a:xfrm>
            <a:custGeom>
              <a:avLst/>
              <a:gdLst>
                <a:gd name="T0" fmla="*/ 56 w 56"/>
                <a:gd name="T1" fmla="*/ 19 h 37"/>
                <a:gd name="T2" fmla="*/ 0 w 56"/>
                <a:gd name="T3" fmla="*/ 0 h 37"/>
                <a:gd name="T4" fmla="*/ 15 w 56"/>
                <a:gd name="T5" fmla="*/ 19 h 37"/>
                <a:gd name="T6" fmla="*/ 0 w 56"/>
                <a:gd name="T7" fmla="*/ 37 h 37"/>
                <a:gd name="T8" fmla="*/ 56 w 56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7">
                  <a:moveTo>
                    <a:pt x="56" y="19"/>
                  </a:moveTo>
                  <a:lnTo>
                    <a:pt x="0" y="0"/>
                  </a:lnTo>
                  <a:lnTo>
                    <a:pt x="15" y="19"/>
                  </a:lnTo>
                  <a:lnTo>
                    <a:pt x="0" y="37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2"/>
            <p:cNvSpPr>
              <a:spLocks/>
            </p:cNvSpPr>
            <p:nvPr/>
          </p:nvSpPr>
          <p:spPr bwMode="auto">
            <a:xfrm>
              <a:off x="1857" y="2069"/>
              <a:ext cx="89" cy="36"/>
            </a:xfrm>
            <a:custGeom>
              <a:avLst/>
              <a:gdLst>
                <a:gd name="G0" fmla="+- 250 0 0"/>
                <a:gd name="G1" fmla="+- 629 0 0"/>
                <a:gd name="G2" fmla="+- 21600 0 0"/>
                <a:gd name="T0" fmla="*/ 21841 w 21850"/>
                <a:gd name="T1" fmla="*/ 0 h 22229"/>
                <a:gd name="T2" fmla="*/ 0 w 21850"/>
                <a:gd name="T3" fmla="*/ 22228 h 22229"/>
                <a:gd name="T4" fmla="*/ 250 w 21850"/>
                <a:gd name="T5" fmla="*/ 629 h 2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0" h="22229" fill="none" extrusionOk="0">
                  <a:moveTo>
                    <a:pt x="21840" y="0"/>
                  </a:moveTo>
                  <a:cubicBezTo>
                    <a:pt x="21846" y="209"/>
                    <a:pt x="21850" y="419"/>
                    <a:pt x="21850" y="629"/>
                  </a:cubicBezTo>
                  <a:cubicBezTo>
                    <a:pt x="21850" y="12558"/>
                    <a:pt x="12179" y="22229"/>
                    <a:pt x="250" y="22229"/>
                  </a:cubicBezTo>
                  <a:cubicBezTo>
                    <a:pt x="166" y="22229"/>
                    <a:pt x="83" y="22228"/>
                    <a:pt x="0" y="22227"/>
                  </a:cubicBezTo>
                </a:path>
                <a:path w="21850" h="22229" stroke="0" extrusionOk="0">
                  <a:moveTo>
                    <a:pt x="21840" y="0"/>
                  </a:moveTo>
                  <a:cubicBezTo>
                    <a:pt x="21846" y="209"/>
                    <a:pt x="21850" y="419"/>
                    <a:pt x="21850" y="629"/>
                  </a:cubicBezTo>
                  <a:cubicBezTo>
                    <a:pt x="21850" y="12558"/>
                    <a:pt x="12179" y="22229"/>
                    <a:pt x="250" y="22229"/>
                  </a:cubicBezTo>
                  <a:cubicBezTo>
                    <a:pt x="166" y="22229"/>
                    <a:pt x="83" y="22228"/>
                    <a:pt x="0" y="22227"/>
                  </a:cubicBezTo>
                  <a:lnTo>
                    <a:pt x="250" y="62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Arc 133"/>
            <p:cNvSpPr>
              <a:spLocks/>
            </p:cNvSpPr>
            <p:nvPr/>
          </p:nvSpPr>
          <p:spPr bwMode="auto">
            <a:xfrm>
              <a:off x="1906" y="2069"/>
              <a:ext cx="39" cy="214"/>
            </a:xfrm>
            <a:custGeom>
              <a:avLst/>
              <a:gdLst>
                <a:gd name="G0" fmla="+- 0 0 0"/>
                <a:gd name="G1" fmla="+- 102 0 0"/>
                <a:gd name="G2" fmla="+- 21600 0 0"/>
                <a:gd name="T0" fmla="*/ 21600 w 21600"/>
                <a:gd name="T1" fmla="*/ 0 h 21702"/>
                <a:gd name="T2" fmla="*/ 0 w 21600"/>
                <a:gd name="T3" fmla="*/ 21702 h 21702"/>
                <a:gd name="T4" fmla="*/ 0 w 21600"/>
                <a:gd name="T5" fmla="*/ 102 h 2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2" fill="none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</a:path>
                <a:path w="21600" h="21702" stroke="0" extrusionOk="0">
                  <a:moveTo>
                    <a:pt x="21599" y="0"/>
                  </a:moveTo>
                  <a:cubicBezTo>
                    <a:pt x="21599" y="34"/>
                    <a:pt x="21600" y="68"/>
                    <a:pt x="21600" y="102"/>
                  </a:cubicBezTo>
                  <a:cubicBezTo>
                    <a:pt x="21600" y="12031"/>
                    <a:pt x="11929" y="21701"/>
                    <a:pt x="0" y="21702"/>
                  </a:cubicBezTo>
                  <a:lnTo>
                    <a:pt x="0" y="10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1865" y="2276"/>
              <a:ext cx="80" cy="18"/>
            </a:xfrm>
            <a:custGeom>
              <a:avLst/>
              <a:gdLst>
                <a:gd name="T0" fmla="*/ 0 w 220"/>
                <a:gd name="T1" fmla="*/ 20 h 55"/>
                <a:gd name="T2" fmla="*/ 3 w 220"/>
                <a:gd name="T3" fmla="*/ 0 h 55"/>
                <a:gd name="T4" fmla="*/ 220 w 220"/>
                <a:gd name="T5" fmla="*/ 35 h 55"/>
                <a:gd name="T6" fmla="*/ 218 w 22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5">
                  <a:moveTo>
                    <a:pt x="0" y="20"/>
                  </a:moveTo>
                  <a:lnTo>
                    <a:pt x="3" y="0"/>
                  </a:lnTo>
                  <a:lnTo>
                    <a:pt x="220" y="35"/>
                  </a:lnTo>
                  <a:lnTo>
                    <a:pt x="218" y="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135"/>
            <p:cNvSpPr>
              <a:spLocks noChangeShapeType="1"/>
            </p:cNvSpPr>
            <p:nvPr/>
          </p:nvSpPr>
          <p:spPr bwMode="auto">
            <a:xfrm flipV="1">
              <a:off x="1945" y="22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Arc 136"/>
            <p:cNvSpPr>
              <a:spLocks/>
            </p:cNvSpPr>
            <p:nvPr/>
          </p:nvSpPr>
          <p:spPr bwMode="auto">
            <a:xfrm>
              <a:off x="2119" y="2054"/>
              <a:ext cx="93" cy="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7"/>
            <p:cNvSpPr>
              <a:spLocks/>
            </p:cNvSpPr>
            <p:nvPr/>
          </p:nvSpPr>
          <p:spPr bwMode="auto">
            <a:xfrm>
              <a:off x="2147" y="2054"/>
              <a:ext cx="66" cy="2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106" y="2263"/>
              <a:ext cx="80" cy="25"/>
            </a:xfrm>
            <a:custGeom>
              <a:avLst/>
              <a:gdLst>
                <a:gd name="T0" fmla="*/ 0 w 218"/>
                <a:gd name="T1" fmla="*/ 20 h 77"/>
                <a:gd name="T2" fmla="*/ 4 w 218"/>
                <a:gd name="T3" fmla="*/ 0 h 77"/>
                <a:gd name="T4" fmla="*/ 218 w 218"/>
                <a:gd name="T5" fmla="*/ 57 h 77"/>
                <a:gd name="T6" fmla="*/ 213 w 218"/>
                <a:gd name="T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77">
                  <a:moveTo>
                    <a:pt x="0" y="20"/>
                  </a:moveTo>
                  <a:lnTo>
                    <a:pt x="4" y="0"/>
                  </a:lnTo>
                  <a:lnTo>
                    <a:pt x="218" y="57"/>
                  </a:lnTo>
                  <a:lnTo>
                    <a:pt x="213" y="7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9"/>
            <p:cNvSpPr>
              <a:spLocks noChangeShapeType="1"/>
            </p:cNvSpPr>
            <p:nvPr/>
          </p:nvSpPr>
          <p:spPr bwMode="auto">
            <a:xfrm flipV="1">
              <a:off x="2184" y="2282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Arc 140"/>
            <p:cNvSpPr>
              <a:spLocks/>
            </p:cNvSpPr>
            <p:nvPr/>
          </p:nvSpPr>
          <p:spPr bwMode="auto">
            <a:xfrm>
              <a:off x="2398" y="2030"/>
              <a:ext cx="76" cy="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Arc 141"/>
            <p:cNvSpPr>
              <a:spLocks/>
            </p:cNvSpPr>
            <p:nvPr/>
          </p:nvSpPr>
          <p:spPr bwMode="auto">
            <a:xfrm>
              <a:off x="2442" y="2030"/>
              <a:ext cx="33" cy="1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2401" y="2161"/>
              <a:ext cx="80" cy="21"/>
            </a:xfrm>
            <a:custGeom>
              <a:avLst/>
              <a:gdLst>
                <a:gd name="T0" fmla="*/ 0 w 218"/>
                <a:gd name="T1" fmla="*/ 20 h 64"/>
                <a:gd name="T2" fmla="*/ 5 w 218"/>
                <a:gd name="T3" fmla="*/ 0 h 64"/>
                <a:gd name="T4" fmla="*/ 218 w 218"/>
                <a:gd name="T5" fmla="*/ 44 h 64"/>
                <a:gd name="T6" fmla="*/ 213 w 218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64">
                  <a:moveTo>
                    <a:pt x="0" y="20"/>
                  </a:moveTo>
                  <a:lnTo>
                    <a:pt x="5" y="0"/>
                  </a:lnTo>
                  <a:lnTo>
                    <a:pt x="218" y="44"/>
                  </a:lnTo>
                  <a:lnTo>
                    <a:pt x="213" y="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3"/>
            <p:cNvSpPr>
              <a:spLocks noChangeShapeType="1"/>
            </p:cNvSpPr>
            <p:nvPr/>
          </p:nvSpPr>
          <p:spPr bwMode="auto">
            <a:xfrm flipV="1">
              <a:off x="2479" y="2175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 flipH="1" flipV="1">
              <a:off x="2687" y="2014"/>
              <a:ext cx="148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2660" y="1980"/>
              <a:ext cx="49" cy="65"/>
            </a:xfrm>
            <a:custGeom>
              <a:avLst/>
              <a:gdLst>
                <a:gd name="T0" fmla="*/ 115 w 133"/>
                <a:gd name="T1" fmla="*/ 0 h 197"/>
                <a:gd name="T2" fmla="*/ 133 w 133"/>
                <a:gd name="T3" fmla="*/ 11 h 197"/>
                <a:gd name="T4" fmla="*/ 17 w 133"/>
                <a:gd name="T5" fmla="*/ 197 h 197"/>
                <a:gd name="T6" fmla="*/ 0 w 133"/>
                <a:gd name="T7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7">
                  <a:moveTo>
                    <a:pt x="115" y="0"/>
                  </a:moveTo>
                  <a:lnTo>
                    <a:pt x="133" y="11"/>
                  </a:lnTo>
                  <a:lnTo>
                    <a:pt x="17" y="197"/>
                  </a:lnTo>
                  <a:lnTo>
                    <a:pt x="0" y="18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auto">
            <a:xfrm>
              <a:off x="2660" y="204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auto">
            <a:xfrm flipH="1" flipV="1">
              <a:off x="2911" y="2000"/>
              <a:ext cx="191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2884" y="1965"/>
              <a:ext cx="49" cy="65"/>
            </a:xfrm>
            <a:custGeom>
              <a:avLst/>
              <a:gdLst>
                <a:gd name="T0" fmla="*/ 115 w 133"/>
                <a:gd name="T1" fmla="*/ 0 h 198"/>
                <a:gd name="T2" fmla="*/ 133 w 133"/>
                <a:gd name="T3" fmla="*/ 11 h 198"/>
                <a:gd name="T4" fmla="*/ 17 w 133"/>
                <a:gd name="T5" fmla="*/ 198 h 198"/>
                <a:gd name="T6" fmla="*/ 0 w 133"/>
                <a:gd name="T7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15" y="0"/>
                  </a:moveTo>
                  <a:lnTo>
                    <a:pt x="133" y="11"/>
                  </a:lnTo>
                  <a:lnTo>
                    <a:pt x="17" y="198"/>
                  </a:lnTo>
                  <a:lnTo>
                    <a:pt x="0" y="18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49"/>
            <p:cNvSpPr>
              <a:spLocks noChangeShapeType="1"/>
            </p:cNvSpPr>
            <p:nvPr/>
          </p:nvSpPr>
          <p:spPr bwMode="auto">
            <a:xfrm>
              <a:off x="2884" y="202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2676" y="2069"/>
              <a:ext cx="525" cy="159"/>
            </a:xfrm>
            <a:custGeom>
              <a:avLst/>
              <a:gdLst>
                <a:gd name="T0" fmla="*/ 0 w 1441"/>
                <a:gd name="T1" fmla="*/ 239 h 479"/>
                <a:gd name="T2" fmla="*/ 315 w 1441"/>
                <a:gd name="T3" fmla="*/ 479 h 479"/>
                <a:gd name="T4" fmla="*/ 1441 w 1441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1" h="479">
                  <a:moveTo>
                    <a:pt x="0" y="239"/>
                  </a:moveTo>
                  <a:lnTo>
                    <a:pt x="315" y="479"/>
                  </a:lnTo>
                  <a:lnTo>
                    <a:pt x="144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3186" y="2034"/>
              <a:ext cx="38" cy="68"/>
            </a:xfrm>
            <a:custGeom>
              <a:avLst/>
              <a:gdLst>
                <a:gd name="T0" fmla="*/ 104 w 104"/>
                <a:gd name="T1" fmla="*/ 200 h 206"/>
                <a:gd name="T2" fmla="*/ 84 w 104"/>
                <a:gd name="T3" fmla="*/ 206 h 206"/>
                <a:gd name="T4" fmla="*/ 0 w 104"/>
                <a:gd name="T5" fmla="*/ 7 h 206"/>
                <a:gd name="T6" fmla="*/ 20 w 104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6">
                  <a:moveTo>
                    <a:pt x="104" y="200"/>
                  </a:moveTo>
                  <a:lnTo>
                    <a:pt x="84" y="206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 flipH="1">
              <a:off x="8352" y="5720"/>
              <a:ext cx="2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9530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152400"/>
            <a:ext cx="7092950" cy="9677400"/>
            <a:chOff x="96" y="96"/>
            <a:chExt cx="4468" cy="609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96"/>
              <a:ext cx="4464" cy="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25" y="122"/>
              <a:ext cx="4439" cy="5286"/>
              <a:chOff x="125" y="122"/>
              <a:chExt cx="4439" cy="5286"/>
            </a:xfrm>
          </p:grpSpPr>
          <p:sp>
            <p:nvSpPr>
              <p:cNvPr id="77" name="Rectangle 5"/>
              <p:cNvSpPr>
                <a:spLocks noChangeArrowheads="1"/>
              </p:cNvSpPr>
              <p:nvPr/>
            </p:nvSpPr>
            <p:spPr bwMode="auto">
              <a:xfrm>
                <a:off x="125" y="4340"/>
                <a:ext cx="2048" cy="103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6"/>
              <p:cNvSpPr>
                <a:spLocks noChangeArrowheads="1"/>
              </p:cNvSpPr>
              <p:nvPr/>
            </p:nvSpPr>
            <p:spPr bwMode="auto">
              <a:xfrm>
                <a:off x="125" y="2193"/>
                <a:ext cx="2048" cy="103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7"/>
              <p:cNvSpPr>
                <a:spLocks noChangeArrowheads="1"/>
              </p:cNvSpPr>
              <p:nvPr/>
            </p:nvSpPr>
            <p:spPr bwMode="auto">
              <a:xfrm>
                <a:off x="125" y="3267"/>
                <a:ext cx="2048" cy="103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Rectangle 8"/>
              <p:cNvSpPr>
                <a:spLocks noChangeArrowheads="1"/>
              </p:cNvSpPr>
              <p:nvPr/>
            </p:nvSpPr>
            <p:spPr bwMode="auto">
              <a:xfrm>
                <a:off x="596" y="275"/>
                <a:ext cx="3548" cy="178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Oval 9"/>
              <p:cNvSpPr>
                <a:spLocks noChangeArrowheads="1"/>
              </p:cNvSpPr>
              <p:nvPr/>
            </p:nvSpPr>
            <p:spPr bwMode="auto">
              <a:xfrm>
                <a:off x="302" y="3939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Rectangle 10"/>
              <p:cNvSpPr>
                <a:spLocks noChangeArrowheads="1"/>
              </p:cNvSpPr>
              <p:nvPr/>
            </p:nvSpPr>
            <p:spPr bwMode="auto">
              <a:xfrm>
                <a:off x="823" y="3817"/>
                <a:ext cx="10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Oval 11"/>
              <p:cNvSpPr>
                <a:spLocks noChangeArrowheads="1"/>
              </p:cNvSpPr>
              <p:nvPr/>
            </p:nvSpPr>
            <p:spPr bwMode="auto">
              <a:xfrm>
                <a:off x="820" y="3939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12"/>
              <p:cNvSpPr>
                <a:spLocks noChangeArrowheads="1"/>
              </p:cNvSpPr>
              <p:nvPr/>
            </p:nvSpPr>
            <p:spPr bwMode="auto">
              <a:xfrm>
                <a:off x="1163" y="3817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Oval 13"/>
              <p:cNvSpPr>
                <a:spLocks noChangeArrowheads="1"/>
              </p:cNvSpPr>
              <p:nvPr/>
            </p:nvSpPr>
            <p:spPr bwMode="auto">
              <a:xfrm>
                <a:off x="988" y="3939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14"/>
              <p:cNvSpPr>
                <a:spLocks noChangeArrowheads="1"/>
              </p:cNvSpPr>
              <p:nvPr/>
            </p:nvSpPr>
            <p:spPr bwMode="auto">
              <a:xfrm>
                <a:off x="1509" y="3817"/>
                <a:ext cx="10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Rectangle 15"/>
              <p:cNvSpPr>
                <a:spLocks noChangeArrowheads="1"/>
              </p:cNvSpPr>
              <p:nvPr/>
            </p:nvSpPr>
            <p:spPr bwMode="auto">
              <a:xfrm>
                <a:off x="1163" y="3939"/>
                <a:ext cx="67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Line 16"/>
              <p:cNvSpPr>
                <a:spLocks noChangeShapeType="1"/>
              </p:cNvSpPr>
              <p:nvPr/>
            </p:nvSpPr>
            <p:spPr bwMode="auto">
              <a:xfrm>
                <a:off x="1163" y="3939"/>
                <a:ext cx="67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Line 17"/>
              <p:cNvSpPr>
                <a:spLocks noChangeShapeType="1"/>
              </p:cNvSpPr>
              <p:nvPr/>
            </p:nvSpPr>
            <p:spPr bwMode="auto">
              <a:xfrm flipV="1">
                <a:off x="1163" y="3939"/>
                <a:ext cx="67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18"/>
              <p:cNvSpPr>
                <a:spLocks noChangeArrowheads="1"/>
              </p:cNvSpPr>
              <p:nvPr/>
            </p:nvSpPr>
            <p:spPr bwMode="auto">
              <a:xfrm>
                <a:off x="553" y="3755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Oval 19"/>
              <p:cNvSpPr>
                <a:spLocks noChangeArrowheads="1"/>
              </p:cNvSpPr>
              <p:nvPr/>
            </p:nvSpPr>
            <p:spPr bwMode="auto">
              <a:xfrm>
                <a:off x="1331" y="3939"/>
                <a:ext cx="67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20"/>
              <p:cNvSpPr>
                <a:spLocks noChangeArrowheads="1"/>
              </p:cNvSpPr>
              <p:nvPr/>
            </p:nvSpPr>
            <p:spPr bwMode="auto">
              <a:xfrm>
                <a:off x="994" y="3724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Oval 21"/>
              <p:cNvSpPr>
                <a:spLocks noChangeArrowheads="1"/>
              </p:cNvSpPr>
              <p:nvPr/>
            </p:nvSpPr>
            <p:spPr bwMode="auto">
              <a:xfrm>
                <a:off x="1505" y="3939"/>
                <a:ext cx="68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Rectangle 22"/>
              <p:cNvSpPr>
                <a:spLocks noChangeArrowheads="1"/>
              </p:cNvSpPr>
              <p:nvPr/>
            </p:nvSpPr>
            <p:spPr bwMode="auto">
              <a:xfrm>
                <a:off x="1337" y="3724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Oval 23"/>
              <p:cNvSpPr>
                <a:spLocks noChangeArrowheads="1"/>
              </p:cNvSpPr>
              <p:nvPr/>
            </p:nvSpPr>
            <p:spPr bwMode="auto">
              <a:xfrm>
                <a:off x="1697" y="3939"/>
                <a:ext cx="67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24"/>
              <p:cNvSpPr>
                <a:spLocks noChangeArrowheads="1"/>
              </p:cNvSpPr>
              <p:nvPr/>
            </p:nvSpPr>
            <p:spPr bwMode="auto">
              <a:xfrm>
                <a:off x="1721" y="3822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25"/>
              <p:cNvSpPr>
                <a:spLocks noChangeArrowheads="1"/>
              </p:cNvSpPr>
              <p:nvPr/>
            </p:nvSpPr>
            <p:spPr bwMode="auto">
              <a:xfrm>
                <a:off x="901" y="4115"/>
                <a:ext cx="67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26"/>
              <p:cNvSpPr>
                <a:spLocks noChangeArrowheads="1"/>
              </p:cNvSpPr>
              <p:nvPr/>
            </p:nvSpPr>
            <p:spPr bwMode="auto">
              <a:xfrm>
                <a:off x="268" y="3693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27"/>
              <p:cNvSpPr>
                <a:spLocks noChangeArrowheads="1"/>
              </p:cNvSpPr>
              <p:nvPr/>
            </p:nvSpPr>
            <p:spPr bwMode="auto">
              <a:xfrm>
                <a:off x="1163" y="4141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28"/>
              <p:cNvSpPr>
                <a:spLocks noChangeArrowheads="1"/>
              </p:cNvSpPr>
              <p:nvPr/>
            </p:nvSpPr>
            <p:spPr bwMode="auto">
              <a:xfrm>
                <a:off x="2023" y="3724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29"/>
              <p:cNvSpPr>
                <a:spLocks noChangeArrowheads="1"/>
              </p:cNvSpPr>
              <p:nvPr/>
            </p:nvSpPr>
            <p:spPr bwMode="auto">
              <a:xfrm>
                <a:off x="471" y="4047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30"/>
              <p:cNvSpPr>
                <a:spLocks noChangeArrowheads="1"/>
              </p:cNvSpPr>
              <p:nvPr/>
            </p:nvSpPr>
            <p:spPr bwMode="auto">
              <a:xfrm>
                <a:off x="709" y="3496"/>
                <a:ext cx="17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Oval 31"/>
              <p:cNvSpPr>
                <a:spLocks noChangeArrowheads="1"/>
              </p:cNvSpPr>
              <p:nvPr/>
            </p:nvSpPr>
            <p:spPr bwMode="auto">
              <a:xfrm>
                <a:off x="1825" y="4063"/>
                <a:ext cx="67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32"/>
              <p:cNvSpPr>
                <a:spLocks noChangeArrowheads="1"/>
              </p:cNvSpPr>
              <p:nvPr/>
            </p:nvSpPr>
            <p:spPr bwMode="auto">
              <a:xfrm>
                <a:off x="1654" y="3496"/>
                <a:ext cx="17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33"/>
              <p:cNvSpPr>
                <a:spLocks noChangeArrowheads="1"/>
              </p:cNvSpPr>
              <p:nvPr/>
            </p:nvSpPr>
            <p:spPr bwMode="auto">
              <a:xfrm>
                <a:off x="232" y="5017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34"/>
              <p:cNvSpPr>
                <a:spLocks noChangeArrowheads="1"/>
              </p:cNvSpPr>
              <p:nvPr/>
            </p:nvSpPr>
            <p:spPr bwMode="auto">
              <a:xfrm>
                <a:off x="823" y="4890"/>
                <a:ext cx="10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35"/>
              <p:cNvSpPr>
                <a:spLocks noChangeArrowheads="1"/>
              </p:cNvSpPr>
              <p:nvPr/>
            </p:nvSpPr>
            <p:spPr bwMode="auto">
              <a:xfrm>
                <a:off x="820" y="5017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36"/>
              <p:cNvSpPr>
                <a:spLocks noChangeArrowheads="1"/>
              </p:cNvSpPr>
              <p:nvPr/>
            </p:nvSpPr>
            <p:spPr bwMode="auto">
              <a:xfrm>
                <a:off x="1163" y="4890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Oval 37"/>
              <p:cNvSpPr>
                <a:spLocks noChangeArrowheads="1"/>
              </p:cNvSpPr>
              <p:nvPr/>
            </p:nvSpPr>
            <p:spPr bwMode="auto">
              <a:xfrm>
                <a:off x="988" y="5017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38"/>
              <p:cNvSpPr>
                <a:spLocks noChangeArrowheads="1"/>
              </p:cNvSpPr>
              <p:nvPr/>
            </p:nvSpPr>
            <p:spPr bwMode="auto">
              <a:xfrm>
                <a:off x="1509" y="4890"/>
                <a:ext cx="10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Rectangle 39"/>
              <p:cNvSpPr>
                <a:spLocks noChangeArrowheads="1"/>
              </p:cNvSpPr>
              <p:nvPr/>
            </p:nvSpPr>
            <p:spPr bwMode="auto">
              <a:xfrm>
                <a:off x="1163" y="5017"/>
                <a:ext cx="67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Line 40"/>
              <p:cNvSpPr>
                <a:spLocks noChangeShapeType="1"/>
              </p:cNvSpPr>
              <p:nvPr/>
            </p:nvSpPr>
            <p:spPr bwMode="auto">
              <a:xfrm>
                <a:off x="1163" y="5017"/>
                <a:ext cx="67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Line 41"/>
              <p:cNvSpPr>
                <a:spLocks noChangeShapeType="1"/>
              </p:cNvSpPr>
              <p:nvPr/>
            </p:nvSpPr>
            <p:spPr bwMode="auto">
              <a:xfrm flipV="1">
                <a:off x="1163" y="5017"/>
                <a:ext cx="67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42"/>
              <p:cNvSpPr>
                <a:spLocks noChangeArrowheads="1"/>
              </p:cNvSpPr>
              <p:nvPr/>
            </p:nvSpPr>
            <p:spPr bwMode="auto">
              <a:xfrm>
                <a:off x="480" y="4791"/>
                <a:ext cx="17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43"/>
              <p:cNvSpPr>
                <a:spLocks noChangeArrowheads="1"/>
              </p:cNvSpPr>
              <p:nvPr/>
            </p:nvSpPr>
            <p:spPr bwMode="auto">
              <a:xfrm>
                <a:off x="1331" y="5017"/>
                <a:ext cx="67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44"/>
              <p:cNvSpPr>
                <a:spLocks noChangeArrowheads="1"/>
              </p:cNvSpPr>
              <p:nvPr/>
            </p:nvSpPr>
            <p:spPr bwMode="auto">
              <a:xfrm>
                <a:off x="820" y="4796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Oval 45"/>
              <p:cNvSpPr>
                <a:spLocks noChangeArrowheads="1"/>
              </p:cNvSpPr>
              <p:nvPr/>
            </p:nvSpPr>
            <p:spPr bwMode="auto">
              <a:xfrm>
                <a:off x="1511" y="5011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46"/>
              <p:cNvSpPr>
                <a:spLocks noChangeArrowheads="1"/>
              </p:cNvSpPr>
              <p:nvPr/>
            </p:nvSpPr>
            <p:spPr bwMode="auto">
              <a:xfrm>
                <a:off x="1163" y="4796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47"/>
              <p:cNvSpPr>
                <a:spLocks noChangeArrowheads="1"/>
              </p:cNvSpPr>
              <p:nvPr/>
            </p:nvSpPr>
            <p:spPr bwMode="auto">
              <a:xfrm>
                <a:off x="1848" y="5089"/>
                <a:ext cx="68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48"/>
              <p:cNvSpPr>
                <a:spLocks noChangeArrowheads="1"/>
              </p:cNvSpPr>
              <p:nvPr/>
            </p:nvSpPr>
            <p:spPr bwMode="auto">
              <a:xfrm>
                <a:off x="1506" y="4812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49"/>
              <p:cNvSpPr>
                <a:spLocks noChangeArrowheads="1"/>
              </p:cNvSpPr>
              <p:nvPr/>
            </p:nvSpPr>
            <p:spPr bwMode="auto">
              <a:xfrm>
                <a:off x="901" y="5188"/>
                <a:ext cx="67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50"/>
              <p:cNvSpPr>
                <a:spLocks noChangeArrowheads="1"/>
              </p:cNvSpPr>
              <p:nvPr/>
            </p:nvSpPr>
            <p:spPr bwMode="auto">
              <a:xfrm>
                <a:off x="198" y="4651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51"/>
              <p:cNvSpPr>
                <a:spLocks noChangeArrowheads="1"/>
              </p:cNvSpPr>
              <p:nvPr/>
            </p:nvSpPr>
            <p:spPr bwMode="auto">
              <a:xfrm>
                <a:off x="1163" y="5213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52"/>
              <p:cNvSpPr>
                <a:spLocks noChangeArrowheads="1"/>
              </p:cNvSpPr>
              <p:nvPr/>
            </p:nvSpPr>
            <p:spPr bwMode="auto">
              <a:xfrm>
                <a:off x="2052" y="4641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53"/>
              <p:cNvSpPr>
                <a:spLocks noChangeArrowheads="1"/>
              </p:cNvSpPr>
              <p:nvPr/>
            </p:nvSpPr>
            <p:spPr bwMode="auto">
              <a:xfrm>
                <a:off x="389" y="5131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54"/>
              <p:cNvSpPr>
                <a:spLocks noChangeArrowheads="1"/>
              </p:cNvSpPr>
              <p:nvPr/>
            </p:nvSpPr>
            <p:spPr bwMode="auto">
              <a:xfrm>
                <a:off x="1052" y="4568"/>
                <a:ext cx="17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Oval 55"/>
              <p:cNvSpPr>
                <a:spLocks noChangeArrowheads="1"/>
              </p:cNvSpPr>
              <p:nvPr/>
            </p:nvSpPr>
            <p:spPr bwMode="auto">
              <a:xfrm>
                <a:off x="1680" y="5027"/>
                <a:ext cx="67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56"/>
              <p:cNvSpPr>
                <a:spLocks noChangeArrowheads="1"/>
              </p:cNvSpPr>
              <p:nvPr/>
            </p:nvSpPr>
            <p:spPr bwMode="auto">
              <a:xfrm>
                <a:off x="1846" y="4802"/>
                <a:ext cx="17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57"/>
              <p:cNvSpPr>
                <a:spLocks noChangeArrowheads="1"/>
              </p:cNvSpPr>
              <p:nvPr/>
            </p:nvSpPr>
            <p:spPr bwMode="auto">
              <a:xfrm>
                <a:off x="302" y="2866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58"/>
              <p:cNvSpPr>
                <a:spLocks noChangeArrowheads="1"/>
              </p:cNvSpPr>
              <p:nvPr/>
            </p:nvSpPr>
            <p:spPr bwMode="auto">
              <a:xfrm>
                <a:off x="823" y="2739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59"/>
              <p:cNvSpPr>
                <a:spLocks noChangeArrowheads="1"/>
              </p:cNvSpPr>
              <p:nvPr/>
            </p:nvSpPr>
            <p:spPr bwMode="auto">
              <a:xfrm>
                <a:off x="820" y="2866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0"/>
              <p:cNvSpPr>
                <a:spLocks noChangeArrowheads="1"/>
              </p:cNvSpPr>
              <p:nvPr/>
            </p:nvSpPr>
            <p:spPr bwMode="auto">
              <a:xfrm>
                <a:off x="1078" y="2739"/>
                <a:ext cx="10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Oval 61"/>
              <p:cNvSpPr>
                <a:spLocks noChangeArrowheads="1"/>
              </p:cNvSpPr>
              <p:nvPr/>
            </p:nvSpPr>
            <p:spPr bwMode="auto">
              <a:xfrm>
                <a:off x="988" y="2866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62"/>
              <p:cNvSpPr>
                <a:spLocks noChangeArrowheads="1"/>
              </p:cNvSpPr>
              <p:nvPr/>
            </p:nvSpPr>
            <p:spPr bwMode="auto">
              <a:xfrm>
                <a:off x="1346" y="2739"/>
                <a:ext cx="10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Rectangle 63"/>
              <p:cNvSpPr>
                <a:spLocks noChangeArrowheads="1"/>
              </p:cNvSpPr>
              <p:nvPr/>
            </p:nvSpPr>
            <p:spPr bwMode="auto">
              <a:xfrm>
                <a:off x="1163" y="2866"/>
                <a:ext cx="67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Line 64"/>
              <p:cNvSpPr>
                <a:spLocks noChangeShapeType="1"/>
              </p:cNvSpPr>
              <p:nvPr/>
            </p:nvSpPr>
            <p:spPr bwMode="auto">
              <a:xfrm>
                <a:off x="1163" y="2866"/>
                <a:ext cx="67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Line 65"/>
              <p:cNvSpPr>
                <a:spLocks noChangeShapeType="1"/>
              </p:cNvSpPr>
              <p:nvPr/>
            </p:nvSpPr>
            <p:spPr bwMode="auto">
              <a:xfrm flipV="1">
                <a:off x="1163" y="2866"/>
                <a:ext cx="67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66"/>
              <p:cNvSpPr>
                <a:spLocks noChangeArrowheads="1"/>
              </p:cNvSpPr>
              <p:nvPr/>
            </p:nvSpPr>
            <p:spPr bwMode="auto">
              <a:xfrm>
                <a:off x="558" y="2672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67"/>
              <p:cNvSpPr>
                <a:spLocks noChangeArrowheads="1"/>
              </p:cNvSpPr>
              <p:nvPr/>
            </p:nvSpPr>
            <p:spPr bwMode="auto">
              <a:xfrm>
                <a:off x="1331" y="2866"/>
                <a:ext cx="67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68"/>
              <p:cNvSpPr>
                <a:spLocks noChangeArrowheads="1"/>
              </p:cNvSpPr>
              <p:nvPr/>
            </p:nvSpPr>
            <p:spPr bwMode="auto">
              <a:xfrm>
                <a:off x="994" y="2651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Oval 69"/>
              <p:cNvSpPr>
                <a:spLocks noChangeArrowheads="1"/>
              </p:cNvSpPr>
              <p:nvPr/>
            </p:nvSpPr>
            <p:spPr bwMode="auto">
              <a:xfrm>
                <a:off x="1505" y="2866"/>
                <a:ext cx="68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70"/>
              <p:cNvSpPr>
                <a:spLocks noChangeArrowheads="1"/>
              </p:cNvSpPr>
              <p:nvPr/>
            </p:nvSpPr>
            <p:spPr bwMode="auto">
              <a:xfrm>
                <a:off x="1337" y="2651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71"/>
              <p:cNvSpPr>
                <a:spLocks noChangeArrowheads="1"/>
              </p:cNvSpPr>
              <p:nvPr/>
            </p:nvSpPr>
            <p:spPr bwMode="auto">
              <a:xfrm>
                <a:off x="1680" y="2866"/>
                <a:ext cx="67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72"/>
              <p:cNvSpPr>
                <a:spLocks noChangeArrowheads="1"/>
              </p:cNvSpPr>
              <p:nvPr/>
            </p:nvSpPr>
            <p:spPr bwMode="auto">
              <a:xfrm>
                <a:off x="1596" y="2739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73"/>
              <p:cNvSpPr>
                <a:spLocks noChangeArrowheads="1"/>
              </p:cNvSpPr>
              <p:nvPr/>
            </p:nvSpPr>
            <p:spPr bwMode="auto">
              <a:xfrm>
                <a:off x="907" y="3073"/>
                <a:ext cx="67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74"/>
              <p:cNvSpPr>
                <a:spLocks noChangeArrowheads="1"/>
              </p:cNvSpPr>
              <p:nvPr/>
            </p:nvSpPr>
            <p:spPr bwMode="auto">
              <a:xfrm>
                <a:off x="303" y="2573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75"/>
              <p:cNvSpPr>
                <a:spLocks noChangeArrowheads="1"/>
              </p:cNvSpPr>
              <p:nvPr/>
            </p:nvSpPr>
            <p:spPr bwMode="auto">
              <a:xfrm>
                <a:off x="1163" y="3068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76"/>
              <p:cNvSpPr>
                <a:spLocks noChangeArrowheads="1"/>
              </p:cNvSpPr>
              <p:nvPr/>
            </p:nvSpPr>
            <p:spPr bwMode="auto">
              <a:xfrm>
                <a:off x="2017" y="2651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77"/>
              <p:cNvSpPr>
                <a:spLocks noChangeArrowheads="1"/>
              </p:cNvSpPr>
              <p:nvPr/>
            </p:nvSpPr>
            <p:spPr bwMode="auto">
              <a:xfrm>
                <a:off x="477" y="2980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78"/>
              <p:cNvSpPr>
                <a:spLocks noChangeArrowheads="1"/>
              </p:cNvSpPr>
              <p:nvPr/>
            </p:nvSpPr>
            <p:spPr bwMode="auto">
              <a:xfrm>
                <a:off x="1052" y="2418"/>
                <a:ext cx="17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Oval 79"/>
              <p:cNvSpPr>
                <a:spLocks noChangeArrowheads="1"/>
              </p:cNvSpPr>
              <p:nvPr/>
            </p:nvSpPr>
            <p:spPr bwMode="auto">
              <a:xfrm>
                <a:off x="1860" y="2918"/>
                <a:ext cx="67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80"/>
              <p:cNvSpPr>
                <a:spLocks noChangeArrowheads="1"/>
              </p:cNvSpPr>
              <p:nvPr/>
            </p:nvSpPr>
            <p:spPr bwMode="auto">
              <a:xfrm>
                <a:off x="1709" y="2449"/>
                <a:ext cx="11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81"/>
              <p:cNvSpPr>
                <a:spLocks noChangeArrowheads="1"/>
              </p:cNvSpPr>
              <p:nvPr/>
            </p:nvSpPr>
            <p:spPr bwMode="auto">
              <a:xfrm>
                <a:off x="834" y="1278"/>
                <a:ext cx="117" cy="10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82"/>
              <p:cNvSpPr>
                <a:spLocks noChangeArrowheads="1"/>
              </p:cNvSpPr>
              <p:nvPr/>
            </p:nvSpPr>
            <p:spPr bwMode="auto">
              <a:xfrm>
                <a:off x="1738" y="1063"/>
                <a:ext cx="16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83"/>
              <p:cNvSpPr>
                <a:spLocks noChangeArrowheads="1"/>
              </p:cNvSpPr>
              <p:nvPr/>
            </p:nvSpPr>
            <p:spPr bwMode="auto">
              <a:xfrm>
                <a:off x="1729" y="1278"/>
                <a:ext cx="117" cy="10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84"/>
              <p:cNvSpPr>
                <a:spLocks noChangeArrowheads="1"/>
              </p:cNvSpPr>
              <p:nvPr/>
            </p:nvSpPr>
            <p:spPr bwMode="auto">
              <a:xfrm>
                <a:off x="2186" y="1068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Oval 85"/>
              <p:cNvSpPr>
                <a:spLocks noChangeArrowheads="1"/>
              </p:cNvSpPr>
              <p:nvPr/>
            </p:nvSpPr>
            <p:spPr bwMode="auto">
              <a:xfrm>
                <a:off x="2026" y="1278"/>
                <a:ext cx="116" cy="10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86"/>
              <p:cNvSpPr>
                <a:spLocks noChangeArrowheads="1"/>
              </p:cNvSpPr>
              <p:nvPr/>
            </p:nvSpPr>
            <p:spPr bwMode="auto">
              <a:xfrm>
                <a:off x="2680" y="1063"/>
                <a:ext cx="16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Rectangle 87"/>
              <p:cNvSpPr>
                <a:spLocks noChangeArrowheads="1"/>
              </p:cNvSpPr>
              <p:nvPr/>
            </p:nvSpPr>
            <p:spPr bwMode="auto">
              <a:xfrm>
                <a:off x="2322" y="1278"/>
                <a:ext cx="117" cy="103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Line 88"/>
              <p:cNvSpPr>
                <a:spLocks noChangeShapeType="1"/>
              </p:cNvSpPr>
              <p:nvPr/>
            </p:nvSpPr>
            <p:spPr bwMode="auto">
              <a:xfrm>
                <a:off x="2322" y="1278"/>
                <a:ext cx="111" cy="9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Line 89"/>
              <p:cNvSpPr>
                <a:spLocks noChangeShapeType="1"/>
              </p:cNvSpPr>
              <p:nvPr/>
            </p:nvSpPr>
            <p:spPr bwMode="auto">
              <a:xfrm flipV="1">
                <a:off x="2322" y="1278"/>
                <a:ext cx="111" cy="9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90"/>
              <p:cNvSpPr>
                <a:spLocks noChangeArrowheads="1"/>
              </p:cNvSpPr>
              <p:nvPr/>
            </p:nvSpPr>
            <p:spPr bwMode="auto">
              <a:xfrm>
                <a:off x="1343" y="923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91"/>
              <p:cNvSpPr>
                <a:spLocks noChangeArrowheads="1"/>
              </p:cNvSpPr>
              <p:nvPr/>
            </p:nvSpPr>
            <p:spPr bwMode="auto">
              <a:xfrm>
                <a:off x="2619" y="1278"/>
                <a:ext cx="116" cy="103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92"/>
              <p:cNvSpPr>
                <a:spLocks noChangeArrowheads="1"/>
              </p:cNvSpPr>
              <p:nvPr/>
            </p:nvSpPr>
            <p:spPr bwMode="auto">
              <a:xfrm>
                <a:off x="2157" y="907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Oval 93"/>
              <p:cNvSpPr>
                <a:spLocks noChangeArrowheads="1"/>
              </p:cNvSpPr>
              <p:nvPr/>
            </p:nvSpPr>
            <p:spPr bwMode="auto">
              <a:xfrm>
                <a:off x="2921" y="1278"/>
                <a:ext cx="116" cy="10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94"/>
              <p:cNvSpPr>
                <a:spLocks noChangeArrowheads="1"/>
              </p:cNvSpPr>
              <p:nvPr/>
            </p:nvSpPr>
            <p:spPr bwMode="auto">
              <a:xfrm>
                <a:off x="2738" y="902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Oval 95"/>
              <p:cNvSpPr>
                <a:spLocks noChangeArrowheads="1"/>
              </p:cNvSpPr>
              <p:nvPr/>
            </p:nvSpPr>
            <p:spPr bwMode="auto">
              <a:xfrm>
                <a:off x="3473" y="1433"/>
                <a:ext cx="117" cy="104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96"/>
              <p:cNvSpPr>
                <a:spLocks noChangeArrowheads="1"/>
              </p:cNvSpPr>
              <p:nvPr/>
            </p:nvSpPr>
            <p:spPr bwMode="auto">
              <a:xfrm>
                <a:off x="3168" y="1063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97"/>
              <p:cNvSpPr>
                <a:spLocks noChangeArrowheads="1"/>
              </p:cNvSpPr>
              <p:nvPr/>
            </p:nvSpPr>
            <p:spPr bwMode="auto">
              <a:xfrm>
                <a:off x="1212" y="1521"/>
                <a:ext cx="116" cy="104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98"/>
              <p:cNvSpPr>
                <a:spLocks noChangeArrowheads="1"/>
              </p:cNvSpPr>
              <p:nvPr/>
            </p:nvSpPr>
            <p:spPr bwMode="auto">
              <a:xfrm>
                <a:off x="837" y="902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Oval 99"/>
              <p:cNvSpPr>
                <a:spLocks noChangeArrowheads="1"/>
              </p:cNvSpPr>
              <p:nvPr/>
            </p:nvSpPr>
            <p:spPr bwMode="auto">
              <a:xfrm>
                <a:off x="2322" y="1703"/>
                <a:ext cx="117" cy="10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100"/>
              <p:cNvSpPr>
                <a:spLocks noChangeArrowheads="1"/>
              </p:cNvSpPr>
              <p:nvPr/>
            </p:nvSpPr>
            <p:spPr bwMode="auto">
              <a:xfrm>
                <a:off x="3790" y="912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Oval 101"/>
              <p:cNvSpPr>
                <a:spLocks noChangeArrowheads="1"/>
              </p:cNvSpPr>
              <p:nvPr/>
            </p:nvSpPr>
            <p:spPr bwMode="auto">
              <a:xfrm>
                <a:off x="1863" y="1677"/>
                <a:ext cx="116" cy="103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102"/>
              <p:cNvSpPr>
                <a:spLocks noChangeArrowheads="1"/>
              </p:cNvSpPr>
              <p:nvPr/>
            </p:nvSpPr>
            <p:spPr bwMode="auto">
              <a:xfrm>
                <a:off x="1547" y="503"/>
                <a:ext cx="26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Oval 103"/>
              <p:cNvSpPr>
                <a:spLocks noChangeArrowheads="1"/>
              </p:cNvSpPr>
              <p:nvPr/>
            </p:nvSpPr>
            <p:spPr bwMode="auto">
              <a:xfrm>
                <a:off x="3171" y="1283"/>
                <a:ext cx="116" cy="103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104"/>
              <p:cNvSpPr>
                <a:spLocks noChangeArrowheads="1"/>
              </p:cNvSpPr>
              <p:nvPr/>
            </p:nvSpPr>
            <p:spPr bwMode="auto">
              <a:xfrm>
                <a:off x="2770" y="493"/>
                <a:ext cx="27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105"/>
              <p:cNvSpPr>
                <a:spLocks noChangeArrowheads="1"/>
              </p:cNvSpPr>
              <p:nvPr/>
            </p:nvSpPr>
            <p:spPr bwMode="auto">
              <a:xfrm>
                <a:off x="1881" y="3092"/>
                <a:ext cx="31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106"/>
              <p:cNvSpPr>
                <a:spLocks noChangeArrowheads="1"/>
              </p:cNvSpPr>
              <p:nvPr/>
            </p:nvSpPr>
            <p:spPr bwMode="auto">
              <a:xfrm>
                <a:off x="1908" y="5280"/>
                <a:ext cx="31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Rectangle 107"/>
              <p:cNvSpPr>
                <a:spLocks noChangeArrowheads="1"/>
              </p:cNvSpPr>
              <p:nvPr/>
            </p:nvSpPr>
            <p:spPr bwMode="auto">
              <a:xfrm>
                <a:off x="1921" y="4205"/>
                <a:ext cx="31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Rectangle 108"/>
              <p:cNvSpPr>
                <a:spLocks noChangeArrowheads="1"/>
              </p:cNvSpPr>
              <p:nvPr/>
            </p:nvSpPr>
            <p:spPr bwMode="auto">
              <a:xfrm>
                <a:off x="725" y="1864"/>
                <a:ext cx="31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Rectangle 109"/>
              <p:cNvSpPr>
                <a:spLocks noChangeArrowheads="1"/>
              </p:cNvSpPr>
              <p:nvPr/>
            </p:nvSpPr>
            <p:spPr bwMode="auto">
              <a:xfrm>
                <a:off x="1702" y="122"/>
                <a:ext cx="45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10"/>
              <p:cNvSpPr>
                <a:spLocks noChangeArrowheads="1"/>
              </p:cNvSpPr>
              <p:nvPr/>
            </p:nvSpPr>
            <p:spPr bwMode="auto">
              <a:xfrm>
                <a:off x="1998" y="122"/>
                <a:ext cx="1082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5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TwLG</a:t>
                </a: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645 Buck XX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11"/>
              <p:cNvSpPr>
                <a:spLocks noChangeArrowheads="1"/>
              </p:cNvSpPr>
              <p:nvPr/>
            </p:nvSpPr>
            <p:spPr bwMode="auto">
              <a:xfrm>
                <a:off x="2210" y="2210"/>
                <a:ext cx="23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12"/>
              <p:cNvSpPr>
                <a:spLocks noChangeArrowheads="1"/>
              </p:cNvSpPr>
              <p:nvPr/>
            </p:nvSpPr>
            <p:spPr bwMode="auto">
              <a:xfrm>
                <a:off x="2367" y="2216"/>
                <a:ext cx="174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Pull-Lead Thru hole-Wall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13"/>
              <p:cNvSpPr>
                <a:spLocks noChangeArrowheads="1"/>
              </p:cNvSpPr>
              <p:nvPr/>
            </p:nvSpPr>
            <p:spPr bwMode="auto">
              <a:xfrm>
                <a:off x="2210" y="2335"/>
                <a:ext cx="8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14"/>
              <p:cNvSpPr>
                <a:spLocks noChangeArrowheads="1"/>
              </p:cNvSpPr>
              <p:nvPr/>
            </p:nvSpPr>
            <p:spPr bwMode="auto">
              <a:xfrm>
                <a:off x="2210" y="2454"/>
                <a:ext cx="24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15"/>
              <p:cNvSpPr>
                <a:spLocks noChangeArrowheads="1"/>
              </p:cNvSpPr>
              <p:nvPr/>
            </p:nvSpPr>
            <p:spPr bwMode="auto">
              <a:xfrm>
                <a:off x="2372" y="2459"/>
                <a:ext cx="89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6"/>
              <p:cNvSpPr>
                <a:spLocks noChangeArrowheads="1"/>
              </p:cNvSpPr>
              <p:nvPr/>
            </p:nvSpPr>
            <p:spPr bwMode="auto">
              <a:xfrm>
                <a:off x="2210" y="2698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7"/>
              <p:cNvSpPr>
                <a:spLocks noChangeArrowheads="1"/>
              </p:cNvSpPr>
              <p:nvPr/>
            </p:nvSpPr>
            <p:spPr bwMode="auto">
              <a:xfrm>
                <a:off x="2390" y="2703"/>
                <a:ext cx="196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Pull-Kickout 1st to show past LG.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8"/>
              <p:cNvSpPr>
                <a:spLocks noChangeArrowheads="1"/>
              </p:cNvSpPr>
              <p:nvPr/>
            </p:nvSpPr>
            <p:spPr bwMode="auto">
              <a:xfrm>
                <a:off x="2210" y="2941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9"/>
              <p:cNvSpPr>
                <a:spLocks noChangeArrowheads="1"/>
              </p:cNvSpPr>
              <p:nvPr/>
            </p:nvSpPr>
            <p:spPr bwMode="auto">
              <a:xfrm>
                <a:off x="2390" y="2946"/>
                <a:ext cx="96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20"/>
              <p:cNvSpPr>
                <a:spLocks noChangeArrowheads="1"/>
              </p:cNvSpPr>
              <p:nvPr/>
            </p:nvSpPr>
            <p:spPr bwMode="auto">
              <a:xfrm>
                <a:off x="2210" y="3185"/>
                <a:ext cx="25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21"/>
              <p:cNvSpPr>
                <a:spLocks noChangeArrowheads="1"/>
              </p:cNvSpPr>
              <p:nvPr/>
            </p:nvSpPr>
            <p:spPr bwMode="auto">
              <a:xfrm>
                <a:off x="2384" y="3190"/>
                <a:ext cx="99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22"/>
              <p:cNvSpPr>
                <a:spLocks noChangeArrowheads="1"/>
              </p:cNvSpPr>
              <p:nvPr/>
            </p:nvSpPr>
            <p:spPr bwMode="auto">
              <a:xfrm>
                <a:off x="2210" y="3428"/>
                <a:ext cx="23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23"/>
              <p:cNvSpPr>
                <a:spLocks noChangeArrowheads="1"/>
              </p:cNvSpPr>
              <p:nvPr/>
            </p:nvSpPr>
            <p:spPr bwMode="auto">
              <a:xfrm>
                <a:off x="2367" y="3433"/>
                <a:ext cx="163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Lead-Backer-Influence Left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24"/>
              <p:cNvSpPr>
                <a:spLocks noChangeArrowheads="1"/>
              </p:cNvSpPr>
              <p:nvPr/>
            </p:nvSpPr>
            <p:spPr bwMode="auto">
              <a:xfrm>
                <a:off x="2210" y="3672"/>
                <a:ext cx="22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25"/>
              <p:cNvSpPr>
                <a:spLocks noChangeArrowheads="1"/>
              </p:cNvSpPr>
              <p:nvPr/>
            </p:nvSpPr>
            <p:spPr bwMode="auto">
              <a:xfrm>
                <a:off x="2361" y="3677"/>
                <a:ext cx="201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Crack and Block Up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6"/>
              <p:cNvSpPr>
                <a:spLocks noChangeArrowheads="1"/>
              </p:cNvSpPr>
              <p:nvPr/>
            </p:nvSpPr>
            <p:spPr bwMode="auto">
              <a:xfrm>
                <a:off x="2210" y="3915"/>
                <a:ext cx="25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7"/>
              <p:cNvSpPr>
                <a:spLocks noChangeArrowheads="1"/>
              </p:cNvSpPr>
              <p:nvPr/>
            </p:nvSpPr>
            <p:spPr bwMode="auto">
              <a:xfrm>
                <a:off x="2390" y="3921"/>
                <a:ext cx="198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Handoff to FB-Fake Bubble Pass.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8"/>
              <p:cNvSpPr>
                <a:spLocks noChangeArrowheads="1"/>
              </p:cNvSpPr>
              <p:nvPr/>
            </p:nvSpPr>
            <p:spPr bwMode="auto">
              <a:xfrm>
                <a:off x="2210" y="4159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9"/>
              <p:cNvSpPr>
                <a:spLocks noChangeArrowheads="1"/>
              </p:cNvSpPr>
              <p:nvPr/>
            </p:nvSpPr>
            <p:spPr bwMode="auto">
              <a:xfrm>
                <a:off x="2390" y="4164"/>
                <a:ext cx="217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Receive outside handoff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30"/>
              <p:cNvSpPr>
                <a:spLocks noChangeArrowheads="1"/>
              </p:cNvSpPr>
              <p:nvPr/>
            </p:nvSpPr>
            <p:spPr bwMode="auto">
              <a:xfrm>
                <a:off x="2210" y="4283"/>
                <a:ext cx="164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from FB. Follow RG and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31"/>
              <p:cNvSpPr>
                <a:spLocks noChangeArrowheads="1"/>
              </p:cNvSpPr>
              <p:nvPr/>
            </p:nvSpPr>
            <p:spPr bwMode="auto">
              <a:xfrm>
                <a:off x="2210" y="4522"/>
                <a:ext cx="25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32"/>
              <p:cNvSpPr>
                <a:spLocks noChangeArrowheads="1"/>
              </p:cNvSpPr>
              <p:nvPr/>
            </p:nvSpPr>
            <p:spPr bwMode="auto">
              <a:xfrm>
                <a:off x="2384" y="4527"/>
                <a:ext cx="12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Run Bubble Screen.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33"/>
              <p:cNvSpPr>
                <a:spLocks noChangeArrowheads="1"/>
              </p:cNvSpPr>
              <p:nvPr/>
            </p:nvSpPr>
            <p:spPr bwMode="auto">
              <a:xfrm>
                <a:off x="2210" y="4765"/>
                <a:ext cx="22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34"/>
              <p:cNvSpPr>
                <a:spLocks noChangeArrowheads="1"/>
              </p:cNvSpPr>
              <p:nvPr/>
            </p:nvSpPr>
            <p:spPr bwMode="auto">
              <a:xfrm>
                <a:off x="2378" y="4771"/>
                <a:ext cx="211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1st Ball Carrier. Step Up/Crossover.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35"/>
              <p:cNvSpPr>
                <a:spLocks noChangeArrowheads="1"/>
              </p:cNvSpPr>
              <p:nvPr/>
            </p:nvSpPr>
            <p:spPr bwMode="auto">
              <a:xfrm>
                <a:off x="2210" y="4890"/>
                <a:ext cx="228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Make inside handoff to wing. Fake Buck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6"/>
              <p:cNvSpPr>
                <a:spLocks noChangeArrowheads="1"/>
              </p:cNvSpPr>
              <p:nvPr/>
            </p:nvSpPr>
            <p:spPr bwMode="auto">
              <a:xfrm>
                <a:off x="2210" y="5009"/>
                <a:ext cx="119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 Block Chase.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7"/>
              <p:cNvSpPr>
                <a:spLocks noChangeArrowheads="1"/>
              </p:cNvSpPr>
              <p:nvPr/>
            </p:nvSpPr>
            <p:spPr bwMode="auto">
              <a:xfrm>
                <a:off x="2210" y="5247"/>
                <a:ext cx="100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Arc 138"/>
              <p:cNvSpPr>
                <a:spLocks/>
              </p:cNvSpPr>
              <p:nvPr/>
            </p:nvSpPr>
            <p:spPr bwMode="auto">
              <a:xfrm>
                <a:off x="920" y="1417"/>
                <a:ext cx="284" cy="1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39"/>
              <p:cNvSpPr>
                <a:spLocks/>
              </p:cNvSpPr>
              <p:nvPr/>
            </p:nvSpPr>
            <p:spPr bwMode="auto">
              <a:xfrm>
                <a:off x="899" y="1417"/>
                <a:ext cx="43" cy="54"/>
              </a:xfrm>
              <a:custGeom>
                <a:avLst/>
                <a:gdLst>
                  <a:gd name="T0" fmla="*/ 21 w 43"/>
                  <a:gd name="T1" fmla="*/ 0 h 54"/>
                  <a:gd name="T2" fmla="*/ 0 w 43"/>
                  <a:gd name="T3" fmla="*/ 54 h 54"/>
                  <a:gd name="T4" fmla="*/ 21 w 43"/>
                  <a:gd name="T5" fmla="*/ 40 h 54"/>
                  <a:gd name="T6" fmla="*/ 43 w 43"/>
                  <a:gd name="T7" fmla="*/ 54 h 54"/>
                  <a:gd name="T8" fmla="*/ 21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21" y="0"/>
                    </a:moveTo>
                    <a:lnTo>
                      <a:pt x="0" y="54"/>
                    </a:lnTo>
                    <a:lnTo>
                      <a:pt x="21" y="40"/>
                    </a:lnTo>
                    <a:lnTo>
                      <a:pt x="43" y="5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Arc 140"/>
              <p:cNvSpPr>
                <a:spLocks/>
              </p:cNvSpPr>
              <p:nvPr/>
            </p:nvSpPr>
            <p:spPr bwMode="auto">
              <a:xfrm>
                <a:off x="2035" y="1357"/>
                <a:ext cx="1130" cy="13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Arc 141"/>
              <p:cNvSpPr>
                <a:spLocks/>
              </p:cNvSpPr>
              <p:nvPr/>
            </p:nvSpPr>
            <p:spPr bwMode="auto">
              <a:xfrm>
                <a:off x="1911" y="983"/>
                <a:ext cx="124" cy="5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142"/>
              <p:cNvSpPr>
                <a:spLocks/>
              </p:cNvSpPr>
              <p:nvPr/>
            </p:nvSpPr>
            <p:spPr bwMode="auto">
              <a:xfrm>
                <a:off x="1869" y="976"/>
                <a:ext cx="84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Line 143"/>
              <p:cNvSpPr>
                <a:spLocks noChangeShapeType="1"/>
              </p:cNvSpPr>
              <p:nvPr/>
            </p:nvSpPr>
            <p:spPr bwMode="auto">
              <a:xfrm>
                <a:off x="1869" y="97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Arc 144"/>
              <p:cNvSpPr>
                <a:spLocks/>
              </p:cNvSpPr>
              <p:nvPr/>
            </p:nvSpPr>
            <p:spPr bwMode="auto">
              <a:xfrm>
                <a:off x="2121" y="1384"/>
                <a:ext cx="526" cy="50"/>
              </a:xfrm>
              <a:custGeom>
                <a:avLst/>
                <a:gdLst>
                  <a:gd name="G0" fmla="+- 0 0 0"/>
                  <a:gd name="G1" fmla="+- 436 0 0"/>
                  <a:gd name="G2" fmla="+- 21600 0 0"/>
                  <a:gd name="T0" fmla="*/ 21596 w 21600"/>
                  <a:gd name="T1" fmla="*/ 0 h 22036"/>
                  <a:gd name="T2" fmla="*/ 0 w 21600"/>
                  <a:gd name="T3" fmla="*/ 22036 h 22036"/>
                  <a:gd name="T4" fmla="*/ 0 w 21600"/>
                  <a:gd name="T5" fmla="*/ 436 h 22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36" fill="none" extrusionOk="0">
                    <a:moveTo>
                      <a:pt x="21595" y="0"/>
                    </a:moveTo>
                    <a:cubicBezTo>
                      <a:pt x="21598" y="145"/>
                      <a:pt x="21600" y="290"/>
                      <a:pt x="21600" y="436"/>
                    </a:cubicBezTo>
                    <a:cubicBezTo>
                      <a:pt x="21600" y="12365"/>
                      <a:pt x="11929" y="22035"/>
                      <a:pt x="0" y="22036"/>
                    </a:cubicBezTo>
                  </a:path>
                  <a:path w="21600" h="22036" stroke="0" extrusionOk="0">
                    <a:moveTo>
                      <a:pt x="21595" y="0"/>
                    </a:moveTo>
                    <a:cubicBezTo>
                      <a:pt x="21598" y="145"/>
                      <a:pt x="21600" y="290"/>
                      <a:pt x="21600" y="436"/>
                    </a:cubicBezTo>
                    <a:cubicBezTo>
                      <a:pt x="21600" y="12365"/>
                      <a:pt x="11929" y="22035"/>
                      <a:pt x="0" y="22036"/>
                    </a:cubicBezTo>
                    <a:lnTo>
                      <a:pt x="0" y="436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Arc 145"/>
              <p:cNvSpPr>
                <a:spLocks/>
              </p:cNvSpPr>
              <p:nvPr/>
            </p:nvSpPr>
            <p:spPr bwMode="auto">
              <a:xfrm>
                <a:off x="1528" y="1054"/>
                <a:ext cx="593" cy="380"/>
              </a:xfrm>
              <a:custGeom>
                <a:avLst/>
                <a:gdLst>
                  <a:gd name="G0" fmla="+- 36 0 0"/>
                  <a:gd name="G1" fmla="+- 21600 0 0"/>
                  <a:gd name="G2" fmla="+- 21600 0 0"/>
                  <a:gd name="T0" fmla="*/ 0 w 21636"/>
                  <a:gd name="T1" fmla="*/ 0 h 21600"/>
                  <a:gd name="T2" fmla="*/ 21636 w 21636"/>
                  <a:gd name="T3" fmla="*/ 21600 h 21600"/>
                  <a:gd name="T4" fmla="*/ 36 w 2163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6" h="21600" fill="none" extrusionOk="0">
                    <a:moveTo>
                      <a:pt x="0" y="0"/>
                    </a:moveTo>
                    <a:cubicBezTo>
                      <a:pt x="12" y="0"/>
                      <a:pt x="24" y="-1"/>
                      <a:pt x="36" y="0"/>
                    </a:cubicBezTo>
                    <a:cubicBezTo>
                      <a:pt x="11965" y="0"/>
                      <a:pt x="21636" y="9670"/>
                      <a:pt x="21636" y="21600"/>
                    </a:cubicBezTo>
                  </a:path>
                  <a:path w="21636" h="21600" stroke="0" extrusionOk="0">
                    <a:moveTo>
                      <a:pt x="0" y="0"/>
                    </a:moveTo>
                    <a:cubicBezTo>
                      <a:pt x="12" y="0"/>
                      <a:pt x="24" y="-1"/>
                      <a:pt x="36" y="0"/>
                    </a:cubicBezTo>
                    <a:cubicBezTo>
                      <a:pt x="11965" y="0"/>
                      <a:pt x="21636" y="9670"/>
                      <a:pt x="21636" y="21600"/>
                    </a:cubicBezTo>
                    <a:lnTo>
                      <a:pt x="36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46"/>
              <p:cNvSpPr>
                <a:spLocks/>
              </p:cNvSpPr>
              <p:nvPr/>
            </p:nvSpPr>
            <p:spPr bwMode="auto">
              <a:xfrm>
                <a:off x="1521" y="1017"/>
                <a:ext cx="7" cy="75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Line 147"/>
              <p:cNvSpPr>
                <a:spLocks noChangeShapeType="1"/>
              </p:cNvSpPr>
              <p:nvPr/>
            </p:nvSpPr>
            <p:spPr bwMode="auto">
              <a:xfrm>
                <a:off x="1521" y="1092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48"/>
              <p:cNvSpPr>
                <a:spLocks/>
              </p:cNvSpPr>
              <p:nvPr/>
            </p:nvSpPr>
            <p:spPr bwMode="auto">
              <a:xfrm>
                <a:off x="1911" y="840"/>
                <a:ext cx="1612" cy="771"/>
              </a:xfrm>
              <a:custGeom>
                <a:avLst/>
                <a:gdLst>
                  <a:gd name="T0" fmla="*/ 4160 w 4160"/>
                  <a:gd name="T1" fmla="*/ 2007 h 2232"/>
                  <a:gd name="T2" fmla="*/ 4127 w 4160"/>
                  <a:gd name="T3" fmla="*/ 2232 h 2232"/>
                  <a:gd name="T4" fmla="*/ 639 w 4160"/>
                  <a:gd name="T5" fmla="*/ 2183 h 2232"/>
                  <a:gd name="T6" fmla="*/ 0 w 4160"/>
                  <a:gd name="T7" fmla="*/ 0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60" h="2232">
                    <a:moveTo>
                      <a:pt x="4160" y="2007"/>
                    </a:moveTo>
                    <a:lnTo>
                      <a:pt x="4127" y="2232"/>
                    </a:lnTo>
                    <a:lnTo>
                      <a:pt x="639" y="2183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49"/>
              <p:cNvSpPr>
                <a:spLocks/>
              </p:cNvSpPr>
              <p:nvPr/>
            </p:nvSpPr>
            <p:spPr bwMode="auto">
              <a:xfrm>
                <a:off x="1908" y="840"/>
                <a:ext cx="41" cy="57"/>
              </a:xfrm>
              <a:custGeom>
                <a:avLst/>
                <a:gdLst>
                  <a:gd name="T0" fmla="*/ 3 w 41"/>
                  <a:gd name="T1" fmla="*/ 0 h 57"/>
                  <a:gd name="T2" fmla="*/ 0 w 41"/>
                  <a:gd name="T3" fmla="*/ 57 h 57"/>
                  <a:gd name="T4" fmla="*/ 15 w 41"/>
                  <a:gd name="T5" fmla="*/ 38 h 57"/>
                  <a:gd name="T6" fmla="*/ 41 w 41"/>
                  <a:gd name="T7" fmla="*/ 46 h 57"/>
                  <a:gd name="T8" fmla="*/ 3 w 4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7">
                    <a:moveTo>
                      <a:pt x="3" y="0"/>
                    </a:moveTo>
                    <a:lnTo>
                      <a:pt x="0" y="57"/>
                    </a:lnTo>
                    <a:lnTo>
                      <a:pt x="15" y="38"/>
                    </a:lnTo>
                    <a:lnTo>
                      <a:pt x="41" y="4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50"/>
              <p:cNvSpPr>
                <a:spLocks/>
              </p:cNvSpPr>
              <p:nvPr/>
            </p:nvSpPr>
            <p:spPr bwMode="auto">
              <a:xfrm>
                <a:off x="1868" y="1687"/>
                <a:ext cx="507" cy="253"/>
              </a:xfrm>
              <a:custGeom>
                <a:avLst/>
                <a:gdLst>
                  <a:gd name="T0" fmla="*/ 1307 w 1307"/>
                  <a:gd name="T1" fmla="*/ 95 h 732"/>
                  <a:gd name="T2" fmla="*/ 1212 w 1307"/>
                  <a:gd name="T3" fmla="*/ 0 h 732"/>
                  <a:gd name="T4" fmla="*/ 0 w 1307"/>
                  <a:gd name="T5" fmla="*/ 732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7" h="732">
                    <a:moveTo>
                      <a:pt x="1307" y="95"/>
                    </a:moveTo>
                    <a:lnTo>
                      <a:pt x="1212" y="0"/>
                    </a:lnTo>
                    <a:lnTo>
                      <a:pt x="0" y="73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51"/>
              <p:cNvSpPr>
                <a:spLocks/>
              </p:cNvSpPr>
              <p:nvPr/>
            </p:nvSpPr>
            <p:spPr bwMode="auto">
              <a:xfrm>
                <a:off x="1868" y="1896"/>
                <a:ext cx="63" cy="44"/>
              </a:xfrm>
              <a:custGeom>
                <a:avLst/>
                <a:gdLst>
                  <a:gd name="T0" fmla="*/ 0 w 63"/>
                  <a:gd name="T1" fmla="*/ 44 h 44"/>
                  <a:gd name="T2" fmla="*/ 63 w 63"/>
                  <a:gd name="T3" fmla="*/ 34 h 44"/>
                  <a:gd name="T4" fmla="*/ 38 w 63"/>
                  <a:gd name="T5" fmla="*/ 24 h 44"/>
                  <a:gd name="T6" fmla="*/ 41 w 63"/>
                  <a:gd name="T7" fmla="*/ 0 h 44"/>
                  <a:gd name="T8" fmla="*/ 0 w 63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44">
                    <a:moveTo>
                      <a:pt x="0" y="44"/>
                    </a:moveTo>
                    <a:lnTo>
                      <a:pt x="63" y="34"/>
                    </a:lnTo>
                    <a:lnTo>
                      <a:pt x="38" y="24"/>
                    </a:lnTo>
                    <a:lnTo>
                      <a:pt x="41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52"/>
              <p:cNvSpPr>
                <a:spLocks/>
              </p:cNvSpPr>
              <p:nvPr/>
            </p:nvSpPr>
            <p:spPr bwMode="auto">
              <a:xfrm>
                <a:off x="1930" y="1384"/>
                <a:ext cx="1457" cy="298"/>
              </a:xfrm>
              <a:custGeom>
                <a:avLst/>
                <a:gdLst>
                  <a:gd name="T0" fmla="*/ 0 w 3761"/>
                  <a:gd name="T1" fmla="*/ 861 h 861"/>
                  <a:gd name="T2" fmla="*/ 2915 w 3761"/>
                  <a:gd name="T3" fmla="*/ 861 h 861"/>
                  <a:gd name="T4" fmla="*/ 3761 w 3761"/>
                  <a:gd name="T5" fmla="*/ 0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61" h="861">
                    <a:moveTo>
                      <a:pt x="0" y="861"/>
                    </a:moveTo>
                    <a:lnTo>
                      <a:pt x="2915" y="861"/>
                    </a:lnTo>
                    <a:lnTo>
                      <a:pt x="376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53"/>
              <p:cNvSpPr>
                <a:spLocks/>
              </p:cNvSpPr>
              <p:nvPr/>
            </p:nvSpPr>
            <p:spPr bwMode="auto">
              <a:xfrm>
                <a:off x="3357" y="1352"/>
                <a:ext cx="66" cy="59"/>
              </a:xfrm>
              <a:custGeom>
                <a:avLst/>
                <a:gdLst>
                  <a:gd name="T0" fmla="*/ 171 w 171"/>
                  <a:gd name="T1" fmla="*/ 156 h 171"/>
                  <a:gd name="T2" fmla="*/ 156 w 171"/>
                  <a:gd name="T3" fmla="*/ 171 h 171"/>
                  <a:gd name="T4" fmla="*/ 0 w 171"/>
                  <a:gd name="T5" fmla="*/ 16 h 171"/>
                  <a:gd name="T6" fmla="*/ 16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171" y="156"/>
                    </a:moveTo>
                    <a:lnTo>
                      <a:pt x="156" y="171"/>
                    </a:lnTo>
                    <a:lnTo>
                      <a:pt x="0" y="16"/>
                    </a:lnTo>
                    <a:lnTo>
                      <a:pt x="1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54"/>
              <p:cNvSpPr>
                <a:spLocks noChangeShapeType="1"/>
              </p:cNvSpPr>
              <p:nvPr/>
            </p:nvSpPr>
            <p:spPr bwMode="auto">
              <a:xfrm flipH="1">
                <a:off x="3357" y="1352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Line 155"/>
              <p:cNvSpPr>
                <a:spLocks noChangeShapeType="1"/>
              </p:cNvSpPr>
              <p:nvPr/>
            </p:nvSpPr>
            <p:spPr bwMode="auto">
              <a:xfrm flipV="1">
                <a:off x="2436" y="1170"/>
                <a:ext cx="217" cy="11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56"/>
              <p:cNvSpPr>
                <a:spLocks/>
              </p:cNvSpPr>
              <p:nvPr/>
            </p:nvSpPr>
            <p:spPr bwMode="auto">
              <a:xfrm>
                <a:off x="2632" y="1134"/>
                <a:ext cx="48" cy="69"/>
              </a:xfrm>
              <a:custGeom>
                <a:avLst/>
                <a:gdLst>
                  <a:gd name="T0" fmla="*/ 124 w 124"/>
                  <a:gd name="T1" fmla="*/ 191 h 200"/>
                  <a:gd name="T2" fmla="*/ 107 w 124"/>
                  <a:gd name="T3" fmla="*/ 200 h 200"/>
                  <a:gd name="T4" fmla="*/ 0 w 124"/>
                  <a:gd name="T5" fmla="*/ 9 h 200"/>
                  <a:gd name="T6" fmla="*/ 18 w 12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200">
                    <a:moveTo>
                      <a:pt x="124" y="191"/>
                    </a:moveTo>
                    <a:lnTo>
                      <a:pt x="107" y="200"/>
                    </a:lnTo>
                    <a:lnTo>
                      <a:pt x="0" y="9"/>
                    </a:lnTo>
                    <a:lnTo>
                      <a:pt x="1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57"/>
              <p:cNvSpPr>
                <a:spLocks noChangeShapeType="1"/>
              </p:cNvSpPr>
              <p:nvPr/>
            </p:nvSpPr>
            <p:spPr bwMode="auto">
              <a:xfrm flipH="1">
                <a:off x="2632" y="1134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Line 158"/>
              <p:cNvSpPr>
                <a:spLocks noChangeShapeType="1"/>
              </p:cNvSpPr>
              <p:nvPr/>
            </p:nvSpPr>
            <p:spPr bwMode="auto">
              <a:xfrm flipV="1">
                <a:off x="2121" y="1197"/>
                <a:ext cx="105" cy="7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59"/>
              <p:cNvSpPr>
                <a:spLocks/>
              </p:cNvSpPr>
              <p:nvPr/>
            </p:nvSpPr>
            <p:spPr bwMode="auto">
              <a:xfrm>
                <a:off x="2199" y="1163"/>
                <a:ext cx="60" cy="63"/>
              </a:xfrm>
              <a:custGeom>
                <a:avLst/>
                <a:gdLst>
                  <a:gd name="T0" fmla="*/ 154 w 154"/>
                  <a:gd name="T1" fmla="*/ 169 h 182"/>
                  <a:gd name="T2" fmla="*/ 138 w 154"/>
                  <a:gd name="T3" fmla="*/ 182 h 182"/>
                  <a:gd name="T4" fmla="*/ 0 w 154"/>
                  <a:gd name="T5" fmla="*/ 14 h 182"/>
                  <a:gd name="T6" fmla="*/ 16 w 154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182">
                    <a:moveTo>
                      <a:pt x="154" y="169"/>
                    </a:moveTo>
                    <a:lnTo>
                      <a:pt x="138" y="182"/>
                    </a:lnTo>
                    <a:lnTo>
                      <a:pt x="0" y="14"/>
                    </a:lnTo>
                    <a:lnTo>
                      <a:pt x="1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160"/>
              <p:cNvSpPr>
                <a:spLocks noChangeShapeType="1"/>
              </p:cNvSpPr>
              <p:nvPr/>
            </p:nvSpPr>
            <p:spPr bwMode="auto">
              <a:xfrm flipH="1">
                <a:off x="2199" y="1163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161"/>
              <p:cNvSpPr>
                <a:spLocks noChangeShapeType="1"/>
              </p:cNvSpPr>
              <p:nvPr/>
            </p:nvSpPr>
            <p:spPr bwMode="auto">
              <a:xfrm flipH="1" flipV="1">
                <a:off x="1825" y="1230"/>
                <a:ext cx="12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62"/>
              <p:cNvSpPr>
                <a:spLocks/>
              </p:cNvSpPr>
              <p:nvPr/>
            </p:nvSpPr>
            <p:spPr bwMode="auto">
              <a:xfrm>
                <a:off x="1677" y="1230"/>
                <a:ext cx="148" cy="16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63"/>
              <p:cNvSpPr>
                <a:spLocks/>
              </p:cNvSpPr>
              <p:nvPr/>
            </p:nvSpPr>
            <p:spPr bwMode="auto">
              <a:xfrm>
                <a:off x="1669" y="1353"/>
                <a:ext cx="8" cy="75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164"/>
              <p:cNvSpPr>
                <a:spLocks noChangeShapeType="1"/>
              </p:cNvSpPr>
              <p:nvPr/>
            </p:nvSpPr>
            <p:spPr bwMode="auto">
              <a:xfrm>
                <a:off x="1669" y="1428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165"/>
              <p:cNvSpPr>
                <a:spLocks noChangeShapeType="1"/>
              </p:cNvSpPr>
              <p:nvPr/>
            </p:nvSpPr>
            <p:spPr bwMode="auto">
              <a:xfrm flipV="1">
                <a:off x="942" y="1060"/>
                <a:ext cx="395" cy="23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Arc 166"/>
              <p:cNvSpPr>
                <a:spLocks/>
              </p:cNvSpPr>
              <p:nvPr/>
            </p:nvSpPr>
            <p:spPr bwMode="auto">
              <a:xfrm>
                <a:off x="1337" y="653"/>
                <a:ext cx="222" cy="40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67"/>
              <p:cNvSpPr>
                <a:spLocks/>
              </p:cNvSpPr>
              <p:nvPr/>
            </p:nvSpPr>
            <p:spPr bwMode="auto">
              <a:xfrm>
                <a:off x="1559" y="615"/>
                <a:ext cx="9" cy="75"/>
              </a:xfrm>
              <a:custGeom>
                <a:avLst/>
                <a:gdLst>
                  <a:gd name="T0" fmla="*/ 22 w 22"/>
                  <a:gd name="T1" fmla="*/ 218 h 218"/>
                  <a:gd name="T2" fmla="*/ 0 w 22"/>
                  <a:gd name="T3" fmla="*/ 218 h 218"/>
                  <a:gd name="T4" fmla="*/ 0 w 22"/>
                  <a:gd name="T5" fmla="*/ 0 h 218"/>
                  <a:gd name="T6" fmla="*/ 22 w 22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18">
                    <a:moveTo>
                      <a:pt x="22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Line 168"/>
              <p:cNvSpPr>
                <a:spLocks noChangeShapeType="1"/>
              </p:cNvSpPr>
              <p:nvPr/>
            </p:nvSpPr>
            <p:spPr bwMode="auto">
              <a:xfrm flipH="1">
                <a:off x="1559" y="615"/>
                <a:ext cx="9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69"/>
              <p:cNvSpPr>
                <a:spLocks/>
              </p:cNvSpPr>
              <p:nvPr/>
            </p:nvSpPr>
            <p:spPr bwMode="auto">
              <a:xfrm>
                <a:off x="1001" y="5189"/>
                <a:ext cx="179" cy="88"/>
              </a:xfrm>
              <a:custGeom>
                <a:avLst/>
                <a:gdLst>
                  <a:gd name="T0" fmla="*/ 462 w 462"/>
                  <a:gd name="T1" fmla="*/ 49 h 255"/>
                  <a:gd name="T2" fmla="*/ 348 w 462"/>
                  <a:gd name="T3" fmla="*/ 0 h 255"/>
                  <a:gd name="T4" fmla="*/ 0 w 462"/>
                  <a:gd name="T5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2" h="255">
                    <a:moveTo>
                      <a:pt x="462" y="49"/>
                    </a:moveTo>
                    <a:lnTo>
                      <a:pt x="348" y="0"/>
                    </a:lnTo>
                    <a:lnTo>
                      <a:pt x="0" y="25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70"/>
              <p:cNvSpPr>
                <a:spLocks/>
              </p:cNvSpPr>
              <p:nvPr/>
            </p:nvSpPr>
            <p:spPr bwMode="auto">
              <a:xfrm>
                <a:off x="1001" y="5229"/>
                <a:ext cx="62" cy="48"/>
              </a:xfrm>
              <a:custGeom>
                <a:avLst/>
                <a:gdLst>
                  <a:gd name="T0" fmla="*/ 0 w 62"/>
                  <a:gd name="T1" fmla="*/ 48 h 48"/>
                  <a:gd name="T2" fmla="*/ 62 w 62"/>
                  <a:gd name="T3" fmla="*/ 33 h 48"/>
                  <a:gd name="T4" fmla="*/ 36 w 62"/>
                  <a:gd name="T5" fmla="*/ 24 h 48"/>
                  <a:gd name="T6" fmla="*/ 35 w 62"/>
                  <a:gd name="T7" fmla="*/ 0 h 48"/>
                  <a:gd name="T8" fmla="*/ 0 w 62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8">
                    <a:moveTo>
                      <a:pt x="0" y="48"/>
                    </a:moveTo>
                    <a:lnTo>
                      <a:pt x="62" y="33"/>
                    </a:lnTo>
                    <a:lnTo>
                      <a:pt x="36" y="24"/>
                    </a:lnTo>
                    <a:lnTo>
                      <a:pt x="35" y="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71"/>
              <p:cNvSpPr>
                <a:spLocks/>
              </p:cNvSpPr>
              <p:nvPr/>
            </p:nvSpPr>
            <p:spPr bwMode="auto">
              <a:xfrm>
                <a:off x="1007" y="4116"/>
                <a:ext cx="173" cy="82"/>
              </a:xfrm>
              <a:custGeom>
                <a:avLst/>
                <a:gdLst>
                  <a:gd name="T0" fmla="*/ 447 w 447"/>
                  <a:gd name="T1" fmla="*/ 62 h 238"/>
                  <a:gd name="T2" fmla="*/ 333 w 447"/>
                  <a:gd name="T3" fmla="*/ 0 h 238"/>
                  <a:gd name="T4" fmla="*/ 0 w 447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7" h="238">
                    <a:moveTo>
                      <a:pt x="447" y="62"/>
                    </a:moveTo>
                    <a:lnTo>
                      <a:pt x="333" y="0"/>
                    </a:lnTo>
                    <a:lnTo>
                      <a:pt x="0" y="23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72"/>
              <p:cNvSpPr>
                <a:spLocks/>
              </p:cNvSpPr>
              <p:nvPr/>
            </p:nvSpPr>
            <p:spPr bwMode="auto">
              <a:xfrm>
                <a:off x="1007" y="4151"/>
                <a:ext cx="62" cy="47"/>
              </a:xfrm>
              <a:custGeom>
                <a:avLst/>
                <a:gdLst>
                  <a:gd name="T0" fmla="*/ 0 w 62"/>
                  <a:gd name="T1" fmla="*/ 47 h 47"/>
                  <a:gd name="T2" fmla="*/ 62 w 62"/>
                  <a:gd name="T3" fmla="*/ 31 h 47"/>
                  <a:gd name="T4" fmla="*/ 36 w 62"/>
                  <a:gd name="T5" fmla="*/ 24 h 47"/>
                  <a:gd name="T6" fmla="*/ 36 w 62"/>
                  <a:gd name="T7" fmla="*/ 0 h 47"/>
                  <a:gd name="T8" fmla="*/ 0 w 6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">
                    <a:moveTo>
                      <a:pt x="0" y="47"/>
                    </a:moveTo>
                    <a:lnTo>
                      <a:pt x="62" y="31"/>
                    </a:lnTo>
                    <a:lnTo>
                      <a:pt x="36" y="24"/>
                    </a:lnTo>
                    <a:lnTo>
                      <a:pt x="36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Arc 173"/>
              <p:cNvSpPr>
                <a:spLocks/>
              </p:cNvSpPr>
              <p:nvPr/>
            </p:nvSpPr>
            <p:spPr bwMode="auto">
              <a:xfrm>
                <a:off x="167" y="5035"/>
                <a:ext cx="259" cy="1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74"/>
              <p:cNvSpPr>
                <a:spLocks/>
              </p:cNvSpPr>
              <p:nvPr/>
            </p:nvSpPr>
            <p:spPr bwMode="auto">
              <a:xfrm>
                <a:off x="146" y="5035"/>
                <a:ext cx="43" cy="53"/>
              </a:xfrm>
              <a:custGeom>
                <a:avLst/>
                <a:gdLst>
                  <a:gd name="T0" fmla="*/ 21 w 43"/>
                  <a:gd name="T1" fmla="*/ 0 h 53"/>
                  <a:gd name="T2" fmla="*/ 0 w 43"/>
                  <a:gd name="T3" fmla="*/ 53 h 53"/>
                  <a:gd name="T4" fmla="*/ 21 w 43"/>
                  <a:gd name="T5" fmla="*/ 39 h 53"/>
                  <a:gd name="T6" fmla="*/ 43 w 43"/>
                  <a:gd name="T7" fmla="*/ 53 h 53"/>
                  <a:gd name="T8" fmla="*/ 21 w 43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39"/>
                    </a:lnTo>
                    <a:lnTo>
                      <a:pt x="43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Arc 175"/>
              <p:cNvSpPr>
                <a:spLocks/>
              </p:cNvSpPr>
              <p:nvPr/>
            </p:nvSpPr>
            <p:spPr bwMode="auto">
              <a:xfrm>
                <a:off x="210" y="3967"/>
                <a:ext cx="296" cy="1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76"/>
              <p:cNvSpPr>
                <a:spLocks/>
              </p:cNvSpPr>
              <p:nvPr/>
            </p:nvSpPr>
            <p:spPr bwMode="auto">
              <a:xfrm>
                <a:off x="189" y="3967"/>
                <a:ext cx="43" cy="53"/>
              </a:xfrm>
              <a:custGeom>
                <a:avLst/>
                <a:gdLst>
                  <a:gd name="T0" fmla="*/ 21 w 43"/>
                  <a:gd name="T1" fmla="*/ 0 h 53"/>
                  <a:gd name="T2" fmla="*/ 0 w 43"/>
                  <a:gd name="T3" fmla="*/ 53 h 53"/>
                  <a:gd name="T4" fmla="*/ 21 w 43"/>
                  <a:gd name="T5" fmla="*/ 40 h 53"/>
                  <a:gd name="T6" fmla="*/ 43 w 43"/>
                  <a:gd name="T7" fmla="*/ 53 h 53"/>
                  <a:gd name="T8" fmla="*/ 21 w 43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40"/>
                    </a:lnTo>
                    <a:lnTo>
                      <a:pt x="43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Arc 177"/>
              <p:cNvSpPr>
                <a:spLocks/>
              </p:cNvSpPr>
              <p:nvPr/>
            </p:nvSpPr>
            <p:spPr bwMode="auto">
              <a:xfrm>
                <a:off x="216" y="2926"/>
                <a:ext cx="303" cy="1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78"/>
              <p:cNvSpPr>
                <a:spLocks/>
              </p:cNvSpPr>
              <p:nvPr/>
            </p:nvSpPr>
            <p:spPr bwMode="auto">
              <a:xfrm>
                <a:off x="195" y="2926"/>
                <a:ext cx="43" cy="54"/>
              </a:xfrm>
              <a:custGeom>
                <a:avLst/>
                <a:gdLst>
                  <a:gd name="T0" fmla="*/ 21 w 43"/>
                  <a:gd name="T1" fmla="*/ 0 h 54"/>
                  <a:gd name="T2" fmla="*/ 0 w 43"/>
                  <a:gd name="T3" fmla="*/ 54 h 54"/>
                  <a:gd name="T4" fmla="*/ 21 w 43"/>
                  <a:gd name="T5" fmla="*/ 40 h 54"/>
                  <a:gd name="T6" fmla="*/ 43 w 43"/>
                  <a:gd name="T7" fmla="*/ 54 h 54"/>
                  <a:gd name="T8" fmla="*/ 21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21" y="0"/>
                    </a:moveTo>
                    <a:lnTo>
                      <a:pt x="0" y="54"/>
                    </a:lnTo>
                    <a:lnTo>
                      <a:pt x="21" y="40"/>
                    </a:lnTo>
                    <a:lnTo>
                      <a:pt x="43" y="5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79"/>
              <p:cNvSpPr>
                <a:spLocks noChangeShapeType="1"/>
              </p:cNvSpPr>
              <p:nvPr/>
            </p:nvSpPr>
            <p:spPr bwMode="auto">
              <a:xfrm flipV="1">
                <a:off x="349" y="2744"/>
                <a:ext cx="204" cy="12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Arc 180"/>
              <p:cNvSpPr>
                <a:spLocks/>
              </p:cNvSpPr>
              <p:nvPr/>
            </p:nvSpPr>
            <p:spPr bwMode="auto">
              <a:xfrm>
                <a:off x="553" y="2486"/>
                <a:ext cx="426" cy="25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516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16"/>
                    </a:moveTo>
                    <a:cubicBezTo>
                      <a:pt x="46" y="9619"/>
                      <a:pt x="9703" y="0"/>
                      <a:pt x="21599" y="0"/>
                    </a:cubicBezTo>
                  </a:path>
                  <a:path w="21600" h="21600" stroke="0" extrusionOk="0">
                    <a:moveTo>
                      <a:pt x="0" y="21516"/>
                    </a:moveTo>
                    <a:cubicBezTo>
                      <a:pt x="46" y="9619"/>
                      <a:pt x="9703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81"/>
              <p:cNvSpPr>
                <a:spLocks/>
              </p:cNvSpPr>
              <p:nvPr/>
            </p:nvSpPr>
            <p:spPr bwMode="auto">
              <a:xfrm>
                <a:off x="979" y="2448"/>
                <a:ext cx="9" cy="75"/>
              </a:xfrm>
              <a:custGeom>
                <a:avLst/>
                <a:gdLst>
                  <a:gd name="T0" fmla="*/ 23 w 23"/>
                  <a:gd name="T1" fmla="*/ 217 h 217"/>
                  <a:gd name="T2" fmla="*/ 0 w 23"/>
                  <a:gd name="T3" fmla="*/ 217 h 217"/>
                  <a:gd name="T4" fmla="*/ 0 w 23"/>
                  <a:gd name="T5" fmla="*/ 0 h 217"/>
                  <a:gd name="T6" fmla="*/ 23 w 23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17">
                    <a:moveTo>
                      <a:pt x="23" y="217"/>
                    </a:moveTo>
                    <a:lnTo>
                      <a:pt x="0" y="217"/>
                    </a:ln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82"/>
              <p:cNvSpPr>
                <a:spLocks noChangeShapeType="1"/>
              </p:cNvSpPr>
              <p:nvPr/>
            </p:nvSpPr>
            <p:spPr bwMode="auto">
              <a:xfrm flipH="1">
                <a:off x="979" y="2448"/>
                <a:ext cx="9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83"/>
              <p:cNvSpPr>
                <a:spLocks noChangeShapeType="1"/>
              </p:cNvSpPr>
              <p:nvPr/>
            </p:nvSpPr>
            <p:spPr bwMode="auto">
              <a:xfrm flipV="1">
                <a:off x="337" y="3818"/>
                <a:ext cx="204" cy="11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Arc 184"/>
              <p:cNvSpPr>
                <a:spLocks/>
              </p:cNvSpPr>
              <p:nvPr/>
            </p:nvSpPr>
            <p:spPr bwMode="auto">
              <a:xfrm>
                <a:off x="541" y="3565"/>
                <a:ext cx="148" cy="2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85"/>
              <p:cNvSpPr>
                <a:spLocks/>
              </p:cNvSpPr>
              <p:nvPr/>
            </p:nvSpPr>
            <p:spPr bwMode="auto">
              <a:xfrm>
                <a:off x="689" y="3527"/>
                <a:ext cx="8" cy="75"/>
              </a:xfrm>
              <a:custGeom>
                <a:avLst/>
                <a:gdLst>
                  <a:gd name="T0" fmla="*/ 22 w 22"/>
                  <a:gd name="T1" fmla="*/ 218 h 218"/>
                  <a:gd name="T2" fmla="*/ 0 w 22"/>
                  <a:gd name="T3" fmla="*/ 218 h 218"/>
                  <a:gd name="T4" fmla="*/ 0 w 22"/>
                  <a:gd name="T5" fmla="*/ 0 h 218"/>
                  <a:gd name="T6" fmla="*/ 22 w 22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18">
                    <a:moveTo>
                      <a:pt x="22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86"/>
              <p:cNvSpPr>
                <a:spLocks noChangeShapeType="1"/>
              </p:cNvSpPr>
              <p:nvPr/>
            </p:nvSpPr>
            <p:spPr bwMode="auto">
              <a:xfrm flipH="1">
                <a:off x="689" y="3527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87"/>
              <p:cNvSpPr>
                <a:spLocks noChangeShapeType="1"/>
              </p:cNvSpPr>
              <p:nvPr/>
            </p:nvSpPr>
            <p:spPr bwMode="auto">
              <a:xfrm flipV="1">
                <a:off x="269" y="4858"/>
                <a:ext cx="204" cy="17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Arc 188"/>
              <p:cNvSpPr>
                <a:spLocks/>
              </p:cNvSpPr>
              <p:nvPr/>
            </p:nvSpPr>
            <p:spPr bwMode="auto">
              <a:xfrm>
                <a:off x="473" y="4594"/>
                <a:ext cx="550" cy="26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61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85"/>
                      <a:pt x="9646" y="21"/>
                      <a:pt x="21561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85"/>
                      <a:pt x="9646" y="21"/>
                      <a:pt x="21561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89"/>
              <p:cNvSpPr>
                <a:spLocks/>
              </p:cNvSpPr>
              <p:nvPr/>
            </p:nvSpPr>
            <p:spPr bwMode="auto">
              <a:xfrm>
                <a:off x="1022" y="4557"/>
                <a:ext cx="9" cy="75"/>
              </a:xfrm>
              <a:custGeom>
                <a:avLst/>
                <a:gdLst>
                  <a:gd name="T0" fmla="*/ 23 w 23"/>
                  <a:gd name="T1" fmla="*/ 217 h 217"/>
                  <a:gd name="T2" fmla="*/ 0 w 23"/>
                  <a:gd name="T3" fmla="*/ 217 h 217"/>
                  <a:gd name="T4" fmla="*/ 0 w 23"/>
                  <a:gd name="T5" fmla="*/ 0 h 217"/>
                  <a:gd name="T6" fmla="*/ 23 w 23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17">
                    <a:moveTo>
                      <a:pt x="23" y="217"/>
                    </a:moveTo>
                    <a:lnTo>
                      <a:pt x="0" y="217"/>
                    </a:ln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Line 190"/>
              <p:cNvSpPr>
                <a:spLocks noChangeShapeType="1"/>
              </p:cNvSpPr>
              <p:nvPr/>
            </p:nvSpPr>
            <p:spPr bwMode="auto">
              <a:xfrm flipH="1">
                <a:off x="1022" y="4557"/>
                <a:ext cx="9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91"/>
              <p:cNvSpPr>
                <a:spLocks/>
              </p:cNvSpPr>
              <p:nvPr/>
            </p:nvSpPr>
            <p:spPr bwMode="auto">
              <a:xfrm>
                <a:off x="763" y="2838"/>
                <a:ext cx="117" cy="50"/>
              </a:xfrm>
              <a:custGeom>
                <a:avLst/>
                <a:gdLst>
                  <a:gd name="T0" fmla="*/ 287 w 302"/>
                  <a:gd name="T1" fmla="*/ 144 h 144"/>
                  <a:gd name="T2" fmla="*/ 302 w 302"/>
                  <a:gd name="T3" fmla="*/ 0 h 144"/>
                  <a:gd name="T4" fmla="*/ 0 w 302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144">
                    <a:moveTo>
                      <a:pt x="287" y="144"/>
                    </a:moveTo>
                    <a:lnTo>
                      <a:pt x="302" y="0"/>
                    </a:lnTo>
                    <a:lnTo>
                      <a:pt x="0" y="14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92"/>
              <p:cNvSpPr>
                <a:spLocks/>
              </p:cNvSpPr>
              <p:nvPr/>
            </p:nvSpPr>
            <p:spPr bwMode="auto">
              <a:xfrm>
                <a:off x="738" y="2853"/>
                <a:ext cx="44" cy="72"/>
              </a:xfrm>
              <a:custGeom>
                <a:avLst/>
                <a:gdLst>
                  <a:gd name="T0" fmla="*/ 0 w 113"/>
                  <a:gd name="T1" fmla="*/ 9 h 209"/>
                  <a:gd name="T2" fmla="*/ 20 w 113"/>
                  <a:gd name="T3" fmla="*/ 0 h 209"/>
                  <a:gd name="T4" fmla="*/ 113 w 113"/>
                  <a:gd name="T5" fmla="*/ 200 h 209"/>
                  <a:gd name="T6" fmla="*/ 93 w 113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209">
                    <a:moveTo>
                      <a:pt x="0" y="9"/>
                    </a:moveTo>
                    <a:lnTo>
                      <a:pt x="20" y="0"/>
                    </a:lnTo>
                    <a:lnTo>
                      <a:pt x="113" y="200"/>
                    </a:lnTo>
                    <a:lnTo>
                      <a:pt x="93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93"/>
              <p:cNvSpPr>
                <a:spLocks noChangeShapeType="1"/>
              </p:cNvSpPr>
              <p:nvPr/>
            </p:nvSpPr>
            <p:spPr bwMode="auto">
              <a:xfrm flipV="1">
                <a:off x="774" y="2922"/>
                <a:ext cx="8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94"/>
              <p:cNvSpPr>
                <a:spLocks/>
              </p:cNvSpPr>
              <p:nvPr/>
            </p:nvSpPr>
            <p:spPr bwMode="auto">
              <a:xfrm>
                <a:off x="763" y="3906"/>
                <a:ext cx="117" cy="60"/>
              </a:xfrm>
              <a:custGeom>
                <a:avLst/>
                <a:gdLst>
                  <a:gd name="T0" fmla="*/ 287 w 302"/>
                  <a:gd name="T1" fmla="*/ 127 h 173"/>
                  <a:gd name="T2" fmla="*/ 302 w 302"/>
                  <a:gd name="T3" fmla="*/ 0 h 173"/>
                  <a:gd name="T4" fmla="*/ 0 w 302"/>
                  <a:gd name="T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173">
                    <a:moveTo>
                      <a:pt x="287" y="127"/>
                    </a:moveTo>
                    <a:lnTo>
                      <a:pt x="302" y="0"/>
                    </a:lnTo>
                    <a:lnTo>
                      <a:pt x="0" y="17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95"/>
              <p:cNvSpPr>
                <a:spLocks/>
              </p:cNvSpPr>
              <p:nvPr/>
            </p:nvSpPr>
            <p:spPr bwMode="auto">
              <a:xfrm>
                <a:off x="736" y="3933"/>
                <a:ext cx="48" cy="69"/>
              </a:xfrm>
              <a:custGeom>
                <a:avLst/>
                <a:gdLst>
                  <a:gd name="T0" fmla="*/ 0 w 124"/>
                  <a:gd name="T1" fmla="*/ 9 h 199"/>
                  <a:gd name="T2" fmla="*/ 18 w 124"/>
                  <a:gd name="T3" fmla="*/ 0 h 199"/>
                  <a:gd name="T4" fmla="*/ 124 w 124"/>
                  <a:gd name="T5" fmla="*/ 191 h 199"/>
                  <a:gd name="T6" fmla="*/ 107 w 124"/>
                  <a:gd name="T7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199">
                    <a:moveTo>
                      <a:pt x="0" y="9"/>
                    </a:moveTo>
                    <a:lnTo>
                      <a:pt x="18" y="0"/>
                    </a:lnTo>
                    <a:lnTo>
                      <a:pt x="124" y="191"/>
                    </a:lnTo>
                    <a:lnTo>
                      <a:pt x="107" y="19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Line 196"/>
              <p:cNvSpPr>
                <a:spLocks noChangeShapeType="1"/>
              </p:cNvSpPr>
              <p:nvPr/>
            </p:nvSpPr>
            <p:spPr bwMode="auto">
              <a:xfrm flipV="1">
                <a:off x="777" y="399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97"/>
              <p:cNvSpPr>
                <a:spLocks/>
              </p:cNvSpPr>
              <p:nvPr/>
            </p:nvSpPr>
            <p:spPr bwMode="auto">
              <a:xfrm>
                <a:off x="751" y="4974"/>
                <a:ext cx="117" cy="61"/>
              </a:xfrm>
              <a:custGeom>
                <a:avLst/>
                <a:gdLst>
                  <a:gd name="T0" fmla="*/ 304 w 304"/>
                  <a:gd name="T1" fmla="*/ 160 h 176"/>
                  <a:gd name="T2" fmla="*/ 304 w 304"/>
                  <a:gd name="T3" fmla="*/ 0 h 176"/>
                  <a:gd name="T4" fmla="*/ 0 w 304"/>
                  <a:gd name="T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" h="176">
                    <a:moveTo>
                      <a:pt x="304" y="160"/>
                    </a:moveTo>
                    <a:lnTo>
                      <a:pt x="304" y="0"/>
                    </a:lnTo>
                    <a:lnTo>
                      <a:pt x="0" y="17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98"/>
              <p:cNvSpPr>
                <a:spLocks/>
              </p:cNvSpPr>
              <p:nvPr/>
            </p:nvSpPr>
            <p:spPr bwMode="auto">
              <a:xfrm>
                <a:off x="723" y="5001"/>
                <a:ext cx="48" cy="69"/>
              </a:xfrm>
              <a:custGeom>
                <a:avLst/>
                <a:gdLst>
                  <a:gd name="T0" fmla="*/ 0 w 124"/>
                  <a:gd name="T1" fmla="*/ 9 h 200"/>
                  <a:gd name="T2" fmla="*/ 18 w 124"/>
                  <a:gd name="T3" fmla="*/ 0 h 200"/>
                  <a:gd name="T4" fmla="*/ 124 w 124"/>
                  <a:gd name="T5" fmla="*/ 191 h 200"/>
                  <a:gd name="T6" fmla="*/ 106 w 124"/>
                  <a:gd name="T7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200">
                    <a:moveTo>
                      <a:pt x="0" y="9"/>
                    </a:moveTo>
                    <a:lnTo>
                      <a:pt x="18" y="0"/>
                    </a:lnTo>
                    <a:lnTo>
                      <a:pt x="124" y="191"/>
                    </a:lnTo>
                    <a:lnTo>
                      <a:pt x="106" y="20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199"/>
              <p:cNvSpPr>
                <a:spLocks noChangeShapeType="1"/>
              </p:cNvSpPr>
              <p:nvPr/>
            </p:nvSpPr>
            <p:spPr bwMode="auto">
              <a:xfrm flipV="1">
                <a:off x="764" y="5067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200"/>
              <p:cNvSpPr>
                <a:spLocks noChangeShapeType="1"/>
              </p:cNvSpPr>
              <p:nvPr/>
            </p:nvSpPr>
            <p:spPr bwMode="auto">
              <a:xfrm flipV="1">
                <a:off x="1040" y="2815"/>
                <a:ext cx="44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201"/>
              <p:cNvSpPr>
                <a:spLocks/>
              </p:cNvSpPr>
              <p:nvPr/>
            </p:nvSpPr>
            <p:spPr bwMode="auto">
              <a:xfrm>
                <a:off x="1054" y="2783"/>
                <a:ext cx="66" cy="59"/>
              </a:xfrm>
              <a:custGeom>
                <a:avLst/>
                <a:gdLst>
                  <a:gd name="T0" fmla="*/ 170 w 170"/>
                  <a:gd name="T1" fmla="*/ 155 h 171"/>
                  <a:gd name="T2" fmla="*/ 155 w 170"/>
                  <a:gd name="T3" fmla="*/ 171 h 171"/>
                  <a:gd name="T4" fmla="*/ 0 w 170"/>
                  <a:gd name="T5" fmla="*/ 15 h 171"/>
                  <a:gd name="T6" fmla="*/ 15 w 170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71">
                    <a:moveTo>
                      <a:pt x="170" y="155"/>
                    </a:moveTo>
                    <a:lnTo>
                      <a:pt x="155" y="171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202"/>
              <p:cNvSpPr>
                <a:spLocks noChangeShapeType="1"/>
              </p:cNvSpPr>
              <p:nvPr/>
            </p:nvSpPr>
            <p:spPr bwMode="auto">
              <a:xfrm flipH="1">
                <a:off x="1054" y="2783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203"/>
              <p:cNvSpPr>
                <a:spLocks noChangeShapeType="1"/>
              </p:cNvSpPr>
              <p:nvPr/>
            </p:nvSpPr>
            <p:spPr bwMode="auto">
              <a:xfrm flipV="1">
                <a:off x="1226" y="2800"/>
                <a:ext cx="99" cy="7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204"/>
              <p:cNvSpPr>
                <a:spLocks/>
              </p:cNvSpPr>
              <p:nvPr/>
            </p:nvSpPr>
            <p:spPr bwMode="auto">
              <a:xfrm>
                <a:off x="1298" y="2766"/>
                <a:ext cx="61" cy="62"/>
              </a:xfrm>
              <a:custGeom>
                <a:avLst/>
                <a:gdLst>
                  <a:gd name="T0" fmla="*/ 157 w 157"/>
                  <a:gd name="T1" fmla="*/ 164 h 178"/>
                  <a:gd name="T2" fmla="*/ 142 w 157"/>
                  <a:gd name="T3" fmla="*/ 178 h 178"/>
                  <a:gd name="T4" fmla="*/ 0 w 157"/>
                  <a:gd name="T5" fmla="*/ 13 h 178"/>
                  <a:gd name="T6" fmla="*/ 15 w 157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78">
                    <a:moveTo>
                      <a:pt x="157" y="164"/>
                    </a:moveTo>
                    <a:lnTo>
                      <a:pt x="142" y="178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6"/>
            <p:cNvSpPr>
              <a:spLocks noChangeShapeType="1"/>
            </p:cNvSpPr>
            <p:nvPr/>
          </p:nvSpPr>
          <p:spPr bwMode="auto">
            <a:xfrm flipH="1">
              <a:off x="1298" y="2766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1485" y="2810"/>
              <a:ext cx="93" cy="50"/>
            </a:xfrm>
            <a:custGeom>
              <a:avLst/>
              <a:gdLst>
                <a:gd name="T0" fmla="*/ 95 w 240"/>
                <a:gd name="T1" fmla="*/ 144 h 144"/>
                <a:gd name="T2" fmla="*/ 0 w 240"/>
                <a:gd name="T3" fmla="*/ 48 h 144"/>
                <a:gd name="T4" fmla="*/ 240 w 240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44">
                  <a:moveTo>
                    <a:pt x="95" y="144"/>
                  </a:moveTo>
                  <a:lnTo>
                    <a:pt x="0" y="48"/>
                  </a:lnTo>
                  <a:lnTo>
                    <a:pt x="24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1571" y="2773"/>
              <a:ext cx="22" cy="74"/>
            </a:xfrm>
            <a:custGeom>
              <a:avLst/>
              <a:gdLst>
                <a:gd name="T0" fmla="*/ 59 w 59"/>
                <a:gd name="T1" fmla="*/ 213 h 215"/>
                <a:gd name="T2" fmla="*/ 39 w 59"/>
                <a:gd name="T3" fmla="*/ 215 h 215"/>
                <a:gd name="T4" fmla="*/ 0 w 59"/>
                <a:gd name="T5" fmla="*/ 2 h 215"/>
                <a:gd name="T6" fmla="*/ 20 w 59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15">
                  <a:moveTo>
                    <a:pt x="59" y="213"/>
                  </a:moveTo>
                  <a:lnTo>
                    <a:pt x="39" y="215"/>
                  </a:lnTo>
                  <a:lnTo>
                    <a:pt x="0" y="2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 flipH="1">
              <a:off x="1571" y="2773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1473" y="3856"/>
              <a:ext cx="49" cy="77"/>
            </a:xfrm>
            <a:custGeom>
              <a:avLst/>
              <a:gdLst>
                <a:gd name="T0" fmla="*/ 126 w 126"/>
                <a:gd name="T1" fmla="*/ 222 h 222"/>
                <a:gd name="T2" fmla="*/ 0 w 126"/>
                <a:gd name="T3" fmla="*/ 80 h 222"/>
                <a:gd name="T4" fmla="*/ 64 w 126"/>
                <a:gd name="T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222">
                  <a:moveTo>
                    <a:pt x="126" y="222"/>
                  </a:moveTo>
                  <a:lnTo>
                    <a:pt x="0" y="80"/>
                  </a:lnTo>
                  <a:lnTo>
                    <a:pt x="6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1466" y="3827"/>
              <a:ext cx="70" cy="53"/>
            </a:xfrm>
            <a:custGeom>
              <a:avLst/>
              <a:gdLst>
                <a:gd name="T0" fmla="*/ 182 w 182"/>
                <a:gd name="T1" fmla="*/ 138 h 154"/>
                <a:gd name="T2" fmla="*/ 168 w 182"/>
                <a:gd name="T3" fmla="*/ 154 h 154"/>
                <a:gd name="T4" fmla="*/ 0 w 182"/>
                <a:gd name="T5" fmla="*/ 16 h 154"/>
                <a:gd name="T6" fmla="*/ 13 w 182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54">
                  <a:moveTo>
                    <a:pt x="182" y="138"/>
                  </a:moveTo>
                  <a:lnTo>
                    <a:pt x="168" y="154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 flipH="1">
              <a:off x="1466" y="3827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1232" y="3872"/>
              <a:ext cx="62" cy="72"/>
            </a:xfrm>
            <a:custGeom>
              <a:avLst/>
              <a:gdLst>
                <a:gd name="T0" fmla="*/ 0 w 160"/>
                <a:gd name="T1" fmla="*/ 209 h 209"/>
                <a:gd name="T2" fmla="*/ 0 w 160"/>
                <a:gd name="T3" fmla="*/ 80 h 209"/>
                <a:gd name="T4" fmla="*/ 160 w 160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209">
                  <a:moveTo>
                    <a:pt x="0" y="209"/>
                  </a:moveTo>
                  <a:lnTo>
                    <a:pt x="0" y="80"/>
                  </a:lnTo>
                  <a:lnTo>
                    <a:pt x="16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4"/>
            <p:cNvSpPr>
              <a:spLocks/>
            </p:cNvSpPr>
            <p:nvPr/>
          </p:nvSpPr>
          <p:spPr bwMode="auto">
            <a:xfrm>
              <a:off x="1275" y="3836"/>
              <a:ext cx="45" cy="70"/>
            </a:xfrm>
            <a:custGeom>
              <a:avLst/>
              <a:gdLst>
                <a:gd name="T0" fmla="*/ 116 w 116"/>
                <a:gd name="T1" fmla="*/ 195 h 204"/>
                <a:gd name="T2" fmla="*/ 98 w 116"/>
                <a:gd name="T3" fmla="*/ 204 h 204"/>
                <a:gd name="T4" fmla="*/ 0 w 116"/>
                <a:gd name="T5" fmla="*/ 9 h 204"/>
                <a:gd name="T6" fmla="*/ 18 w 116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204">
                  <a:moveTo>
                    <a:pt x="116" y="195"/>
                  </a:moveTo>
                  <a:lnTo>
                    <a:pt x="98" y="204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 flipH="1">
              <a:off x="1275" y="3836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6"/>
            <p:cNvSpPr>
              <a:spLocks noChangeShapeType="1"/>
            </p:cNvSpPr>
            <p:nvPr/>
          </p:nvSpPr>
          <p:spPr bwMode="auto">
            <a:xfrm flipV="1">
              <a:off x="1040" y="3900"/>
              <a:ext cx="81" cy="2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1107" y="3862"/>
              <a:ext cx="37" cy="73"/>
            </a:xfrm>
            <a:custGeom>
              <a:avLst/>
              <a:gdLst>
                <a:gd name="T0" fmla="*/ 95 w 95"/>
                <a:gd name="T1" fmla="*/ 205 h 211"/>
                <a:gd name="T2" fmla="*/ 75 w 95"/>
                <a:gd name="T3" fmla="*/ 211 h 211"/>
                <a:gd name="T4" fmla="*/ 0 w 95"/>
                <a:gd name="T5" fmla="*/ 7 h 211"/>
                <a:gd name="T6" fmla="*/ 20 w 95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11">
                  <a:moveTo>
                    <a:pt x="95" y="205"/>
                  </a:moveTo>
                  <a:lnTo>
                    <a:pt x="75" y="211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 flipH="1">
              <a:off x="1107" y="3862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1040" y="4941"/>
              <a:ext cx="112" cy="77"/>
            </a:xfrm>
            <a:custGeom>
              <a:avLst/>
              <a:gdLst>
                <a:gd name="T0" fmla="*/ 0 w 289"/>
                <a:gd name="T1" fmla="*/ 222 h 222"/>
                <a:gd name="T2" fmla="*/ 271 w 289"/>
                <a:gd name="T3" fmla="*/ 0 h 222"/>
                <a:gd name="T4" fmla="*/ 289 w 289"/>
                <a:gd name="T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222">
                  <a:moveTo>
                    <a:pt x="0" y="222"/>
                  </a:moveTo>
                  <a:lnTo>
                    <a:pt x="271" y="0"/>
                  </a:lnTo>
                  <a:lnTo>
                    <a:pt x="28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1152" y="4903"/>
              <a:ext cx="9" cy="76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1"/>
            <p:cNvSpPr>
              <a:spLocks noChangeShapeType="1"/>
            </p:cNvSpPr>
            <p:nvPr/>
          </p:nvSpPr>
          <p:spPr bwMode="auto">
            <a:xfrm flipH="1">
              <a:off x="1152" y="4903"/>
              <a:ext cx="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226" y="4918"/>
              <a:ext cx="105" cy="105"/>
            </a:xfrm>
            <a:custGeom>
              <a:avLst/>
              <a:gdLst>
                <a:gd name="T0" fmla="*/ 0 w 270"/>
                <a:gd name="T1" fmla="*/ 302 h 302"/>
                <a:gd name="T2" fmla="*/ 31 w 270"/>
                <a:gd name="T3" fmla="*/ 129 h 302"/>
                <a:gd name="T4" fmla="*/ 270 w 270"/>
                <a:gd name="T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302">
                  <a:moveTo>
                    <a:pt x="0" y="302"/>
                  </a:moveTo>
                  <a:lnTo>
                    <a:pt x="31" y="129"/>
                  </a:lnTo>
                  <a:lnTo>
                    <a:pt x="27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3"/>
            <p:cNvSpPr>
              <a:spLocks/>
            </p:cNvSpPr>
            <p:nvPr/>
          </p:nvSpPr>
          <p:spPr bwMode="auto">
            <a:xfrm>
              <a:off x="1311" y="4882"/>
              <a:ext cx="47" cy="70"/>
            </a:xfrm>
            <a:custGeom>
              <a:avLst/>
              <a:gdLst>
                <a:gd name="T0" fmla="*/ 120 w 120"/>
                <a:gd name="T1" fmla="*/ 195 h 204"/>
                <a:gd name="T2" fmla="*/ 102 w 120"/>
                <a:gd name="T3" fmla="*/ 204 h 204"/>
                <a:gd name="T4" fmla="*/ 0 w 120"/>
                <a:gd name="T5" fmla="*/ 9 h 204"/>
                <a:gd name="T6" fmla="*/ 18 w 120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4">
                  <a:moveTo>
                    <a:pt x="120" y="195"/>
                  </a:moveTo>
                  <a:lnTo>
                    <a:pt x="102" y="204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4"/>
            <p:cNvSpPr>
              <a:spLocks noChangeShapeType="1"/>
            </p:cNvSpPr>
            <p:nvPr/>
          </p:nvSpPr>
          <p:spPr bwMode="auto">
            <a:xfrm flipH="1">
              <a:off x="1311" y="4882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485" y="4963"/>
              <a:ext cx="43" cy="44"/>
            </a:xfrm>
            <a:custGeom>
              <a:avLst/>
              <a:gdLst>
                <a:gd name="T0" fmla="*/ 111 w 111"/>
                <a:gd name="T1" fmla="*/ 127 h 127"/>
                <a:gd name="T2" fmla="*/ 0 w 111"/>
                <a:gd name="T3" fmla="*/ 31 h 127"/>
                <a:gd name="T4" fmla="*/ 80 w 111"/>
                <a:gd name="T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127">
                  <a:moveTo>
                    <a:pt x="111" y="127"/>
                  </a:moveTo>
                  <a:lnTo>
                    <a:pt x="0" y="31"/>
                  </a:lnTo>
                  <a:lnTo>
                    <a:pt x="8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1501" y="4925"/>
              <a:ext cx="39" cy="73"/>
            </a:xfrm>
            <a:custGeom>
              <a:avLst/>
              <a:gdLst>
                <a:gd name="T0" fmla="*/ 100 w 100"/>
                <a:gd name="T1" fmla="*/ 205 h 211"/>
                <a:gd name="T2" fmla="*/ 80 w 100"/>
                <a:gd name="T3" fmla="*/ 211 h 211"/>
                <a:gd name="T4" fmla="*/ 0 w 100"/>
                <a:gd name="T5" fmla="*/ 7 h 211"/>
                <a:gd name="T6" fmla="*/ 20 w 100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100" y="205"/>
                  </a:moveTo>
                  <a:lnTo>
                    <a:pt x="80" y="211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 flipH="1">
              <a:off x="1501" y="4925"/>
              <a:ext cx="8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948" y="3922"/>
              <a:ext cx="933" cy="177"/>
            </a:xfrm>
            <a:custGeom>
              <a:avLst/>
              <a:gdLst>
                <a:gd name="T0" fmla="*/ 0 w 2407"/>
                <a:gd name="T1" fmla="*/ 510 h 510"/>
                <a:gd name="T2" fmla="*/ 1690 w 2407"/>
                <a:gd name="T3" fmla="*/ 495 h 510"/>
                <a:gd name="T4" fmla="*/ 2407 w 2407"/>
                <a:gd name="T5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7" h="510">
                  <a:moveTo>
                    <a:pt x="0" y="510"/>
                  </a:moveTo>
                  <a:lnTo>
                    <a:pt x="1690" y="495"/>
                  </a:lnTo>
                  <a:lnTo>
                    <a:pt x="240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1857" y="3887"/>
              <a:ext cx="55" cy="67"/>
            </a:xfrm>
            <a:custGeom>
              <a:avLst/>
              <a:gdLst>
                <a:gd name="T0" fmla="*/ 142 w 142"/>
                <a:gd name="T1" fmla="*/ 183 h 194"/>
                <a:gd name="T2" fmla="*/ 124 w 142"/>
                <a:gd name="T3" fmla="*/ 194 h 194"/>
                <a:gd name="T4" fmla="*/ 0 w 142"/>
                <a:gd name="T5" fmla="*/ 12 h 194"/>
                <a:gd name="T6" fmla="*/ 18 w 142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94">
                  <a:moveTo>
                    <a:pt x="142" y="183"/>
                  </a:moveTo>
                  <a:lnTo>
                    <a:pt x="124" y="194"/>
                  </a:lnTo>
                  <a:lnTo>
                    <a:pt x="0" y="12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 flipH="1">
              <a:off x="1857" y="3887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954" y="2800"/>
              <a:ext cx="883" cy="258"/>
            </a:xfrm>
            <a:custGeom>
              <a:avLst/>
              <a:gdLst>
                <a:gd name="T0" fmla="*/ 0 w 2278"/>
                <a:gd name="T1" fmla="*/ 748 h 748"/>
                <a:gd name="T2" fmla="*/ 1816 w 2278"/>
                <a:gd name="T3" fmla="*/ 717 h 748"/>
                <a:gd name="T4" fmla="*/ 2278 w 2278"/>
                <a:gd name="T5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8" h="748">
                  <a:moveTo>
                    <a:pt x="0" y="748"/>
                  </a:moveTo>
                  <a:lnTo>
                    <a:pt x="1816" y="717"/>
                  </a:lnTo>
                  <a:lnTo>
                    <a:pt x="227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1801" y="2773"/>
              <a:ext cx="77" cy="47"/>
            </a:xfrm>
            <a:custGeom>
              <a:avLst/>
              <a:gdLst>
                <a:gd name="T0" fmla="*/ 198 w 198"/>
                <a:gd name="T1" fmla="*/ 120 h 137"/>
                <a:gd name="T2" fmla="*/ 187 w 198"/>
                <a:gd name="T3" fmla="*/ 137 h 137"/>
                <a:gd name="T4" fmla="*/ 0 w 198"/>
                <a:gd name="T5" fmla="*/ 18 h 137"/>
                <a:gd name="T6" fmla="*/ 12 w 198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37">
                  <a:moveTo>
                    <a:pt x="198" y="120"/>
                  </a:moveTo>
                  <a:lnTo>
                    <a:pt x="187" y="137"/>
                  </a:lnTo>
                  <a:lnTo>
                    <a:pt x="0" y="18"/>
                  </a:lnTo>
                  <a:lnTo>
                    <a:pt x="1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 flipH="1">
              <a:off x="1801" y="2773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935" y="5023"/>
              <a:ext cx="902" cy="160"/>
            </a:xfrm>
            <a:custGeom>
              <a:avLst/>
              <a:gdLst>
                <a:gd name="T0" fmla="*/ 0 w 2327"/>
                <a:gd name="T1" fmla="*/ 464 h 464"/>
                <a:gd name="T2" fmla="*/ 1594 w 2327"/>
                <a:gd name="T3" fmla="*/ 447 h 464"/>
                <a:gd name="T4" fmla="*/ 2327 w 2327"/>
                <a:gd name="T5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" h="464">
                  <a:moveTo>
                    <a:pt x="0" y="464"/>
                  </a:moveTo>
                  <a:lnTo>
                    <a:pt x="1594" y="447"/>
                  </a:lnTo>
                  <a:lnTo>
                    <a:pt x="232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1815" y="4987"/>
              <a:ext cx="51" cy="68"/>
            </a:xfrm>
            <a:custGeom>
              <a:avLst/>
              <a:gdLst>
                <a:gd name="T0" fmla="*/ 133 w 133"/>
                <a:gd name="T1" fmla="*/ 186 h 198"/>
                <a:gd name="T2" fmla="*/ 115 w 133"/>
                <a:gd name="T3" fmla="*/ 198 h 198"/>
                <a:gd name="T4" fmla="*/ 0 w 133"/>
                <a:gd name="T5" fmla="*/ 11 h 198"/>
                <a:gd name="T6" fmla="*/ 18 w 133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33" y="186"/>
                  </a:moveTo>
                  <a:lnTo>
                    <a:pt x="115" y="198"/>
                  </a:lnTo>
                  <a:lnTo>
                    <a:pt x="0" y="11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 flipH="1">
              <a:off x="1815" y="4987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053" y="3063"/>
              <a:ext cx="123" cy="55"/>
            </a:xfrm>
            <a:custGeom>
              <a:avLst/>
              <a:gdLst>
                <a:gd name="T0" fmla="*/ 318 w 318"/>
                <a:gd name="T1" fmla="*/ 34 h 160"/>
                <a:gd name="T2" fmla="*/ 207 w 318"/>
                <a:gd name="T3" fmla="*/ 0 h 160"/>
                <a:gd name="T4" fmla="*/ 0 w 318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8" h="160">
                  <a:moveTo>
                    <a:pt x="318" y="34"/>
                  </a:moveTo>
                  <a:lnTo>
                    <a:pt x="207" y="0"/>
                  </a:lnTo>
                  <a:lnTo>
                    <a:pt x="0" y="1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1053" y="3070"/>
              <a:ext cx="61" cy="48"/>
            </a:xfrm>
            <a:custGeom>
              <a:avLst/>
              <a:gdLst>
                <a:gd name="T0" fmla="*/ 0 w 61"/>
                <a:gd name="T1" fmla="*/ 48 h 48"/>
                <a:gd name="T2" fmla="*/ 61 w 61"/>
                <a:gd name="T3" fmla="*/ 31 h 48"/>
                <a:gd name="T4" fmla="*/ 35 w 61"/>
                <a:gd name="T5" fmla="*/ 24 h 48"/>
                <a:gd name="T6" fmla="*/ 35 w 61"/>
                <a:gd name="T7" fmla="*/ 0 h 48"/>
                <a:gd name="T8" fmla="*/ 0 w 61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8">
                  <a:moveTo>
                    <a:pt x="0" y="48"/>
                  </a:moveTo>
                  <a:lnTo>
                    <a:pt x="61" y="31"/>
                  </a:lnTo>
                  <a:lnTo>
                    <a:pt x="35" y="24"/>
                  </a:lnTo>
                  <a:lnTo>
                    <a:pt x="35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rc 239"/>
            <p:cNvSpPr>
              <a:spLocks/>
            </p:cNvSpPr>
            <p:nvPr/>
          </p:nvSpPr>
          <p:spPr bwMode="auto">
            <a:xfrm>
              <a:off x="979" y="2915"/>
              <a:ext cx="346" cy="28"/>
            </a:xfrm>
            <a:custGeom>
              <a:avLst/>
              <a:gdLst>
                <a:gd name="G0" fmla="+- 0 0 0"/>
                <a:gd name="G1" fmla="+- 785 0 0"/>
                <a:gd name="G2" fmla="+- 21600 0 0"/>
                <a:gd name="T0" fmla="*/ 21586 w 21600"/>
                <a:gd name="T1" fmla="*/ 0 h 22385"/>
                <a:gd name="T2" fmla="*/ 0 w 21600"/>
                <a:gd name="T3" fmla="*/ 22385 h 22385"/>
                <a:gd name="T4" fmla="*/ 0 w 21600"/>
                <a:gd name="T5" fmla="*/ 785 h 22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385" fill="none" extrusionOk="0">
                  <a:moveTo>
                    <a:pt x="21585" y="0"/>
                  </a:moveTo>
                  <a:cubicBezTo>
                    <a:pt x="21595" y="261"/>
                    <a:pt x="21600" y="523"/>
                    <a:pt x="21600" y="785"/>
                  </a:cubicBezTo>
                  <a:cubicBezTo>
                    <a:pt x="21600" y="12714"/>
                    <a:pt x="11929" y="22384"/>
                    <a:pt x="0" y="22385"/>
                  </a:cubicBezTo>
                </a:path>
                <a:path w="21600" h="22385" stroke="0" extrusionOk="0">
                  <a:moveTo>
                    <a:pt x="21585" y="0"/>
                  </a:moveTo>
                  <a:cubicBezTo>
                    <a:pt x="21595" y="261"/>
                    <a:pt x="21600" y="523"/>
                    <a:pt x="21600" y="785"/>
                  </a:cubicBezTo>
                  <a:cubicBezTo>
                    <a:pt x="21600" y="12714"/>
                    <a:pt x="11929" y="22384"/>
                    <a:pt x="0" y="22385"/>
                  </a:cubicBezTo>
                  <a:lnTo>
                    <a:pt x="0" y="785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0"/>
            <p:cNvSpPr>
              <a:spLocks/>
            </p:cNvSpPr>
            <p:nvPr/>
          </p:nvSpPr>
          <p:spPr bwMode="auto">
            <a:xfrm>
              <a:off x="801" y="2706"/>
              <a:ext cx="179" cy="23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793" y="2668"/>
              <a:ext cx="8" cy="75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>
              <a:off x="793" y="2743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rc 243"/>
            <p:cNvSpPr>
              <a:spLocks/>
            </p:cNvSpPr>
            <p:nvPr/>
          </p:nvSpPr>
          <p:spPr bwMode="auto">
            <a:xfrm>
              <a:off x="1071" y="4010"/>
              <a:ext cx="292" cy="17"/>
            </a:xfrm>
            <a:custGeom>
              <a:avLst/>
              <a:gdLst>
                <a:gd name="G0" fmla="+- 77 0 0"/>
                <a:gd name="G1" fmla="+- 1309 0 0"/>
                <a:gd name="G2" fmla="+- 21600 0 0"/>
                <a:gd name="T0" fmla="*/ 21637 w 21677"/>
                <a:gd name="T1" fmla="*/ 0 h 22909"/>
                <a:gd name="T2" fmla="*/ 0 w 21677"/>
                <a:gd name="T3" fmla="*/ 22909 h 22909"/>
                <a:gd name="T4" fmla="*/ 77 w 21677"/>
                <a:gd name="T5" fmla="*/ 1309 h 22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7" h="22909" fill="none" extrusionOk="0">
                  <a:moveTo>
                    <a:pt x="21637" y="-1"/>
                  </a:moveTo>
                  <a:cubicBezTo>
                    <a:pt x="21663" y="435"/>
                    <a:pt x="21677" y="872"/>
                    <a:pt x="21677" y="1309"/>
                  </a:cubicBezTo>
                  <a:cubicBezTo>
                    <a:pt x="21677" y="13238"/>
                    <a:pt x="12006" y="22909"/>
                    <a:pt x="77" y="22909"/>
                  </a:cubicBezTo>
                  <a:cubicBezTo>
                    <a:pt x="51" y="22909"/>
                    <a:pt x="25" y="22908"/>
                    <a:pt x="0" y="22908"/>
                  </a:cubicBezTo>
                </a:path>
                <a:path w="21677" h="22909" stroke="0" extrusionOk="0">
                  <a:moveTo>
                    <a:pt x="21637" y="-1"/>
                  </a:moveTo>
                  <a:cubicBezTo>
                    <a:pt x="21663" y="435"/>
                    <a:pt x="21677" y="872"/>
                    <a:pt x="21677" y="1309"/>
                  </a:cubicBezTo>
                  <a:cubicBezTo>
                    <a:pt x="21677" y="13238"/>
                    <a:pt x="12006" y="22909"/>
                    <a:pt x="77" y="22909"/>
                  </a:cubicBezTo>
                  <a:cubicBezTo>
                    <a:pt x="51" y="22909"/>
                    <a:pt x="25" y="22908"/>
                    <a:pt x="0" y="22908"/>
                  </a:cubicBezTo>
                  <a:lnTo>
                    <a:pt x="77" y="130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4"/>
            <p:cNvSpPr>
              <a:spLocks/>
            </p:cNvSpPr>
            <p:nvPr/>
          </p:nvSpPr>
          <p:spPr bwMode="auto">
            <a:xfrm>
              <a:off x="849" y="3785"/>
              <a:ext cx="222" cy="24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842" y="3747"/>
              <a:ext cx="7" cy="76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>
              <a:off x="842" y="3823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Arc 247"/>
            <p:cNvSpPr>
              <a:spLocks/>
            </p:cNvSpPr>
            <p:nvPr/>
          </p:nvSpPr>
          <p:spPr bwMode="auto">
            <a:xfrm>
              <a:off x="1102" y="5067"/>
              <a:ext cx="230" cy="29"/>
            </a:xfrm>
            <a:custGeom>
              <a:avLst/>
              <a:gdLst>
                <a:gd name="G0" fmla="+- 96 0 0"/>
                <a:gd name="G1" fmla="+- 787 0 0"/>
                <a:gd name="G2" fmla="+- 21600 0 0"/>
                <a:gd name="T0" fmla="*/ 21682 w 21696"/>
                <a:gd name="T1" fmla="*/ 0 h 22387"/>
                <a:gd name="T2" fmla="*/ 0 w 21696"/>
                <a:gd name="T3" fmla="*/ 22387 h 22387"/>
                <a:gd name="T4" fmla="*/ 96 w 21696"/>
                <a:gd name="T5" fmla="*/ 787 h 22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6" h="22387" fill="none" extrusionOk="0">
                  <a:moveTo>
                    <a:pt x="21681" y="0"/>
                  </a:moveTo>
                  <a:cubicBezTo>
                    <a:pt x="21691" y="262"/>
                    <a:pt x="21696" y="524"/>
                    <a:pt x="21696" y="787"/>
                  </a:cubicBezTo>
                  <a:cubicBezTo>
                    <a:pt x="21696" y="12716"/>
                    <a:pt x="12025" y="22387"/>
                    <a:pt x="96" y="22387"/>
                  </a:cubicBezTo>
                  <a:cubicBezTo>
                    <a:pt x="64" y="22387"/>
                    <a:pt x="32" y="22386"/>
                    <a:pt x="0" y="22386"/>
                  </a:cubicBezTo>
                </a:path>
                <a:path w="21696" h="22387" stroke="0" extrusionOk="0">
                  <a:moveTo>
                    <a:pt x="21681" y="0"/>
                  </a:moveTo>
                  <a:cubicBezTo>
                    <a:pt x="21691" y="262"/>
                    <a:pt x="21696" y="524"/>
                    <a:pt x="21696" y="787"/>
                  </a:cubicBezTo>
                  <a:cubicBezTo>
                    <a:pt x="21696" y="12716"/>
                    <a:pt x="12025" y="22387"/>
                    <a:pt x="96" y="22387"/>
                  </a:cubicBezTo>
                  <a:cubicBezTo>
                    <a:pt x="64" y="22387"/>
                    <a:pt x="32" y="22386"/>
                    <a:pt x="0" y="22386"/>
                  </a:cubicBezTo>
                  <a:lnTo>
                    <a:pt x="96" y="787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Arc 248"/>
            <p:cNvSpPr>
              <a:spLocks/>
            </p:cNvSpPr>
            <p:nvPr/>
          </p:nvSpPr>
          <p:spPr bwMode="auto">
            <a:xfrm>
              <a:off x="844" y="4880"/>
              <a:ext cx="259" cy="21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836" y="4843"/>
              <a:ext cx="8" cy="75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>
              <a:off x="836" y="4918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Arc 251"/>
            <p:cNvSpPr>
              <a:spLocks/>
            </p:cNvSpPr>
            <p:nvPr/>
          </p:nvSpPr>
          <p:spPr bwMode="auto">
            <a:xfrm>
              <a:off x="1022" y="2937"/>
              <a:ext cx="661" cy="28"/>
            </a:xfrm>
            <a:custGeom>
              <a:avLst/>
              <a:gdLst>
                <a:gd name="G0" fmla="+- 21586 0 0"/>
                <a:gd name="G1" fmla="+- 21600 0 0"/>
                <a:gd name="G2" fmla="+- 21600 0 0"/>
                <a:gd name="T0" fmla="*/ 0 w 21586"/>
                <a:gd name="T1" fmla="*/ 20815 h 21600"/>
                <a:gd name="T2" fmla="*/ 21586 w 21586"/>
                <a:gd name="T3" fmla="*/ 0 h 21600"/>
                <a:gd name="T4" fmla="*/ 21586 w 2158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6" h="21600" fill="none" extrusionOk="0">
                  <a:moveTo>
                    <a:pt x="0" y="20815"/>
                  </a:moveTo>
                  <a:cubicBezTo>
                    <a:pt x="422" y="9198"/>
                    <a:pt x="9962" y="0"/>
                    <a:pt x="21585" y="0"/>
                  </a:cubicBezTo>
                </a:path>
                <a:path w="21586" h="21600" stroke="0" extrusionOk="0">
                  <a:moveTo>
                    <a:pt x="0" y="20815"/>
                  </a:moveTo>
                  <a:cubicBezTo>
                    <a:pt x="422" y="9198"/>
                    <a:pt x="9962" y="0"/>
                    <a:pt x="21585" y="0"/>
                  </a:cubicBezTo>
                  <a:lnTo>
                    <a:pt x="21586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Arc 252"/>
            <p:cNvSpPr>
              <a:spLocks/>
            </p:cNvSpPr>
            <p:nvPr/>
          </p:nvSpPr>
          <p:spPr bwMode="auto">
            <a:xfrm>
              <a:off x="979" y="2711"/>
              <a:ext cx="43" cy="25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936" y="2699"/>
              <a:ext cx="85" cy="18"/>
            </a:xfrm>
            <a:custGeom>
              <a:avLst/>
              <a:gdLst>
                <a:gd name="T0" fmla="*/ 218 w 220"/>
                <a:gd name="T1" fmla="*/ 0 h 51"/>
                <a:gd name="T2" fmla="*/ 220 w 220"/>
                <a:gd name="T3" fmla="*/ 20 h 51"/>
                <a:gd name="T4" fmla="*/ 3 w 220"/>
                <a:gd name="T5" fmla="*/ 51 h 51"/>
                <a:gd name="T6" fmla="*/ 0 w 220"/>
                <a:gd name="T7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1">
                  <a:moveTo>
                    <a:pt x="218" y="0"/>
                  </a:moveTo>
                  <a:lnTo>
                    <a:pt x="220" y="20"/>
                  </a:lnTo>
                  <a:lnTo>
                    <a:pt x="3" y="51"/>
                  </a:lnTo>
                  <a:lnTo>
                    <a:pt x="0" y="3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4"/>
            <p:cNvSpPr>
              <a:spLocks noChangeShapeType="1"/>
            </p:cNvSpPr>
            <p:nvPr/>
          </p:nvSpPr>
          <p:spPr bwMode="auto">
            <a:xfrm>
              <a:off x="936" y="2710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5"/>
            <p:cNvSpPr>
              <a:spLocks/>
            </p:cNvSpPr>
            <p:nvPr/>
          </p:nvSpPr>
          <p:spPr bwMode="auto">
            <a:xfrm>
              <a:off x="1010" y="3972"/>
              <a:ext cx="685" cy="22"/>
            </a:xfrm>
            <a:custGeom>
              <a:avLst/>
              <a:gdLst>
                <a:gd name="G0" fmla="+- 21600 0 0"/>
                <a:gd name="G1" fmla="+- 1004 0 0"/>
                <a:gd name="G2" fmla="+- 21600 0 0"/>
                <a:gd name="T0" fmla="*/ 21600 w 21600"/>
                <a:gd name="T1" fmla="*/ 22604 h 22604"/>
                <a:gd name="T2" fmla="*/ 23 w 21600"/>
                <a:gd name="T3" fmla="*/ 0 h 22604"/>
                <a:gd name="T4" fmla="*/ 21600 w 21600"/>
                <a:gd name="T5" fmla="*/ 1004 h 2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604" fill="none" extrusionOk="0">
                  <a:moveTo>
                    <a:pt x="21600" y="22604"/>
                  </a:moveTo>
                  <a:cubicBezTo>
                    <a:pt x="9670" y="22604"/>
                    <a:pt x="0" y="12933"/>
                    <a:pt x="0" y="1004"/>
                  </a:cubicBezTo>
                  <a:cubicBezTo>
                    <a:pt x="-1" y="669"/>
                    <a:pt x="7" y="334"/>
                    <a:pt x="23" y="0"/>
                  </a:cubicBezTo>
                </a:path>
                <a:path w="21600" h="22604" stroke="0" extrusionOk="0">
                  <a:moveTo>
                    <a:pt x="21600" y="22604"/>
                  </a:moveTo>
                  <a:cubicBezTo>
                    <a:pt x="9670" y="22604"/>
                    <a:pt x="0" y="12933"/>
                    <a:pt x="0" y="1004"/>
                  </a:cubicBezTo>
                  <a:cubicBezTo>
                    <a:pt x="-1" y="669"/>
                    <a:pt x="7" y="334"/>
                    <a:pt x="23" y="0"/>
                  </a:cubicBezTo>
                  <a:lnTo>
                    <a:pt x="21600" y="100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Arc 256"/>
            <p:cNvSpPr>
              <a:spLocks/>
            </p:cNvSpPr>
            <p:nvPr/>
          </p:nvSpPr>
          <p:spPr bwMode="auto">
            <a:xfrm>
              <a:off x="966" y="3790"/>
              <a:ext cx="44" cy="182"/>
            </a:xfrm>
            <a:custGeom>
              <a:avLst/>
              <a:gdLst>
                <a:gd name="G0" fmla="+- 21600 0 0"/>
                <a:gd name="G1" fmla="+- 119 0 0"/>
                <a:gd name="G2" fmla="+- 21600 0 0"/>
                <a:gd name="T0" fmla="*/ 21600 w 21600"/>
                <a:gd name="T1" fmla="*/ 21719 h 21719"/>
                <a:gd name="T2" fmla="*/ 0 w 21600"/>
                <a:gd name="T3" fmla="*/ 0 h 21719"/>
                <a:gd name="T4" fmla="*/ 21600 w 21600"/>
                <a:gd name="T5" fmla="*/ 119 h 2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9" fill="none" extrusionOk="0">
                  <a:moveTo>
                    <a:pt x="21600" y="21719"/>
                  </a:moveTo>
                  <a:cubicBezTo>
                    <a:pt x="9670" y="21719"/>
                    <a:pt x="0" y="12048"/>
                    <a:pt x="0" y="119"/>
                  </a:cubicBezTo>
                  <a:cubicBezTo>
                    <a:pt x="-1" y="79"/>
                    <a:pt x="0" y="39"/>
                    <a:pt x="0" y="0"/>
                  </a:cubicBezTo>
                </a:path>
                <a:path w="21600" h="21719" stroke="0" extrusionOk="0">
                  <a:moveTo>
                    <a:pt x="21600" y="21719"/>
                  </a:moveTo>
                  <a:cubicBezTo>
                    <a:pt x="9670" y="21719"/>
                    <a:pt x="0" y="12048"/>
                    <a:pt x="0" y="119"/>
                  </a:cubicBezTo>
                  <a:cubicBezTo>
                    <a:pt x="-1" y="79"/>
                    <a:pt x="0" y="39"/>
                    <a:pt x="0" y="0"/>
                  </a:cubicBezTo>
                  <a:lnTo>
                    <a:pt x="21600" y="11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923" y="3776"/>
              <a:ext cx="85" cy="22"/>
            </a:xfrm>
            <a:custGeom>
              <a:avLst/>
              <a:gdLst>
                <a:gd name="T0" fmla="*/ 213 w 218"/>
                <a:gd name="T1" fmla="*/ 0 h 64"/>
                <a:gd name="T2" fmla="*/ 218 w 218"/>
                <a:gd name="T3" fmla="*/ 20 h 64"/>
                <a:gd name="T4" fmla="*/ 5 w 218"/>
                <a:gd name="T5" fmla="*/ 64 h 64"/>
                <a:gd name="T6" fmla="*/ 0 w 218"/>
                <a:gd name="T7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64">
                  <a:moveTo>
                    <a:pt x="213" y="0"/>
                  </a:moveTo>
                  <a:lnTo>
                    <a:pt x="218" y="20"/>
                  </a:lnTo>
                  <a:lnTo>
                    <a:pt x="5" y="64"/>
                  </a:lnTo>
                  <a:lnTo>
                    <a:pt x="0" y="4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8"/>
            <p:cNvSpPr>
              <a:spLocks noChangeShapeType="1"/>
            </p:cNvSpPr>
            <p:nvPr/>
          </p:nvSpPr>
          <p:spPr bwMode="auto">
            <a:xfrm>
              <a:off x="923" y="3791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Arc 259"/>
            <p:cNvSpPr>
              <a:spLocks/>
            </p:cNvSpPr>
            <p:nvPr/>
          </p:nvSpPr>
          <p:spPr bwMode="auto">
            <a:xfrm>
              <a:off x="1164" y="5084"/>
              <a:ext cx="526" cy="50"/>
            </a:xfrm>
            <a:custGeom>
              <a:avLst/>
              <a:gdLst>
                <a:gd name="G0" fmla="+- 42 0 0"/>
                <a:gd name="G1" fmla="+- 0 0 0"/>
                <a:gd name="G2" fmla="+- 21600 0 0"/>
                <a:gd name="T0" fmla="*/ 21642 w 21642"/>
                <a:gd name="T1" fmla="*/ 0 h 21600"/>
                <a:gd name="T2" fmla="*/ 0 w 21642"/>
                <a:gd name="T3" fmla="*/ 21600 h 21600"/>
                <a:gd name="T4" fmla="*/ 42 w 2164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2" h="21600" fill="none" extrusionOk="0">
                  <a:moveTo>
                    <a:pt x="21642" y="0"/>
                  </a:moveTo>
                  <a:cubicBezTo>
                    <a:pt x="21642" y="11929"/>
                    <a:pt x="11971" y="21600"/>
                    <a:pt x="42" y="21600"/>
                  </a:cubicBezTo>
                  <a:cubicBezTo>
                    <a:pt x="28" y="21600"/>
                    <a:pt x="14" y="21599"/>
                    <a:pt x="0" y="21599"/>
                  </a:cubicBezTo>
                </a:path>
                <a:path w="21642" h="21600" stroke="0" extrusionOk="0">
                  <a:moveTo>
                    <a:pt x="21642" y="0"/>
                  </a:moveTo>
                  <a:cubicBezTo>
                    <a:pt x="21642" y="11929"/>
                    <a:pt x="11971" y="21600"/>
                    <a:pt x="42" y="21600"/>
                  </a:cubicBezTo>
                  <a:cubicBezTo>
                    <a:pt x="28" y="21600"/>
                    <a:pt x="14" y="21599"/>
                    <a:pt x="0" y="21599"/>
                  </a:cubicBezTo>
                  <a:lnTo>
                    <a:pt x="42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Arc 260"/>
            <p:cNvSpPr>
              <a:spLocks/>
            </p:cNvSpPr>
            <p:nvPr/>
          </p:nvSpPr>
          <p:spPr bwMode="auto">
            <a:xfrm>
              <a:off x="1059" y="4875"/>
              <a:ext cx="105" cy="2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1017" y="4868"/>
              <a:ext cx="85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2"/>
            <p:cNvSpPr>
              <a:spLocks noChangeShapeType="1"/>
            </p:cNvSpPr>
            <p:nvPr/>
          </p:nvSpPr>
          <p:spPr bwMode="auto">
            <a:xfrm>
              <a:off x="1017" y="486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 flipH="1">
              <a:off x="1108" y="2954"/>
              <a:ext cx="754" cy="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899" y="2574"/>
              <a:ext cx="210" cy="4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97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97" y="21599"/>
                  </a:moveTo>
                  <a:cubicBezTo>
                    <a:pt x="9607" y="21543"/>
                    <a:pt x="0" y="11889"/>
                    <a:pt x="0" y="0"/>
                  </a:cubicBezTo>
                </a:path>
                <a:path w="21600" h="21600" stroke="0" extrusionOk="0">
                  <a:moveTo>
                    <a:pt x="21497" y="21599"/>
                  </a:moveTo>
                  <a:cubicBezTo>
                    <a:pt x="9607" y="21543"/>
                    <a:pt x="0" y="1188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877" y="2574"/>
              <a:ext cx="43" cy="53"/>
            </a:xfrm>
            <a:custGeom>
              <a:avLst/>
              <a:gdLst>
                <a:gd name="T0" fmla="*/ 22 w 43"/>
                <a:gd name="T1" fmla="*/ 0 h 53"/>
                <a:gd name="T2" fmla="*/ 0 w 43"/>
                <a:gd name="T3" fmla="*/ 53 h 53"/>
                <a:gd name="T4" fmla="*/ 22 w 43"/>
                <a:gd name="T5" fmla="*/ 40 h 53"/>
                <a:gd name="T6" fmla="*/ 43 w 43"/>
                <a:gd name="T7" fmla="*/ 53 h 53"/>
                <a:gd name="T8" fmla="*/ 22 w 43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3">
                  <a:moveTo>
                    <a:pt x="22" y="0"/>
                  </a:moveTo>
                  <a:lnTo>
                    <a:pt x="0" y="53"/>
                  </a:lnTo>
                  <a:lnTo>
                    <a:pt x="22" y="40"/>
                  </a:lnTo>
                  <a:lnTo>
                    <a:pt x="43" y="5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266"/>
            <p:cNvSpPr>
              <a:spLocks noChangeShapeType="1"/>
            </p:cNvSpPr>
            <p:nvPr/>
          </p:nvSpPr>
          <p:spPr bwMode="auto">
            <a:xfrm flipH="1" flipV="1">
              <a:off x="1158" y="4071"/>
              <a:ext cx="636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7"/>
            <p:cNvSpPr>
              <a:spLocks/>
            </p:cNvSpPr>
            <p:nvPr/>
          </p:nvSpPr>
          <p:spPr bwMode="auto">
            <a:xfrm>
              <a:off x="973" y="3482"/>
              <a:ext cx="185" cy="5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952" y="3482"/>
              <a:ext cx="43" cy="54"/>
            </a:xfrm>
            <a:custGeom>
              <a:avLst/>
              <a:gdLst>
                <a:gd name="T0" fmla="*/ 21 w 43"/>
                <a:gd name="T1" fmla="*/ 0 h 54"/>
                <a:gd name="T2" fmla="*/ 0 w 43"/>
                <a:gd name="T3" fmla="*/ 54 h 54"/>
                <a:gd name="T4" fmla="*/ 21 w 43"/>
                <a:gd name="T5" fmla="*/ 40 h 54"/>
                <a:gd name="T6" fmla="*/ 43 w 43"/>
                <a:gd name="T7" fmla="*/ 54 h 54"/>
                <a:gd name="T8" fmla="*/ 21 w 43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3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 flipH="1">
              <a:off x="1078" y="5139"/>
              <a:ext cx="766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0"/>
            <p:cNvSpPr>
              <a:spLocks/>
            </p:cNvSpPr>
            <p:nvPr/>
          </p:nvSpPr>
          <p:spPr bwMode="auto">
            <a:xfrm>
              <a:off x="954" y="4737"/>
              <a:ext cx="124" cy="4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933" y="4737"/>
              <a:ext cx="43" cy="54"/>
            </a:xfrm>
            <a:custGeom>
              <a:avLst/>
              <a:gdLst>
                <a:gd name="T0" fmla="*/ 21 w 43"/>
                <a:gd name="T1" fmla="*/ 0 h 54"/>
                <a:gd name="T2" fmla="*/ 0 w 43"/>
                <a:gd name="T3" fmla="*/ 54 h 54"/>
                <a:gd name="T4" fmla="*/ 21 w 43"/>
                <a:gd name="T5" fmla="*/ 40 h 54"/>
                <a:gd name="T6" fmla="*/ 43 w 43"/>
                <a:gd name="T7" fmla="*/ 54 h 54"/>
                <a:gd name="T8" fmla="*/ 21 w 43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3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2"/>
            <p:cNvSpPr>
              <a:spLocks/>
            </p:cNvSpPr>
            <p:nvPr/>
          </p:nvSpPr>
          <p:spPr bwMode="auto">
            <a:xfrm>
              <a:off x="2892" y="1195"/>
              <a:ext cx="122" cy="103"/>
            </a:xfrm>
            <a:custGeom>
              <a:avLst/>
              <a:gdLst>
                <a:gd name="T0" fmla="*/ 107 w 316"/>
                <a:gd name="T1" fmla="*/ 300 h 300"/>
                <a:gd name="T2" fmla="*/ 0 w 316"/>
                <a:gd name="T3" fmla="*/ 91 h 300"/>
                <a:gd name="T4" fmla="*/ 316 w 316"/>
                <a:gd name="T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6" h="300">
                  <a:moveTo>
                    <a:pt x="107" y="300"/>
                  </a:moveTo>
                  <a:lnTo>
                    <a:pt x="0" y="91"/>
                  </a:lnTo>
                  <a:lnTo>
                    <a:pt x="3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3"/>
            <p:cNvSpPr>
              <a:spLocks/>
            </p:cNvSpPr>
            <p:nvPr/>
          </p:nvSpPr>
          <p:spPr bwMode="auto">
            <a:xfrm>
              <a:off x="3003" y="1156"/>
              <a:ext cx="30" cy="76"/>
            </a:xfrm>
            <a:custGeom>
              <a:avLst/>
              <a:gdLst>
                <a:gd name="T0" fmla="*/ 78 w 78"/>
                <a:gd name="T1" fmla="*/ 213 h 218"/>
                <a:gd name="T2" fmla="*/ 58 w 78"/>
                <a:gd name="T3" fmla="*/ 218 h 218"/>
                <a:gd name="T4" fmla="*/ 0 w 78"/>
                <a:gd name="T5" fmla="*/ 5 h 218"/>
                <a:gd name="T6" fmla="*/ 20 w 78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218">
                  <a:moveTo>
                    <a:pt x="78" y="213"/>
                  </a:moveTo>
                  <a:lnTo>
                    <a:pt x="58" y="218"/>
                  </a:lnTo>
                  <a:lnTo>
                    <a:pt x="0" y="5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74"/>
            <p:cNvSpPr>
              <a:spLocks noChangeShapeType="1"/>
            </p:cNvSpPr>
            <p:nvPr/>
          </p:nvSpPr>
          <p:spPr bwMode="auto">
            <a:xfrm flipH="1">
              <a:off x="7501" y="3069"/>
              <a:ext cx="20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5181600" y="81534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7010400" cy="19775488"/>
            <a:chOff x="144" y="144"/>
            <a:chExt cx="4416" cy="1245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888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1" y="171"/>
              <a:ext cx="4389" cy="5343"/>
              <a:chOff x="171" y="171"/>
              <a:chExt cx="4389" cy="5343"/>
            </a:xfrm>
          </p:grpSpPr>
          <p:sp>
            <p:nvSpPr>
              <p:cNvPr id="11303" name="Rectangle 5"/>
              <p:cNvSpPr>
                <a:spLocks noChangeArrowheads="1"/>
              </p:cNvSpPr>
              <p:nvPr/>
            </p:nvSpPr>
            <p:spPr bwMode="auto">
              <a:xfrm>
                <a:off x="171" y="4444"/>
                <a:ext cx="1837" cy="104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4" name="Rectangle 6"/>
              <p:cNvSpPr>
                <a:spLocks noChangeArrowheads="1"/>
              </p:cNvSpPr>
              <p:nvPr/>
            </p:nvSpPr>
            <p:spPr bwMode="auto">
              <a:xfrm>
                <a:off x="171" y="2269"/>
                <a:ext cx="1837" cy="104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5" name="Rectangle 7"/>
              <p:cNvSpPr>
                <a:spLocks noChangeArrowheads="1"/>
              </p:cNvSpPr>
              <p:nvPr/>
            </p:nvSpPr>
            <p:spPr bwMode="auto">
              <a:xfrm>
                <a:off x="171" y="3356"/>
                <a:ext cx="1837" cy="104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6" name="Rectangle 8"/>
              <p:cNvSpPr>
                <a:spLocks noChangeArrowheads="1"/>
              </p:cNvSpPr>
              <p:nvPr/>
            </p:nvSpPr>
            <p:spPr bwMode="auto">
              <a:xfrm>
                <a:off x="594" y="327"/>
                <a:ext cx="3184" cy="180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7" name="Oval 9"/>
              <p:cNvSpPr>
                <a:spLocks noChangeArrowheads="1"/>
              </p:cNvSpPr>
              <p:nvPr/>
            </p:nvSpPr>
            <p:spPr bwMode="auto">
              <a:xfrm>
                <a:off x="2940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8" name="Rectangle 10"/>
              <p:cNvSpPr>
                <a:spLocks noChangeArrowheads="1"/>
              </p:cNvSpPr>
              <p:nvPr/>
            </p:nvSpPr>
            <p:spPr bwMode="auto">
              <a:xfrm>
                <a:off x="2415" y="1121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9" name="Oval 11"/>
              <p:cNvSpPr>
                <a:spLocks noChangeArrowheads="1"/>
              </p:cNvSpPr>
              <p:nvPr/>
            </p:nvSpPr>
            <p:spPr bwMode="auto">
              <a:xfrm>
                <a:off x="2679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0" name="Rectangle 12"/>
              <p:cNvSpPr>
                <a:spLocks noChangeArrowheads="1"/>
              </p:cNvSpPr>
              <p:nvPr/>
            </p:nvSpPr>
            <p:spPr bwMode="auto">
              <a:xfrm>
                <a:off x="1986" y="111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1" name="Oval 13"/>
              <p:cNvSpPr>
                <a:spLocks noChangeArrowheads="1"/>
              </p:cNvSpPr>
              <p:nvPr/>
            </p:nvSpPr>
            <p:spPr bwMode="auto">
              <a:xfrm>
                <a:off x="2413" y="1342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2" name="Rectangle 14"/>
              <p:cNvSpPr>
                <a:spLocks noChangeArrowheads="1"/>
              </p:cNvSpPr>
              <p:nvPr/>
            </p:nvSpPr>
            <p:spPr bwMode="auto">
              <a:xfrm>
                <a:off x="1605" y="112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3" name="Rectangle 15"/>
              <p:cNvSpPr>
                <a:spLocks noChangeArrowheads="1"/>
              </p:cNvSpPr>
              <p:nvPr/>
            </p:nvSpPr>
            <p:spPr bwMode="auto">
              <a:xfrm>
                <a:off x="2141" y="1342"/>
                <a:ext cx="107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4" name="Line 16"/>
              <p:cNvSpPr>
                <a:spLocks noChangeShapeType="1"/>
              </p:cNvSpPr>
              <p:nvPr/>
            </p:nvSpPr>
            <p:spPr bwMode="auto">
              <a:xfrm>
                <a:off x="2141" y="1342"/>
                <a:ext cx="103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5" name="Line 17"/>
              <p:cNvSpPr>
                <a:spLocks noChangeShapeType="1"/>
              </p:cNvSpPr>
              <p:nvPr/>
            </p:nvSpPr>
            <p:spPr bwMode="auto">
              <a:xfrm flipV="1">
                <a:off x="2141" y="1342"/>
                <a:ext cx="103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6" name="Rectangle 18"/>
              <p:cNvSpPr>
                <a:spLocks noChangeArrowheads="1"/>
              </p:cNvSpPr>
              <p:nvPr/>
            </p:nvSpPr>
            <p:spPr bwMode="auto">
              <a:xfrm>
                <a:off x="2682" y="96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7" name="Oval 19"/>
              <p:cNvSpPr>
                <a:spLocks noChangeArrowheads="1"/>
              </p:cNvSpPr>
              <p:nvPr/>
            </p:nvSpPr>
            <p:spPr bwMode="auto">
              <a:xfrm>
                <a:off x="1874" y="1342"/>
                <a:ext cx="107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8" name="Rectangle 20"/>
              <p:cNvSpPr>
                <a:spLocks noChangeArrowheads="1"/>
              </p:cNvSpPr>
              <p:nvPr/>
            </p:nvSpPr>
            <p:spPr bwMode="auto">
              <a:xfrm>
                <a:off x="1801" y="98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9" name="Oval 21"/>
              <p:cNvSpPr>
                <a:spLocks noChangeArrowheads="1"/>
              </p:cNvSpPr>
              <p:nvPr/>
            </p:nvSpPr>
            <p:spPr bwMode="auto">
              <a:xfrm>
                <a:off x="1607" y="1342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0" name="Rectangle 22"/>
              <p:cNvSpPr>
                <a:spLocks noChangeArrowheads="1"/>
              </p:cNvSpPr>
              <p:nvPr/>
            </p:nvSpPr>
            <p:spPr bwMode="auto">
              <a:xfrm>
                <a:off x="1219" y="9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1" name="Oval 23"/>
              <p:cNvSpPr>
                <a:spLocks noChangeArrowheads="1"/>
              </p:cNvSpPr>
              <p:nvPr/>
            </p:nvSpPr>
            <p:spPr bwMode="auto">
              <a:xfrm>
                <a:off x="1031" y="1496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2" name="Rectangle 24"/>
              <p:cNvSpPr>
                <a:spLocks noChangeArrowheads="1"/>
              </p:cNvSpPr>
              <p:nvPr/>
            </p:nvSpPr>
            <p:spPr bwMode="auto">
              <a:xfrm>
                <a:off x="2938" y="1132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3" name="Oval 25"/>
              <p:cNvSpPr>
                <a:spLocks noChangeArrowheads="1"/>
              </p:cNvSpPr>
              <p:nvPr/>
            </p:nvSpPr>
            <p:spPr bwMode="auto">
              <a:xfrm>
                <a:off x="1602" y="174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4" name="Rectangle 26"/>
              <p:cNvSpPr>
                <a:spLocks noChangeArrowheads="1"/>
              </p:cNvSpPr>
              <p:nvPr/>
            </p:nvSpPr>
            <p:spPr bwMode="auto">
              <a:xfrm>
                <a:off x="3411" y="85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5" name="Oval 27"/>
              <p:cNvSpPr>
                <a:spLocks noChangeArrowheads="1"/>
              </p:cNvSpPr>
              <p:nvPr/>
            </p:nvSpPr>
            <p:spPr bwMode="auto">
              <a:xfrm>
                <a:off x="2141" y="1769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6" name="Rectangle 28"/>
              <p:cNvSpPr>
                <a:spLocks noChangeArrowheads="1"/>
              </p:cNvSpPr>
              <p:nvPr/>
            </p:nvSpPr>
            <p:spPr bwMode="auto">
              <a:xfrm>
                <a:off x="713" y="80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7" name="Oval 29"/>
              <p:cNvSpPr>
                <a:spLocks noChangeArrowheads="1"/>
              </p:cNvSpPr>
              <p:nvPr/>
            </p:nvSpPr>
            <p:spPr bwMode="auto">
              <a:xfrm>
                <a:off x="3147" y="1616"/>
                <a:ext cx="107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8" name="Rectangle 30"/>
              <p:cNvSpPr>
                <a:spLocks noChangeArrowheads="1"/>
              </p:cNvSpPr>
              <p:nvPr/>
            </p:nvSpPr>
            <p:spPr bwMode="auto">
              <a:xfrm>
                <a:off x="2628" y="59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9" name="Oval 31"/>
              <p:cNvSpPr>
                <a:spLocks noChangeArrowheads="1"/>
              </p:cNvSpPr>
              <p:nvPr/>
            </p:nvSpPr>
            <p:spPr bwMode="auto">
              <a:xfrm>
                <a:off x="753" y="1348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0" name="Rectangle 32"/>
              <p:cNvSpPr>
                <a:spLocks noChangeArrowheads="1"/>
              </p:cNvSpPr>
              <p:nvPr/>
            </p:nvSpPr>
            <p:spPr bwMode="auto">
              <a:xfrm>
                <a:off x="1629" y="552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1" name="Oval 33"/>
              <p:cNvSpPr>
                <a:spLocks noChangeArrowheads="1"/>
              </p:cNvSpPr>
              <p:nvPr/>
            </p:nvSpPr>
            <p:spPr bwMode="auto">
              <a:xfrm>
                <a:off x="1561" y="287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2" name="Rectangle 34"/>
              <p:cNvSpPr>
                <a:spLocks noChangeArrowheads="1"/>
              </p:cNvSpPr>
              <p:nvPr/>
            </p:nvSpPr>
            <p:spPr bwMode="auto">
              <a:xfrm>
                <a:off x="1515" y="275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3" name="Oval 35"/>
              <p:cNvSpPr>
                <a:spLocks noChangeArrowheads="1"/>
              </p:cNvSpPr>
              <p:nvPr/>
            </p:nvSpPr>
            <p:spPr bwMode="auto">
              <a:xfrm>
                <a:off x="1409" y="287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4" name="Rectangle 36"/>
              <p:cNvSpPr>
                <a:spLocks noChangeArrowheads="1"/>
              </p:cNvSpPr>
              <p:nvPr/>
            </p:nvSpPr>
            <p:spPr bwMode="auto">
              <a:xfrm>
                <a:off x="1303" y="274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5" name="Oval 37"/>
              <p:cNvSpPr>
                <a:spLocks noChangeArrowheads="1"/>
              </p:cNvSpPr>
              <p:nvPr/>
            </p:nvSpPr>
            <p:spPr bwMode="auto">
              <a:xfrm>
                <a:off x="1256" y="287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6" name="Rectangle 38"/>
              <p:cNvSpPr>
                <a:spLocks noChangeArrowheads="1"/>
              </p:cNvSpPr>
              <p:nvPr/>
            </p:nvSpPr>
            <p:spPr bwMode="auto">
              <a:xfrm>
                <a:off x="1031" y="274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7" name="Rectangle 39"/>
              <p:cNvSpPr>
                <a:spLocks noChangeArrowheads="1"/>
              </p:cNvSpPr>
              <p:nvPr/>
            </p:nvSpPr>
            <p:spPr bwMode="auto">
              <a:xfrm>
                <a:off x="1099" y="287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8" name="Line 40"/>
              <p:cNvSpPr>
                <a:spLocks noChangeShapeType="1"/>
              </p:cNvSpPr>
              <p:nvPr/>
            </p:nvSpPr>
            <p:spPr bwMode="auto">
              <a:xfrm>
                <a:off x="1099" y="2871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9" name="Line 41"/>
              <p:cNvSpPr>
                <a:spLocks noChangeShapeType="1"/>
              </p:cNvSpPr>
              <p:nvPr/>
            </p:nvSpPr>
            <p:spPr bwMode="auto">
              <a:xfrm flipV="1">
                <a:off x="1099" y="2871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0" name="Rectangle 42"/>
              <p:cNvSpPr>
                <a:spLocks noChangeArrowheads="1"/>
              </p:cNvSpPr>
              <p:nvPr/>
            </p:nvSpPr>
            <p:spPr bwMode="auto">
              <a:xfrm>
                <a:off x="1643" y="26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1" name="Oval 43"/>
              <p:cNvSpPr>
                <a:spLocks noChangeArrowheads="1"/>
              </p:cNvSpPr>
              <p:nvPr/>
            </p:nvSpPr>
            <p:spPr bwMode="auto">
              <a:xfrm>
                <a:off x="946" y="287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2" name="Rectangle 44"/>
              <p:cNvSpPr>
                <a:spLocks noChangeArrowheads="1"/>
              </p:cNvSpPr>
              <p:nvPr/>
            </p:nvSpPr>
            <p:spPr bwMode="auto">
              <a:xfrm>
                <a:off x="1278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3" name="Oval 45"/>
              <p:cNvSpPr>
                <a:spLocks noChangeArrowheads="1"/>
              </p:cNvSpPr>
              <p:nvPr/>
            </p:nvSpPr>
            <p:spPr bwMode="auto">
              <a:xfrm>
                <a:off x="788" y="287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4" name="Rectangle 46"/>
              <p:cNvSpPr>
                <a:spLocks noChangeArrowheads="1"/>
              </p:cNvSpPr>
              <p:nvPr/>
            </p:nvSpPr>
            <p:spPr bwMode="auto">
              <a:xfrm>
                <a:off x="947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5" name="Oval 47"/>
              <p:cNvSpPr>
                <a:spLocks noChangeArrowheads="1"/>
              </p:cNvSpPr>
              <p:nvPr/>
            </p:nvSpPr>
            <p:spPr bwMode="auto">
              <a:xfrm>
                <a:off x="288" y="286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6" name="Rectangle 48"/>
              <p:cNvSpPr>
                <a:spLocks noChangeArrowheads="1"/>
              </p:cNvSpPr>
              <p:nvPr/>
            </p:nvSpPr>
            <p:spPr bwMode="auto">
              <a:xfrm>
                <a:off x="748" y="274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7" name="Oval 49"/>
              <p:cNvSpPr>
                <a:spLocks noChangeArrowheads="1"/>
              </p:cNvSpPr>
              <p:nvPr/>
            </p:nvSpPr>
            <p:spPr bwMode="auto">
              <a:xfrm>
                <a:off x="788" y="31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8" name="Rectangle 50"/>
              <p:cNvSpPr>
                <a:spLocks noChangeArrowheads="1"/>
              </p:cNvSpPr>
              <p:nvPr/>
            </p:nvSpPr>
            <p:spPr bwMode="auto">
              <a:xfrm>
                <a:off x="1725" y="248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9" name="Oval 51"/>
              <p:cNvSpPr>
                <a:spLocks noChangeArrowheads="1"/>
              </p:cNvSpPr>
              <p:nvPr/>
            </p:nvSpPr>
            <p:spPr bwMode="auto">
              <a:xfrm>
                <a:off x="1099" y="312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0" name="Rectangle 52"/>
              <p:cNvSpPr>
                <a:spLocks noChangeArrowheads="1"/>
              </p:cNvSpPr>
              <p:nvPr/>
            </p:nvSpPr>
            <p:spPr bwMode="auto">
              <a:xfrm>
                <a:off x="424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1" name="Oval 53"/>
              <p:cNvSpPr>
                <a:spLocks noChangeArrowheads="1"/>
              </p:cNvSpPr>
              <p:nvPr/>
            </p:nvSpPr>
            <p:spPr bwMode="auto">
              <a:xfrm>
                <a:off x="1621" y="3002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2" name="Rectangle 54"/>
              <p:cNvSpPr>
                <a:spLocks noChangeArrowheads="1"/>
              </p:cNvSpPr>
              <p:nvPr/>
            </p:nvSpPr>
            <p:spPr bwMode="auto">
              <a:xfrm>
                <a:off x="1159" y="242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3" name="Oval 55"/>
              <p:cNvSpPr>
                <a:spLocks noChangeArrowheads="1"/>
              </p:cNvSpPr>
              <p:nvPr/>
            </p:nvSpPr>
            <p:spPr bwMode="auto">
              <a:xfrm>
                <a:off x="402" y="299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4" name="Rectangle 56"/>
              <p:cNvSpPr>
                <a:spLocks noChangeArrowheads="1"/>
              </p:cNvSpPr>
              <p:nvPr/>
            </p:nvSpPr>
            <p:spPr bwMode="auto">
              <a:xfrm>
                <a:off x="310" y="247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5" name="Oval 57"/>
              <p:cNvSpPr>
                <a:spLocks noChangeArrowheads="1"/>
              </p:cNvSpPr>
              <p:nvPr/>
            </p:nvSpPr>
            <p:spPr bwMode="auto">
              <a:xfrm>
                <a:off x="1484" y="504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6" name="Rectangle 58"/>
              <p:cNvSpPr>
                <a:spLocks noChangeArrowheads="1"/>
              </p:cNvSpPr>
              <p:nvPr/>
            </p:nvSpPr>
            <p:spPr bwMode="auto">
              <a:xfrm>
                <a:off x="1335" y="492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7" name="Oval 59"/>
              <p:cNvSpPr>
                <a:spLocks noChangeArrowheads="1"/>
              </p:cNvSpPr>
              <p:nvPr/>
            </p:nvSpPr>
            <p:spPr bwMode="auto">
              <a:xfrm>
                <a:off x="1333" y="504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8" name="Rectangle 60"/>
              <p:cNvSpPr>
                <a:spLocks noChangeArrowheads="1"/>
              </p:cNvSpPr>
              <p:nvPr/>
            </p:nvSpPr>
            <p:spPr bwMode="auto">
              <a:xfrm>
                <a:off x="1028" y="492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9" name="Oval 61"/>
              <p:cNvSpPr>
                <a:spLocks noChangeArrowheads="1"/>
              </p:cNvSpPr>
              <p:nvPr/>
            </p:nvSpPr>
            <p:spPr bwMode="auto">
              <a:xfrm>
                <a:off x="1175" y="504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0" name="Rectangle 62"/>
              <p:cNvSpPr>
                <a:spLocks noChangeArrowheads="1"/>
              </p:cNvSpPr>
              <p:nvPr/>
            </p:nvSpPr>
            <p:spPr bwMode="auto">
              <a:xfrm>
                <a:off x="721" y="492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1" name="Rectangle 63"/>
              <p:cNvSpPr>
                <a:spLocks noChangeArrowheads="1"/>
              </p:cNvSpPr>
              <p:nvPr/>
            </p:nvSpPr>
            <p:spPr bwMode="auto">
              <a:xfrm>
                <a:off x="1022" y="5049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2" name="Line 64"/>
              <p:cNvSpPr>
                <a:spLocks noChangeShapeType="1"/>
              </p:cNvSpPr>
              <p:nvPr/>
            </p:nvSpPr>
            <p:spPr bwMode="auto">
              <a:xfrm>
                <a:off x="1022" y="5048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3" name="Line 65"/>
              <p:cNvSpPr>
                <a:spLocks noChangeShapeType="1"/>
              </p:cNvSpPr>
              <p:nvPr/>
            </p:nvSpPr>
            <p:spPr bwMode="auto">
              <a:xfrm flipV="1">
                <a:off x="1022" y="5048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4" name="Rectangle 66"/>
              <p:cNvSpPr>
                <a:spLocks noChangeArrowheads="1"/>
              </p:cNvSpPr>
              <p:nvPr/>
            </p:nvSpPr>
            <p:spPr bwMode="auto">
              <a:xfrm>
                <a:off x="1531" y="487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5" name="Oval 67"/>
              <p:cNvSpPr>
                <a:spLocks noChangeArrowheads="1"/>
              </p:cNvSpPr>
              <p:nvPr/>
            </p:nvSpPr>
            <p:spPr bwMode="auto">
              <a:xfrm>
                <a:off x="870" y="5049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6" name="Rectangle 68"/>
              <p:cNvSpPr>
                <a:spLocks noChangeArrowheads="1"/>
              </p:cNvSpPr>
              <p:nvPr/>
            </p:nvSpPr>
            <p:spPr bwMode="auto">
              <a:xfrm>
                <a:off x="1333" y="482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7" name="Oval 69"/>
              <p:cNvSpPr>
                <a:spLocks noChangeArrowheads="1"/>
              </p:cNvSpPr>
              <p:nvPr/>
            </p:nvSpPr>
            <p:spPr bwMode="auto">
              <a:xfrm>
                <a:off x="712" y="504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" name="Rectangle 70"/>
              <p:cNvSpPr>
                <a:spLocks noChangeArrowheads="1"/>
              </p:cNvSpPr>
              <p:nvPr/>
            </p:nvSpPr>
            <p:spPr bwMode="auto">
              <a:xfrm>
                <a:off x="1028" y="482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9" name="Oval 71"/>
              <p:cNvSpPr>
                <a:spLocks noChangeArrowheads="1"/>
              </p:cNvSpPr>
              <p:nvPr/>
            </p:nvSpPr>
            <p:spPr bwMode="auto">
              <a:xfrm>
                <a:off x="223" y="5049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0" name="Rectangle 72"/>
              <p:cNvSpPr>
                <a:spLocks noChangeArrowheads="1"/>
              </p:cNvSpPr>
              <p:nvPr/>
            </p:nvSpPr>
            <p:spPr bwMode="auto">
              <a:xfrm>
                <a:off x="718" y="484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1" name="Oval 73"/>
              <p:cNvSpPr>
                <a:spLocks noChangeArrowheads="1"/>
              </p:cNvSpPr>
              <p:nvPr/>
            </p:nvSpPr>
            <p:spPr bwMode="auto">
              <a:xfrm>
                <a:off x="712" y="530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2" name="Rectangle 74"/>
              <p:cNvSpPr>
                <a:spLocks noChangeArrowheads="1"/>
              </p:cNvSpPr>
              <p:nvPr/>
            </p:nvSpPr>
            <p:spPr bwMode="auto">
              <a:xfrm>
                <a:off x="1763" y="4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3" name="Oval 75"/>
              <p:cNvSpPr>
                <a:spLocks noChangeArrowheads="1"/>
              </p:cNvSpPr>
              <p:nvPr/>
            </p:nvSpPr>
            <p:spPr bwMode="auto">
              <a:xfrm>
                <a:off x="1022" y="529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Rectangle 76"/>
              <p:cNvSpPr>
                <a:spLocks noChangeArrowheads="1"/>
              </p:cNvSpPr>
              <p:nvPr/>
            </p:nvSpPr>
            <p:spPr bwMode="auto">
              <a:xfrm>
                <a:off x="207" y="45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5" name="Oval 77"/>
              <p:cNvSpPr>
                <a:spLocks noChangeArrowheads="1"/>
              </p:cNvSpPr>
              <p:nvPr/>
            </p:nvSpPr>
            <p:spPr bwMode="auto">
              <a:xfrm>
                <a:off x="1588" y="519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6" name="Rectangle 78"/>
              <p:cNvSpPr>
                <a:spLocks noChangeArrowheads="1"/>
              </p:cNvSpPr>
              <p:nvPr/>
            </p:nvSpPr>
            <p:spPr bwMode="auto">
              <a:xfrm>
                <a:off x="1066" y="448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7" name="Oval 79"/>
              <p:cNvSpPr>
                <a:spLocks noChangeArrowheads="1"/>
              </p:cNvSpPr>
              <p:nvPr/>
            </p:nvSpPr>
            <p:spPr bwMode="auto">
              <a:xfrm>
                <a:off x="326" y="517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8" name="Rectangle 80"/>
              <p:cNvSpPr>
                <a:spLocks noChangeArrowheads="1"/>
              </p:cNvSpPr>
              <p:nvPr/>
            </p:nvSpPr>
            <p:spPr bwMode="auto">
              <a:xfrm>
                <a:off x="405" y="482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9" name="Oval 81"/>
              <p:cNvSpPr>
                <a:spLocks noChangeArrowheads="1"/>
              </p:cNvSpPr>
              <p:nvPr/>
            </p:nvSpPr>
            <p:spPr bwMode="auto">
              <a:xfrm>
                <a:off x="1566" y="3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0" name="Rectangle 82"/>
              <p:cNvSpPr>
                <a:spLocks noChangeArrowheads="1"/>
              </p:cNvSpPr>
              <p:nvPr/>
            </p:nvSpPr>
            <p:spPr bwMode="auto">
              <a:xfrm>
                <a:off x="1417" y="3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1" name="Oval 83"/>
              <p:cNvSpPr>
                <a:spLocks noChangeArrowheads="1"/>
              </p:cNvSpPr>
              <p:nvPr/>
            </p:nvSpPr>
            <p:spPr bwMode="auto">
              <a:xfrm>
                <a:off x="1409" y="3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2" name="Rectangle 84"/>
              <p:cNvSpPr>
                <a:spLocks noChangeArrowheads="1"/>
              </p:cNvSpPr>
              <p:nvPr/>
            </p:nvSpPr>
            <p:spPr bwMode="auto">
              <a:xfrm>
                <a:off x="1104" y="3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3" name="Oval 85"/>
              <p:cNvSpPr>
                <a:spLocks noChangeArrowheads="1"/>
              </p:cNvSpPr>
              <p:nvPr/>
            </p:nvSpPr>
            <p:spPr bwMode="auto">
              <a:xfrm>
                <a:off x="1256" y="3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4" name="Rectangle 86"/>
              <p:cNvSpPr>
                <a:spLocks noChangeArrowheads="1"/>
              </p:cNvSpPr>
              <p:nvPr/>
            </p:nvSpPr>
            <p:spPr bwMode="auto">
              <a:xfrm>
                <a:off x="797" y="3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5" name="Rectangle 87"/>
              <p:cNvSpPr>
                <a:spLocks noChangeArrowheads="1"/>
              </p:cNvSpPr>
              <p:nvPr/>
            </p:nvSpPr>
            <p:spPr bwMode="auto">
              <a:xfrm>
                <a:off x="1099" y="3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6" name="Line 88"/>
              <p:cNvSpPr>
                <a:spLocks noChangeShapeType="1"/>
              </p:cNvSpPr>
              <p:nvPr/>
            </p:nvSpPr>
            <p:spPr bwMode="auto">
              <a:xfrm>
                <a:off x="1099" y="3960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7" name="Line 89"/>
              <p:cNvSpPr>
                <a:spLocks noChangeShapeType="1"/>
              </p:cNvSpPr>
              <p:nvPr/>
            </p:nvSpPr>
            <p:spPr bwMode="auto">
              <a:xfrm flipV="1">
                <a:off x="1099" y="3960"/>
                <a:ext cx="62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8" name="Rectangle 90"/>
              <p:cNvSpPr>
                <a:spLocks noChangeArrowheads="1"/>
              </p:cNvSpPr>
              <p:nvPr/>
            </p:nvSpPr>
            <p:spPr bwMode="auto">
              <a:xfrm>
                <a:off x="1567" y="3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9" name="Oval 91"/>
              <p:cNvSpPr>
                <a:spLocks noChangeArrowheads="1"/>
              </p:cNvSpPr>
              <p:nvPr/>
            </p:nvSpPr>
            <p:spPr bwMode="auto">
              <a:xfrm>
                <a:off x="946" y="3960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0" name="Rectangle 92"/>
              <p:cNvSpPr>
                <a:spLocks noChangeArrowheads="1"/>
              </p:cNvSpPr>
              <p:nvPr/>
            </p:nvSpPr>
            <p:spPr bwMode="auto">
              <a:xfrm>
                <a:off x="125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1" name="Oval 93"/>
              <p:cNvSpPr>
                <a:spLocks noChangeArrowheads="1"/>
              </p:cNvSpPr>
              <p:nvPr/>
            </p:nvSpPr>
            <p:spPr bwMode="auto">
              <a:xfrm>
                <a:off x="788" y="3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2" name="Rectangle 94"/>
              <p:cNvSpPr>
                <a:spLocks noChangeArrowheads="1"/>
              </p:cNvSpPr>
              <p:nvPr/>
            </p:nvSpPr>
            <p:spPr bwMode="auto">
              <a:xfrm>
                <a:off x="94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3" name="Oval 95"/>
              <p:cNvSpPr>
                <a:spLocks noChangeArrowheads="1"/>
              </p:cNvSpPr>
              <p:nvPr/>
            </p:nvSpPr>
            <p:spPr bwMode="auto">
              <a:xfrm>
                <a:off x="402" y="41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4" name="Rectangle 96"/>
              <p:cNvSpPr>
                <a:spLocks noChangeArrowheads="1"/>
              </p:cNvSpPr>
              <p:nvPr/>
            </p:nvSpPr>
            <p:spPr bwMode="auto">
              <a:xfrm>
                <a:off x="495" y="373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5" name="Oval 97"/>
              <p:cNvSpPr>
                <a:spLocks noChangeArrowheads="1"/>
              </p:cNvSpPr>
              <p:nvPr/>
            </p:nvSpPr>
            <p:spPr bwMode="auto">
              <a:xfrm>
                <a:off x="788" y="42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6" name="Rectangle 98"/>
              <p:cNvSpPr>
                <a:spLocks noChangeArrowheads="1"/>
              </p:cNvSpPr>
              <p:nvPr/>
            </p:nvSpPr>
            <p:spPr bwMode="auto">
              <a:xfrm>
                <a:off x="1714" y="368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7" name="Oval 99"/>
              <p:cNvSpPr>
                <a:spLocks noChangeArrowheads="1"/>
              </p:cNvSpPr>
              <p:nvPr/>
            </p:nvSpPr>
            <p:spPr bwMode="auto">
              <a:xfrm>
                <a:off x="1099" y="420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Rectangle 100"/>
              <p:cNvSpPr>
                <a:spLocks noChangeArrowheads="1"/>
              </p:cNvSpPr>
              <p:nvPr/>
            </p:nvSpPr>
            <p:spPr bwMode="auto">
              <a:xfrm>
                <a:off x="310" y="370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9" name="Oval 101"/>
              <p:cNvSpPr>
                <a:spLocks noChangeArrowheads="1"/>
              </p:cNvSpPr>
              <p:nvPr/>
            </p:nvSpPr>
            <p:spPr bwMode="auto">
              <a:xfrm>
                <a:off x="1610" y="410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0" name="Rectangle 102"/>
              <p:cNvSpPr>
                <a:spLocks noChangeArrowheads="1"/>
              </p:cNvSpPr>
              <p:nvPr/>
            </p:nvSpPr>
            <p:spPr bwMode="auto">
              <a:xfrm>
                <a:off x="1469" y="350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1" name="Oval 103"/>
              <p:cNvSpPr>
                <a:spLocks noChangeArrowheads="1"/>
              </p:cNvSpPr>
              <p:nvPr/>
            </p:nvSpPr>
            <p:spPr bwMode="auto">
              <a:xfrm>
                <a:off x="310" y="395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2" name="Rectangle 104"/>
              <p:cNvSpPr>
                <a:spLocks noChangeArrowheads="1"/>
              </p:cNvSpPr>
              <p:nvPr/>
            </p:nvSpPr>
            <p:spPr bwMode="auto">
              <a:xfrm>
                <a:off x="693" y="350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3" name="Rectangle 105"/>
              <p:cNvSpPr>
                <a:spLocks noChangeArrowheads="1"/>
              </p:cNvSpPr>
              <p:nvPr/>
            </p:nvSpPr>
            <p:spPr bwMode="auto">
              <a:xfrm>
                <a:off x="1775" y="320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4" name="Rectangle 106"/>
              <p:cNvSpPr>
                <a:spLocks noChangeArrowheads="1"/>
              </p:cNvSpPr>
              <p:nvPr/>
            </p:nvSpPr>
            <p:spPr bwMode="auto">
              <a:xfrm>
                <a:off x="1772" y="53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5" name="Rectangle 107"/>
              <p:cNvSpPr>
                <a:spLocks noChangeArrowheads="1"/>
              </p:cNvSpPr>
              <p:nvPr/>
            </p:nvSpPr>
            <p:spPr bwMode="auto">
              <a:xfrm>
                <a:off x="1784" y="430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6" name="Rectangle 108"/>
              <p:cNvSpPr>
                <a:spLocks noChangeArrowheads="1"/>
              </p:cNvSpPr>
              <p:nvPr/>
            </p:nvSpPr>
            <p:spPr bwMode="auto">
              <a:xfrm>
                <a:off x="709" y="193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7" name="Rectangle 109"/>
              <p:cNvSpPr>
                <a:spLocks noChangeArrowheads="1"/>
              </p:cNvSpPr>
              <p:nvPr/>
            </p:nvSpPr>
            <p:spPr bwMode="auto">
              <a:xfrm>
                <a:off x="1587" y="171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8" name="Rectangle 110"/>
              <p:cNvSpPr>
                <a:spLocks noChangeArrowheads="1"/>
              </p:cNvSpPr>
              <p:nvPr/>
            </p:nvSpPr>
            <p:spPr bwMode="auto">
              <a:xfrm>
                <a:off x="1905" y="171"/>
                <a:ext cx="86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TwLG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649 Flip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9" name="Rectangle 111"/>
              <p:cNvSpPr>
                <a:spLocks noChangeArrowheads="1"/>
              </p:cNvSpPr>
              <p:nvPr/>
            </p:nvSpPr>
            <p:spPr bwMode="auto">
              <a:xfrm>
                <a:off x="2043" y="2286"/>
                <a:ext cx="1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0" name="Rectangle 112"/>
              <p:cNvSpPr>
                <a:spLocks noChangeArrowheads="1"/>
              </p:cNvSpPr>
              <p:nvPr/>
            </p:nvSpPr>
            <p:spPr bwMode="auto">
              <a:xfrm>
                <a:off x="2160" y="2286"/>
                <a:ext cx="12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the sideline.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1" name="Rectangle 113"/>
              <p:cNvSpPr>
                <a:spLocks noChangeArrowheads="1"/>
              </p:cNvSpPr>
              <p:nvPr/>
            </p:nvSpPr>
            <p:spPr bwMode="auto">
              <a:xfrm>
                <a:off x="2043" y="2390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2" name="Rectangle 114"/>
              <p:cNvSpPr>
                <a:spLocks noChangeArrowheads="1"/>
              </p:cNvSpPr>
              <p:nvPr/>
            </p:nvSpPr>
            <p:spPr bwMode="auto">
              <a:xfrm>
                <a:off x="2043" y="2494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3" name="Rectangle 115"/>
              <p:cNvSpPr>
                <a:spLocks noChangeArrowheads="1"/>
              </p:cNvSpPr>
              <p:nvPr/>
            </p:nvSpPr>
            <p:spPr bwMode="auto">
              <a:xfrm>
                <a:off x="2208" y="2494"/>
                <a:ext cx="7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4" name="Rectangle 116"/>
              <p:cNvSpPr>
                <a:spLocks noChangeArrowheads="1"/>
              </p:cNvSpPr>
              <p:nvPr/>
            </p:nvSpPr>
            <p:spPr bwMode="auto">
              <a:xfrm>
                <a:off x="2043" y="2702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5" name="Rectangle 117"/>
              <p:cNvSpPr>
                <a:spLocks noChangeArrowheads="1"/>
              </p:cNvSpPr>
              <p:nvPr/>
            </p:nvSpPr>
            <p:spPr bwMode="auto">
              <a:xfrm>
                <a:off x="2222" y="2702"/>
                <a:ext cx="15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6" name="Rectangle 118"/>
              <p:cNvSpPr>
                <a:spLocks noChangeArrowheads="1"/>
              </p:cNvSpPr>
              <p:nvPr/>
            </p:nvSpPr>
            <p:spPr bwMode="auto">
              <a:xfrm>
                <a:off x="2043" y="2910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7" name="Rectangle 119"/>
              <p:cNvSpPr>
                <a:spLocks noChangeArrowheads="1"/>
              </p:cNvSpPr>
              <p:nvPr/>
            </p:nvSpPr>
            <p:spPr bwMode="auto">
              <a:xfrm>
                <a:off x="2208" y="2910"/>
                <a:ext cx="78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8" name="Rectangle 120"/>
              <p:cNvSpPr>
                <a:spLocks noChangeArrowheads="1"/>
              </p:cNvSpPr>
              <p:nvPr/>
            </p:nvSpPr>
            <p:spPr bwMode="auto">
              <a:xfrm>
                <a:off x="2043" y="311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9" name="Rectangle 121"/>
              <p:cNvSpPr>
                <a:spLocks noChangeArrowheads="1"/>
              </p:cNvSpPr>
              <p:nvPr/>
            </p:nvSpPr>
            <p:spPr bwMode="auto">
              <a:xfrm>
                <a:off x="2207" y="3118"/>
                <a:ext cx="33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0" name="Rectangle 122"/>
              <p:cNvSpPr>
                <a:spLocks noChangeArrowheads="1"/>
              </p:cNvSpPr>
              <p:nvPr/>
            </p:nvSpPr>
            <p:spPr bwMode="auto">
              <a:xfrm>
                <a:off x="2043" y="3326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1" name="Rectangle 123"/>
              <p:cNvSpPr>
                <a:spLocks noChangeArrowheads="1"/>
              </p:cNvSpPr>
              <p:nvPr/>
            </p:nvSpPr>
            <p:spPr bwMode="auto">
              <a:xfrm>
                <a:off x="2207" y="3326"/>
                <a:ext cx="33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2" name="Rectangle 124"/>
              <p:cNvSpPr>
                <a:spLocks noChangeArrowheads="1"/>
              </p:cNvSpPr>
              <p:nvPr/>
            </p:nvSpPr>
            <p:spPr bwMode="auto">
              <a:xfrm>
                <a:off x="2043" y="3534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3" name="Rectangle 125"/>
              <p:cNvSpPr>
                <a:spLocks noChangeArrowheads="1"/>
              </p:cNvSpPr>
              <p:nvPr/>
            </p:nvSpPr>
            <p:spPr bwMode="auto">
              <a:xfrm>
                <a:off x="2207" y="3534"/>
                <a:ext cx="33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4" name="Rectangle 126"/>
              <p:cNvSpPr>
                <a:spLocks noChangeArrowheads="1"/>
              </p:cNvSpPr>
              <p:nvPr/>
            </p:nvSpPr>
            <p:spPr bwMode="auto">
              <a:xfrm>
                <a:off x="2043" y="3741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5" name="Rectangle 127"/>
              <p:cNvSpPr>
                <a:spLocks noChangeArrowheads="1"/>
              </p:cNvSpPr>
              <p:nvPr/>
            </p:nvSpPr>
            <p:spPr bwMode="auto">
              <a:xfrm>
                <a:off x="2196" y="3741"/>
                <a:ext cx="217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Snap on Red-Set. Retrace the path of the ball and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6" name="Rectangle 128"/>
              <p:cNvSpPr>
                <a:spLocks noChangeArrowheads="1"/>
              </p:cNvSpPr>
              <p:nvPr/>
            </p:nvSpPr>
            <p:spPr bwMode="auto">
              <a:xfrm>
                <a:off x="2043" y="3845"/>
                <a:ext cx="24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shovel it to the ball carrier in the PS A-Gap. Fake Naked.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7" name="Rectangle 129"/>
              <p:cNvSpPr>
                <a:spLocks noChangeArrowheads="1"/>
              </p:cNvSpPr>
              <p:nvPr/>
            </p:nvSpPr>
            <p:spPr bwMode="auto">
              <a:xfrm>
                <a:off x="2043" y="4053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8" name="Rectangle 130"/>
              <p:cNvSpPr>
                <a:spLocks noChangeArrowheads="1"/>
              </p:cNvSpPr>
              <p:nvPr/>
            </p:nvSpPr>
            <p:spPr bwMode="auto">
              <a:xfrm>
                <a:off x="2161" y="4053"/>
                <a:ext cx="110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from sideline.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9" name="Rectangle 131"/>
              <p:cNvSpPr>
                <a:spLocks noChangeArrowheads="1"/>
              </p:cNvSpPr>
              <p:nvPr/>
            </p:nvSpPr>
            <p:spPr bwMode="auto">
              <a:xfrm>
                <a:off x="2043" y="4261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0" name="Rectangle 132"/>
              <p:cNvSpPr>
                <a:spLocks noChangeArrowheads="1"/>
              </p:cNvSpPr>
              <p:nvPr/>
            </p:nvSpPr>
            <p:spPr bwMode="auto">
              <a:xfrm>
                <a:off x="2160" y="4261"/>
                <a:ext cx="205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1.5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in front of QB. Jet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1" name="Rectangle 133"/>
              <p:cNvSpPr>
                <a:spLocks noChangeArrowheads="1"/>
              </p:cNvSpPr>
              <p:nvPr/>
            </p:nvSpPr>
            <p:spPr bwMode="auto">
              <a:xfrm>
                <a:off x="2043" y="4365"/>
                <a:ext cx="231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Keep your eye on the ball from the snap-QB's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2" name="Rectangle 134"/>
              <p:cNvSpPr>
                <a:spLocks noChangeArrowheads="1"/>
              </p:cNvSpPr>
              <p:nvPr/>
            </p:nvSpPr>
            <p:spPr bwMode="auto">
              <a:xfrm>
                <a:off x="2043" y="4469"/>
                <a:ext cx="23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hands-your hands. Do not slow down. Think:Hash-#'s-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3" name="Rectangle 135"/>
              <p:cNvSpPr>
                <a:spLocks noChangeArrowheads="1"/>
              </p:cNvSpPr>
              <p:nvPr/>
            </p:nvSpPr>
            <p:spPr bwMode="auto">
              <a:xfrm>
                <a:off x="2043" y="4573"/>
                <a:ext cx="40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4" name="Rectangle 136"/>
              <p:cNvSpPr>
                <a:spLocks noChangeArrowheads="1"/>
              </p:cNvSpPr>
              <p:nvPr/>
            </p:nvSpPr>
            <p:spPr bwMode="auto">
              <a:xfrm>
                <a:off x="2043" y="4781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5" name="Rectangle 137"/>
              <p:cNvSpPr>
                <a:spLocks noChangeArrowheads="1"/>
              </p:cNvSpPr>
              <p:nvPr/>
            </p:nvSpPr>
            <p:spPr bwMode="auto">
              <a:xfrm>
                <a:off x="2177" y="4781"/>
                <a:ext cx="238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 Blocker. Block alley player. 1st step is crossover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6" name="Rectangle 138"/>
              <p:cNvSpPr>
                <a:spLocks noChangeArrowheads="1"/>
              </p:cNvSpPr>
              <p:nvPr/>
            </p:nvSpPr>
            <p:spPr bwMode="auto">
              <a:xfrm>
                <a:off x="2043" y="4885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7" name="Rectangle 139"/>
              <p:cNvSpPr>
                <a:spLocks noChangeArrowheads="1"/>
              </p:cNvSpPr>
              <p:nvPr/>
            </p:nvSpPr>
            <p:spPr bwMode="auto">
              <a:xfrm>
                <a:off x="2043" y="5093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8" name="Line 140"/>
              <p:cNvSpPr>
                <a:spLocks noChangeShapeType="1"/>
              </p:cNvSpPr>
              <p:nvPr/>
            </p:nvSpPr>
            <p:spPr bwMode="auto">
              <a:xfrm flipV="1">
                <a:off x="803" y="988"/>
                <a:ext cx="0" cy="3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9" name="Freeform 141"/>
              <p:cNvSpPr>
                <a:spLocks/>
              </p:cNvSpPr>
              <p:nvPr/>
            </p:nvSpPr>
            <p:spPr bwMode="auto">
              <a:xfrm>
                <a:off x="765" y="981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0" name="Line 142"/>
              <p:cNvSpPr>
                <a:spLocks noChangeShapeType="1"/>
              </p:cNvSpPr>
              <p:nvPr/>
            </p:nvSpPr>
            <p:spPr bwMode="auto">
              <a:xfrm>
                <a:off x="765" y="98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1" name="Freeform 143"/>
              <p:cNvSpPr>
                <a:spLocks/>
              </p:cNvSpPr>
              <p:nvPr/>
            </p:nvSpPr>
            <p:spPr bwMode="auto">
              <a:xfrm>
                <a:off x="1108" y="5215"/>
                <a:ext cx="494" cy="48"/>
              </a:xfrm>
              <a:custGeom>
                <a:avLst/>
                <a:gdLst>
                  <a:gd name="T0" fmla="*/ 1362 w 1362"/>
                  <a:gd name="T1" fmla="*/ 60 h 133"/>
                  <a:gd name="T2" fmla="*/ 1332 w 1362"/>
                  <a:gd name="T3" fmla="*/ 120 h 133"/>
                  <a:gd name="T4" fmla="*/ 1271 w 1362"/>
                  <a:gd name="T5" fmla="*/ 0 h 133"/>
                  <a:gd name="T6" fmla="*/ 1212 w 1362"/>
                  <a:gd name="T7" fmla="*/ 121 h 133"/>
                  <a:gd name="T8" fmla="*/ 1151 w 1362"/>
                  <a:gd name="T9" fmla="*/ 2 h 133"/>
                  <a:gd name="T10" fmla="*/ 1092 w 1362"/>
                  <a:gd name="T11" fmla="*/ 122 h 133"/>
                  <a:gd name="T12" fmla="*/ 1031 w 1362"/>
                  <a:gd name="T13" fmla="*/ 3 h 133"/>
                  <a:gd name="T14" fmla="*/ 972 w 1362"/>
                  <a:gd name="T15" fmla="*/ 124 h 133"/>
                  <a:gd name="T16" fmla="*/ 911 w 1362"/>
                  <a:gd name="T17" fmla="*/ 4 h 133"/>
                  <a:gd name="T18" fmla="*/ 852 w 1362"/>
                  <a:gd name="T19" fmla="*/ 125 h 133"/>
                  <a:gd name="T20" fmla="*/ 791 w 1362"/>
                  <a:gd name="T21" fmla="*/ 6 h 133"/>
                  <a:gd name="T22" fmla="*/ 732 w 1362"/>
                  <a:gd name="T23" fmla="*/ 126 h 133"/>
                  <a:gd name="T24" fmla="*/ 671 w 1362"/>
                  <a:gd name="T25" fmla="*/ 7 h 133"/>
                  <a:gd name="T26" fmla="*/ 612 w 1362"/>
                  <a:gd name="T27" fmla="*/ 128 h 133"/>
                  <a:gd name="T28" fmla="*/ 551 w 1362"/>
                  <a:gd name="T29" fmla="*/ 8 h 133"/>
                  <a:gd name="T30" fmla="*/ 492 w 1362"/>
                  <a:gd name="T31" fmla="*/ 129 h 133"/>
                  <a:gd name="T32" fmla="*/ 431 w 1362"/>
                  <a:gd name="T33" fmla="*/ 10 h 133"/>
                  <a:gd name="T34" fmla="*/ 372 w 1362"/>
                  <a:gd name="T35" fmla="*/ 130 h 133"/>
                  <a:gd name="T36" fmla="*/ 311 w 1362"/>
                  <a:gd name="T37" fmla="*/ 11 h 133"/>
                  <a:gd name="T38" fmla="*/ 252 w 1362"/>
                  <a:gd name="T39" fmla="*/ 132 h 133"/>
                  <a:gd name="T40" fmla="*/ 191 w 1362"/>
                  <a:gd name="T41" fmla="*/ 12 h 133"/>
                  <a:gd name="T42" fmla="*/ 132 w 1362"/>
                  <a:gd name="T43" fmla="*/ 133 h 133"/>
                  <a:gd name="T44" fmla="*/ 71 w 1362"/>
                  <a:gd name="T45" fmla="*/ 14 h 133"/>
                  <a:gd name="T46" fmla="*/ 42 w 1362"/>
                  <a:gd name="T47" fmla="*/ 74 h 133"/>
                  <a:gd name="T48" fmla="*/ 0 w 1362"/>
                  <a:gd name="T49" fmla="*/ 7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62" h="133">
                    <a:moveTo>
                      <a:pt x="1362" y="60"/>
                    </a:moveTo>
                    <a:lnTo>
                      <a:pt x="1332" y="120"/>
                    </a:lnTo>
                    <a:lnTo>
                      <a:pt x="1271" y="0"/>
                    </a:lnTo>
                    <a:lnTo>
                      <a:pt x="1212" y="121"/>
                    </a:lnTo>
                    <a:lnTo>
                      <a:pt x="1151" y="2"/>
                    </a:lnTo>
                    <a:lnTo>
                      <a:pt x="1092" y="122"/>
                    </a:lnTo>
                    <a:lnTo>
                      <a:pt x="1031" y="3"/>
                    </a:lnTo>
                    <a:lnTo>
                      <a:pt x="972" y="124"/>
                    </a:lnTo>
                    <a:lnTo>
                      <a:pt x="911" y="4"/>
                    </a:lnTo>
                    <a:lnTo>
                      <a:pt x="852" y="125"/>
                    </a:lnTo>
                    <a:lnTo>
                      <a:pt x="791" y="6"/>
                    </a:lnTo>
                    <a:lnTo>
                      <a:pt x="732" y="126"/>
                    </a:lnTo>
                    <a:lnTo>
                      <a:pt x="671" y="7"/>
                    </a:lnTo>
                    <a:lnTo>
                      <a:pt x="612" y="128"/>
                    </a:lnTo>
                    <a:lnTo>
                      <a:pt x="551" y="8"/>
                    </a:lnTo>
                    <a:lnTo>
                      <a:pt x="492" y="129"/>
                    </a:lnTo>
                    <a:lnTo>
                      <a:pt x="431" y="10"/>
                    </a:lnTo>
                    <a:lnTo>
                      <a:pt x="372" y="130"/>
                    </a:lnTo>
                    <a:lnTo>
                      <a:pt x="311" y="11"/>
                    </a:lnTo>
                    <a:lnTo>
                      <a:pt x="252" y="132"/>
                    </a:lnTo>
                    <a:lnTo>
                      <a:pt x="191" y="12"/>
                    </a:lnTo>
                    <a:lnTo>
                      <a:pt x="132" y="133"/>
                    </a:lnTo>
                    <a:lnTo>
                      <a:pt x="71" y="14"/>
                    </a:lnTo>
                    <a:lnTo>
                      <a:pt x="42" y="74"/>
                    </a:lnTo>
                    <a:lnTo>
                      <a:pt x="0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2" name="Arc 144"/>
              <p:cNvSpPr>
                <a:spLocks/>
              </p:cNvSpPr>
              <p:nvPr/>
            </p:nvSpPr>
            <p:spPr bwMode="auto">
              <a:xfrm>
                <a:off x="404" y="4935"/>
                <a:ext cx="704" cy="3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3" name="Freeform 145"/>
              <p:cNvSpPr>
                <a:spLocks/>
              </p:cNvSpPr>
              <p:nvPr/>
            </p:nvSpPr>
            <p:spPr bwMode="auto">
              <a:xfrm>
                <a:off x="384" y="4935"/>
                <a:ext cx="39" cy="55"/>
              </a:xfrm>
              <a:custGeom>
                <a:avLst/>
                <a:gdLst>
                  <a:gd name="T0" fmla="*/ 20 w 39"/>
                  <a:gd name="T1" fmla="*/ 0 h 55"/>
                  <a:gd name="T2" fmla="*/ 0 w 39"/>
                  <a:gd name="T3" fmla="*/ 55 h 55"/>
                  <a:gd name="T4" fmla="*/ 20 w 39"/>
                  <a:gd name="T5" fmla="*/ 41 h 55"/>
                  <a:gd name="T6" fmla="*/ 39 w 39"/>
                  <a:gd name="T7" fmla="*/ 55 h 55"/>
                  <a:gd name="T8" fmla="*/ 20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39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4" name="Freeform 146"/>
              <p:cNvSpPr>
                <a:spLocks/>
              </p:cNvSpPr>
              <p:nvPr/>
            </p:nvSpPr>
            <p:spPr bwMode="auto">
              <a:xfrm>
                <a:off x="1103" y="4128"/>
                <a:ext cx="482" cy="59"/>
              </a:xfrm>
              <a:custGeom>
                <a:avLst/>
                <a:gdLst>
                  <a:gd name="T0" fmla="*/ 1329 w 1329"/>
                  <a:gd name="T1" fmla="*/ 57 h 160"/>
                  <a:gd name="T2" fmla="*/ 1301 w 1329"/>
                  <a:gd name="T3" fmla="*/ 118 h 160"/>
                  <a:gd name="T4" fmla="*/ 1236 w 1329"/>
                  <a:gd name="T5" fmla="*/ 0 h 160"/>
                  <a:gd name="T6" fmla="*/ 1181 w 1329"/>
                  <a:gd name="T7" fmla="*/ 122 h 160"/>
                  <a:gd name="T8" fmla="*/ 1117 w 1329"/>
                  <a:gd name="T9" fmla="*/ 4 h 160"/>
                  <a:gd name="T10" fmla="*/ 1061 w 1329"/>
                  <a:gd name="T11" fmla="*/ 126 h 160"/>
                  <a:gd name="T12" fmla="*/ 997 w 1329"/>
                  <a:gd name="T13" fmla="*/ 8 h 160"/>
                  <a:gd name="T14" fmla="*/ 941 w 1329"/>
                  <a:gd name="T15" fmla="*/ 130 h 160"/>
                  <a:gd name="T16" fmla="*/ 877 w 1329"/>
                  <a:gd name="T17" fmla="*/ 12 h 160"/>
                  <a:gd name="T18" fmla="*/ 821 w 1329"/>
                  <a:gd name="T19" fmla="*/ 134 h 160"/>
                  <a:gd name="T20" fmla="*/ 757 w 1329"/>
                  <a:gd name="T21" fmla="*/ 17 h 160"/>
                  <a:gd name="T22" fmla="*/ 701 w 1329"/>
                  <a:gd name="T23" fmla="*/ 139 h 160"/>
                  <a:gd name="T24" fmla="*/ 637 w 1329"/>
                  <a:gd name="T25" fmla="*/ 21 h 160"/>
                  <a:gd name="T26" fmla="*/ 581 w 1329"/>
                  <a:gd name="T27" fmla="*/ 143 h 160"/>
                  <a:gd name="T28" fmla="*/ 517 w 1329"/>
                  <a:gd name="T29" fmla="*/ 25 h 160"/>
                  <a:gd name="T30" fmla="*/ 461 w 1329"/>
                  <a:gd name="T31" fmla="*/ 147 h 160"/>
                  <a:gd name="T32" fmla="*/ 397 w 1329"/>
                  <a:gd name="T33" fmla="*/ 29 h 160"/>
                  <a:gd name="T34" fmla="*/ 341 w 1329"/>
                  <a:gd name="T35" fmla="*/ 151 h 160"/>
                  <a:gd name="T36" fmla="*/ 277 w 1329"/>
                  <a:gd name="T37" fmla="*/ 34 h 160"/>
                  <a:gd name="T38" fmla="*/ 221 w 1329"/>
                  <a:gd name="T39" fmla="*/ 156 h 160"/>
                  <a:gd name="T40" fmla="*/ 157 w 1329"/>
                  <a:gd name="T41" fmla="*/ 38 h 160"/>
                  <a:gd name="T42" fmla="*/ 101 w 1329"/>
                  <a:gd name="T43" fmla="*/ 160 h 160"/>
                  <a:gd name="T44" fmla="*/ 37 w 1329"/>
                  <a:gd name="T45" fmla="*/ 42 h 160"/>
                  <a:gd name="T46" fmla="*/ 9 w 1329"/>
                  <a:gd name="T47" fmla="*/ 103 h 160"/>
                  <a:gd name="T48" fmla="*/ 0 w 1329"/>
                  <a:gd name="T49" fmla="*/ 10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9" h="160">
                    <a:moveTo>
                      <a:pt x="1329" y="57"/>
                    </a:moveTo>
                    <a:lnTo>
                      <a:pt x="1301" y="118"/>
                    </a:lnTo>
                    <a:lnTo>
                      <a:pt x="1236" y="0"/>
                    </a:lnTo>
                    <a:lnTo>
                      <a:pt x="1181" y="122"/>
                    </a:lnTo>
                    <a:lnTo>
                      <a:pt x="1117" y="4"/>
                    </a:lnTo>
                    <a:lnTo>
                      <a:pt x="1061" y="126"/>
                    </a:lnTo>
                    <a:lnTo>
                      <a:pt x="997" y="8"/>
                    </a:lnTo>
                    <a:lnTo>
                      <a:pt x="941" y="130"/>
                    </a:lnTo>
                    <a:lnTo>
                      <a:pt x="877" y="12"/>
                    </a:lnTo>
                    <a:lnTo>
                      <a:pt x="821" y="134"/>
                    </a:lnTo>
                    <a:lnTo>
                      <a:pt x="757" y="17"/>
                    </a:lnTo>
                    <a:lnTo>
                      <a:pt x="701" y="139"/>
                    </a:lnTo>
                    <a:lnTo>
                      <a:pt x="637" y="21"/>
                    </a:lnTo>
                    <a:lnTo>
                      <a:pt x="581" y="143"/>
                    </a:lnTo>
                    <a:lnTo>
                      <a:pt x="517" y="25"/>
                    </a:lnTo>
                    <a:lnTo>
                      <a:pt x="461" y="147"/>
                    </a:lnTo>
                    <a:lnTo>
                      <a:pt x="397" y="29"/>
                    </a:lnTo>
                    <a:lnTo>
                      <a:pt x="341" y="151"/>
                    </a:lnTo>
                    <a:lnTo>
                      <a:pt x="277" y="34"/>
                    </a:lnTo>
                    <a:lnTo>
                      <a:pt x="221" y="156"/>
                    </a:lnTo>
                    <a:lnTo>
                      <a:pt x="157" y="38"/>
                    </a:lnTo>
                    <a:lnTo>
                      <a:pt x="101" y="160"/>
                    </a:lnTo>
                    <a:lnTo>
                      <a:pt x="37" y="42"/>
                    </a:lnTo>
                    <a:lnTo>
                      <a:pt x="9" y="103"/>
                    </a:lnTo>
                    <a:lnTo>
                      <a:pt x="0" y="1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5" name="Arc 147"/>
              <p:cNvSpPr>
                <a:spLocks/>
              </p:cNvSpPr>
              <p:nvPr/>
            </p:nvSpPr>
            <p:spPr bwMode="auto">
              <a:xfrm>
                <a:off x="415" y="3825"/>
                <a:ext cx="688" cy="34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1 w 21631"/>
                  <a:gd name="T1" fmla="*/ 21600 h 21600"/>
                  <a:gd name="T2" fmla="*/ 0 w 21631"/>
                  <a:gd name="T3" fmla="*/ 64 h 21600"/>
                  <a:gd name="T4" fmla="*/ 21600 w 2163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1" h="21600" fill="none" extrusionOk="0">
                    <a:moveTo>
                      <a:pt x="21630" y="21599"/>
                    </a:moveTo>
                    <a:cubicBezTo>
                      <a:pt x="21620" y="21599"/>
                      <a:pt x="21610" y="21599"/>
                      <a:pt x="21600" y="21600"/>
                    </a:cubicBezTo>
                    <a:cubicBezTo>
                      <a:pt x="9695" y="21600"/>
                      <a:pt x="35" y="11968"/>
                      <a:pt x="0" y="63"/>
                    </a:cubicBezTo>
                  </a:path>
                  <a:path w="21631" h="21600" stroke="0" extrusionOk="0">
                    <a:moveTo>
                      <a:pt x="21630" y="21599"/>
                    </a:moveTo>
                    <a:cubicBezTo>
                      <a:pt x="21620" y="21599"/>
                      <a:pt x="21610" y="21599"/>
                      <a:pt x="21600" y="21600"/>
                    </a:cubicBezTo>
                    <a:cubicBezTo>
                      <a:pt x="9695" y="21600"/>
                      <a:pt x="35" y="11968"/>
                      <a:pt x="0" y="6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6" name="Freeform 148"/>
              <p:cNvSpPr>
                <a:spLocks/>
              </p:cNvSpPr>
              <p:nvPr/>
            </p:nvSpPr>
            <p:spPr bwMode="auto">
              <a:xfrm>
                <a:off x="396" y="3826"/>
                <a:ext cx="39" cy="54"/>
              </a:xfrm>
              <a:custGeom>
                <a:avLst/>
                <a:gdLst>
                  <a:gd name="T0" fmla="*/ 19 w 39"/>
                  <a:gd name="T1" fmla="*/ 0 h 54"/>
                  <a:gd name="T2" fmla="*/ 0 w 39"/>
                  <a:gd name="T3" fmla="*/ 54 h 54"/>
                  <a:gd name="T4" fmla="*/ 19 w 39"/>
                  <a:gd name="T5" fmla="*/ 41 h 54"/>
                  <a:gd name="T6" fmla="*/ 39 w 39"/>
                  <a:gd name="T7" fmla="*/ 54 h 54"/>
                  <a:gd name="T8" fmla="*/ 19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1"/>
                    </a:lnTo>
                    <a:lnTo>
                      <a:pt x="39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7" name="Freeform 149"/>
              <p:cNvSpPr>
                <a:spLocks/>
              </p:cNvSpPr>
              <p:nvPr/>
            </p:nvSpPr>
            <p:spPr bwMode="auto">
              <a:xfrm>
                <a:off x="1119" y="3046"/>
                <a:ext cx="476" cy="49"/>
              </a:xfrm>
              <a:custGeom>
                <a:avLst/>
                <a:gdLst>
                  <a:gd name="T0" fmla="*/ 1314 w 1314"/>
                  <a:gd name="T1" fmla="*/ 59 h 133"/>
                  <a:gd name="T2" fmla="*/ 1284 w 1314"/>
                  <a:gd name="T3" fmla="*/ 119 h 133"/>
                  <a:gd name="T4" fmla="*/ 1223 w 1314"/>
                  <a:gd name="T5" fmla="*/ 0 h 133"/>
                  <a:gd name="T6" fmla="*/ 1164 w 1314"/>
                  <a:gd name="T7" fmla="*/ 120 h 133"/>
                  <a:gd name="T8" fmla="*/ 1103 w 1314"/>
                  <a:gd name="T9" fmla="*/ 1 h 133"/>
                  <a:gd name="T10" fmla="*/ 1044 w 1314"/>
                  <a:gd name="T11" fmla="*/ 122 h 133"/>
                  <a:gd name="T12" fmla="*/ 983 w 1314"/>
                  <a:gd name="T13" fmla="*/ 2 h 133"/>
                  <a:gd name="T14" fmla="*/ 924 w 1314"/>
                  <a:gd name="T15" fmla="*/ 123 h 133"/>
                  <a:gd name="T16" fmla="*/ 863 w 1314"/>
                  <a:gd name="T17" fmla="*/ 4 h 133"/>
                  <a:gd name="T18" fmla="*/ 804 w 1314"/>
                  <a:gd name="T19" fmla="*/ 124 h 133"/>
                  <a:gd name="T20" fmla="*/ 743 w 1314"/>
                  <a:gd name="T21" fmla="*/ 5 h 133"/>
                  <a:gd name="T22" fmla="*/ 684 w 1314"/>
                  <a:gd name="T23" fmla="*/ 126 h 133"/>
                  <a:gd name="T24" fmla="*/ 623 w 1314"/>
                  <a:gd name="T25" fmla="*/ 6 h 133"/>
                  <a:gd name="T26" fmla="*/ 564 w 1314"/>
                  <a:gd name="T27" fmla="*/ 127 h 133"/>
                  <a:gd name="T28" fmla="*/ 503 w 1314"/>
                  <a:gd name="T29" fmla="*/ 8 h 133"/>
                  <a:gd name="T30" fmla="*/ 444 w 1314"/>
                  <a:gd name="T31" fmla="*/ 128 h 133"/>
                  <a:gd name="T32" fmla="*/ 383 w 1314"/>
                  <a:gd name="T33" fmla="*/ 9 h 133"/>
                  <a:gd name="T34" fmla="*/ 324 w 1314"/>
                  <a:gd name="T35" fmla="*/ 130 h 133"/>
                  <a:gd name="T36" fmla="*/ 263 w 1314"/>
                  <a:gd name="T37" fmla="*/ 10 h 133"/>
                  <a:gd name="T38" fmla="*/ 204 w 1314"/>
                  <a:gd name="T39" fmla="*/ 131 h 133"/>
                  <a:gd name="T40" fmla="*/ 143 w 1314"/>
                  <a:gd name="T41" fmla="*/ 12 h 133"/>
                  <a:gd name="T42" fmla="*/ 84 w 1314"/>
                  <a:gd name="T43" fmla="*/ 133 h 133"/>
                  <a:gd name="T44" fmla="*/ 54 w 1314"/>
                  <a:gd name="T45" fmla="*/ 73 h 133"/>
                  <a:gd name="T46" fmla="*/ 0 w 1314"/>
                  <a:gd name="T47" fmla="*/ 7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14" h="133">
                    <a:moveTo>
                      <a:pt x="1314" y="59"/>
                    </a:moveTo>
                    <a:lnTo>
                      <a:pt x="1284" y="119"/>
                    </a:lnTo>
                    <a:lnTo>
                      <a:pt x="1223" y="0"/>
                    </a:lnTo>
                    <a:lnTo>
                      <a:pt x="1164" y="120"/>
                    </a:lnTo>
                    <a:lnTo>
                      <a:pt x="1103" y="1"/>
                    </a:lnTo>
                    <a:lnTo>
                      <a:pt x="1044" y="122"/>
                    </a:lnTo>
                    <a:lnTo>
                      <a:pt x="983" y="2"/>
                    </a:lnTo>
                    <a:lnTo>
                      <a:pt x="924" y="123"/>
                    </a:lnTo>
                    <a:lnTo>
                      <a:pt x="863" y="4"/>
                    </a:lnTo>
                    <a:lnTo>
                      <a:pt x="804" y="124"/>
                    </a:lnTo>
                    <a:lnTo>
                      <a:pt x="743" y="5"/>
                    </a:lnTo>
                    <a:lnTo>
                      <a:pt x="684" y="126"/>
                    </a:lnTo>
                    <a:lnTo>
                      <a:pt x="623" y="6"/>
                    </a:lnTo>
                    <a:lnTo>
                      <a:pt x="564" y="127"/>
                    </a:lnTo>
                    <a:lnTo>
                      <a:pt x="503" y="8"/>
                    </a:lnTo>
                    <a:lnTo>
                      <a:pt x="444" y="128"/>
                    </a:lnTo>
                    <a:lnTo>
                      <a:pt x="383" y="9"/>
                    </a:lnTo>
                    <a:lnTo>
                      <a:pt x="324" y="130"/>
                    </a:lnTo>
                    <a:lnTo>
                      <a:pt x="263" y="10"/>
                    </a:lnTo>
                    <a:lnTo>
                      <a:pt x="204" y="131"/>
                    </a:lnTo>
                    <a:lnTo>
                      <a:pt x="143" y="12"/>
                    </a:lnTo>
                    <a:lnTo>
                      <a:pt x="84" y="133"/>
                    </a:lnTo>
                    <a:lnTo>
                      <a:pt x="54" y="73"/>
                    </a:lnTo>
                    <a:lnTo>
                      <a:pt x="0" y="7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8" name="Arc 150"/>
              <p:cNvSpPr>
                <a:spLocks/>
              </p:cNvSpPr>
              <p:nvPr/>
            </p:nvSpPr>
            <p:spPr bwMode="auto">
              <a:xfrm>
                <a:off x="388" y="2799"/>
                <a:ext cx="731" cy="27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79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01" y="21600"/>
                      <a:pt x="43" y="11977"/>
                      <a:pt x="0" y="78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01" y="21600"/>
                      <a:pt x="43" y="11977"/>
                      <a:pt x="0" y="78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9" name="Freeform 151"/>
              <p:cNvSpPr>
                <a:spLocks/>
              </p:cNvSpPr>
              <p:nvPr/>
            </p:nvSpPr>
            <p:spPr bwMode="auto">
              <a:xfrm>
                <a:off x="368" y="2800"/>
                <a:ext cx="39" cy="54"/>
              </a:xfrm>
              <a:custGeom>
                <a:avLst/>
                <a:gdLst>
                  <a:gd name="T0" fmla="*/ 19 w 39"/>
                  <a:gd name="T1" fmla="*/ 0 h 54"/>
                  <a:gd name="T2" fmla="*/ 0 w 39"/>
                  <a:gd name="T3" fmla="*/ 54 h 54"/>
                  <a:gd name="T4" fmla="*/ 19 w 39"/>
                  <a:gd name="T5" fmla="*/ 40 h 54"/>
                  <a:gd name="T6" fmla="*/ 39 w 39"/>
                  <a:gd name="T7" fmla="*/ 54 h 54"/>
                  <a:gd name="T8" fmla="*/ 19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0"/>
                    </a:lnTo>
                    <a:lnTo>
                      <a:pt x="39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0" name="Arc 152"/>
              <p:cNvSpPr>
                <a:spLocks/>
              </p:cNvSpPr>
              <p:nvPr/>
            </p:nvSpPr>
            <p:spPr bwMode="auto">
              <a:xfrm>
                <a:off x="1319" y="3915"/>
                <a:ext cx="144" cy="1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49 w 21749"/>
                  <a:gd name="T1" fmla="*/ 21599 h 21600"/>
                  <a:gd name="T2" fmla="*/ 0 w 21749"/>
                  <a:gd name="T3" fmla="*/ 0 h 21600"/>
                  <a:gd name="T4" fmla="*/ 21600 w 2174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9" h="21600" fill="none" extrusionOk="0">
                    <a:moveTo>
                      <a:pt x="21749" y="21599"/>
                    </a:moveTo>
                    <a:cubicBezTo>
                      <a:pt x="21699" y="21599"/>
                      <a:pt x="2164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49" h="21600" stroke="0" extrusionOk="0">
                    <a:moveTo>
                      <a:pt x="21749" y="21599"/>
                    </a:moveTo>
                    <a:cubicBezTo>
                      <a:pt x="21699" y="21599"/>
                      <a:pt x="2164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1" name="Freeform 153"/>
              <p:cNvSpPr>
                <a:spLocks/>
              </p:cNvSpPr>
              <p:nvPr/>
            </p:nvSpPr>
            <p:spPr bwMode="auto">
              <a:xfrm>
                <a:off x="1281" y="3908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2" name="Line 154"/>
              <p:cNvSpPr>
                <a:spLocks noChangeShapeType="1"/>
              </p:cNvSpPr>
              <p:nvPr/>
            </p:nvSpPr>
            <p:spPr bwMode="auto">
              <a:xfrm>
                <a:off x="1281" y="390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3" name="Arc 155"/>
              <p:cNvSpPr>
                <a:spLocks/>
              </p:cNvSpPr>
              <p:nvPr/>
            </p:nvSpPr>
            <p:spPr bwMode="auto">
              <a:xfrm>
                <a:off x="1130" y="3931"/>
                <a:ext cx="172" cy="99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23 w 21723"/>
                  <a:gd name="T1" fmla="*/ 21600 h 21600"/>
                  <a:gd name="T2" fmla="*/ 0 w 21723"/>
                  <a:gd name="T3" fmla="*/ 218 h 21600"/>
                  <a:gd name="T4" fmla="*/ 21599 w 2172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23" h="21600" fill="none" extrusionOk="0">
                    <a:moveTo>
                      <a:pt x="21722" y="21599"/>
                    </a:moveTo>
                    <a:cubicBezTo>
                      <a:pt x="21681" y="21599"/>
                      <a:pt x="21640" y="21599"/>
                      <a:pt x="21599" y="21600"/>
                    </a:cubicBezTo>
                    <a:cubicBezTo>
                      <a:pt x="9754" y="21600"/>
                      <a:pt x="119" y="12061"/>
                      <a:pt x="0" y="217"/>
                    </a:cubicBezTo>
                  </a:path>
                  <a:path w="21723" h="21600" stroke="0" extrusionOk="0">
                    <a:moveTo>
                      <a:pt x="21722" y="21599"/>
                    </a:moveTo>
                    <a:cubicBezTo>
                      <a:pt x="21681" y="21599"/>
                      <a:pt x="21640" y="21599"/>
                      <a:pt x="21599" y="21600"/>
                    </a:cubicBezTo>
                    <a:cubicBezTo>
                      <a:pt x="9754" y="21600"/>
                      <a:pt x="119" y="12061"/>
                      <a:pt x="0" y="217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4" name="Freeform 156"/>
              <p:cNvSpPr>
                <a:spLocks/>
              </p:cNvSpPr>
              <p:nvPr/>
            </p:nvSpPr>
            <p:spPr bwMode="auto">
              <a:xfrm>
                <a:off x="1093" y="3925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5" name="Line 157"/>
              <p:cNvSpPr>
                <a:spLocks noChangeShapeType="1"/>
              </p:cNvSpPr>
              <p:nvPr/>
            </p:nvSpPr>
            <p:spPr bwMode="auto">
              <a:xfrm>
                <a:off x="1093" y="392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6" name="Arc 158"/>
              <p:cNvSpPr>
                <a:spLocks/>
              </p:cNvSpPr>
              <p:nvPr/>
            </p:nvSpPr>
            <p:spPr bwMode="auto">
              <a:xfrm>
                <a:off x="997" y="3937"/>
                <a:ext cx="155" cy="8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7" name="Freeform 159"/>
              <p:cNvSpPr>
                <a:spLocks/>
              </p:cNvSpPr>
              <p:nvPr/>
            </p:nvSpPr>
            <p:spPr bwMode="auto">
              <a:xfrm>
                <a:off x="959" y="3930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8" name="Line 160"/>
              <p:cNvSpPr>
                <a:spLocks noChangeShapeType="1"/>
              </p:cNvSpPr>
              <p:nvPr/>
            </p:nvSpPr>
            <p:spPr bwMode="auto">
              <a:xfrm>
                <a:off x="959" y="393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9" name="Arc 161"/>
              <p:cNvSpPr>
                <a:spLocks/>
              </p:cNvSpPr>
              <p:nvPr/>
            </p:nvSpPr>
            <p:spPr bwMode="auto">
              <a:xfrm>
                <a:off x="1347" y="2827"/>
                <a:ext cx="99" cy="10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05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9" y="21600"/>
                      <a:pt x="112" y="12053"/>
                      <a:pt x="-1" y="205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9" y="21600"/>
                      <a:pt x="112" y="12053"/>
                      <a:pt x="-1" y="20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0" name="Freeform 162"/>
              <p:cNvSpPr>
                <a:spLocks/>
              </p:cNvSpPr>
              <p:nvPr/>
            </p:nvSpPr>
            <p:spPr bwMode="auto">
              <a:xfrm>
                <a:off x="1308" y="2821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1" name="Line 163"/>
              <p:cNvSpPr>
                <a:spLocks noChangeShapeType="1"/>
              </p:cNvSpPr>
              <p:nvPr/>
            </p:nvSpPr>
            <p:spPr bwMode="auto">
              <a:xfrm>
                <a:off x="1308" y="28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2" name="Arc 164"/>
              <p:cNvSpPr>
                <a:spLocks/>
              </p:cNvSpPr>
              <p:nvPr/>
            </p:nvSpPr>
            <p:spPr bwMode="auto">
              <a:xfrm>
                <a:off x="1185" y="2833"/>
                <a:ext cx="117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84 w 21784"/>
                  <a:gd name="T1" fmla="*/ 21599 h 21600"/>
                  <a:gd name="T2" fmla="*/ 0 w 21784"/>
                  <a:gd name="T3" fmla="*/ 0 h 21600"/>
                  <a:gd name="T4" fmla="*/ 21600 w 2178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4" h="21600" fill="none" extrusionOk="0">
                    <a:moveTo>
                      <a:pt x="21784" y="21599"/>
                    </a:moveTo>
                    <a:cubicBezTo>
                      <a:pt x="21722" y="21599"/>
                      <a:pt x="2166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84" h="21600" stroke="0" extrusionOk="0">
                    <a:moveTo>
                      <a:pt x="21784" y="21599"/>
                    </a:moveTo>
                    <a:cubicBezTo>
                      <a:pt x="21722" y="21599"/>
                      <a:pt x="2166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3" name="Freeform 165"/>
              <p:cNvSpPr>
                <a:spLocks/>
              </p:cNvSpPr>
              <p:nvPr/>
            </p:nvSpPr>
            <p:spPr bwMode="auto">
              <a:xfrm>
                <a:off x="1148" y="2826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Line 166"/>
              <p:cNvSpPr>
                <a:spLocks noChangeShapeType="1"/>
              </p:cNvSpPr>
              <p:nvPr/>
            </p:nvSpPr>
            <p:spPr bwMode="auto">
              <a:xfrm>
                <a:off x="1148" y="282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Arc 167"/>
              <p:cNvSpPr>
                <a:spLocks/>
              </p:cNvSpPr>
              <p:nvPr/>
            </p:nvSpPr>
            <p:spPr bwMode="auto">
              <a:xfrm>
                <a:off x="1025" y="2811"/>
                <a:ext cx="122" cy="13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77 w 21777"/>
                  <a:gd name="T1" fmla="*/ 21599 h 21600"/>
                  <a:gd name="T2" fmla="*/ 0 w 21777"/>
                  <a:gd name="T3" fmla="*/ 0 h 21600"/>
                  <a:gd name="T4" fmla="*/ 21600 w 2177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7" h="21600" fill="none" extrusionOk="0">
                    <a:moveTo>
                      <a:pt x="21777" y="21599"/>
                    </a:moveTo>
                    <a:cubicBezTo>
                      <a:pt x="21718" y="21599"/>
                      <a:pt x="2165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77" h="21600" stroke="0" extrusionOk="0">
                    <a:moveTo>
                      <a:pt x="21777" y="21599"/>
                    </a:moveTo>
                    <a:cubicBezTo>
                      <a:pt x="21718" y="21599"/>
                      <a:pt x="2165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Freeform 168"/>
              <p:cNvSpPr>
                <a:spLocks/>
              </p:cNvSpPr>
              <p:nvPr/>
            </p:nvSpPr>
            <p:spPr bwMode="auto">
              <a:xfrm>
                <a:off x="987" y="2805"/>
                <a:ext cx="76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Line 169"/>
              <p:cNvSpPr>
                <a:spLocks noChangeShapeType="1"/>
              </p:cNvSpPr>
              <p:nvPr/>
            </p:nvSpPr>
            <p:spPr bwMode="auto">
              <a:xfrm>
                <a:off x="987" y="280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Arc 170"/>
              <p:cNvSpPr>
                <a:spLocks/>
              </p:cNvSpPr>
              <p:nvPr/>
            </p:nvSpPr>
            <p:spPr bwMode="auto">
              <a:xfrm>
                <a:off x="1225" y="5019"/>
                <a:ext cx="144" cy="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Freeform 171"/>
              <p:cNvSpPr>
                <a:spLocks/>
              </p:cNvSpPr>
              <p:nvPr/>
            </p:nvSpPr>
            <p:spPr bwMode="auto">
              <a:xfrm>
                <a:off x="1187" y="5012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Line 172"/>
              <p:cNvSpPr>
                <a:spLocks noChangeShapeType="1"/>
              </p:cNvSpPr>
              <p:nvPr/>
            </p:nvSpPr>
            <p:spPr bwMode="auto">
              <a:xfrm>
                <a:off x="1187" y="501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Arc 173"/>
              <p:cNvSpPr>
                <a:spLocks/>
              </p:cNvSpPr>
              <p:nvPr/>
            </p:nvSpPr>
            <p:spPr bwMode="auto">
              <a:xfrm>
                <a:off x="1053" y="5024"/>
                <a:ext cx="161" cy="89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32 w 21732"/>
                  <a:gd name="T1" fmla="*/ 21600 h 21600"/>
                  <a:gd name="T2" fmla="*/ 0 w 21732"/>
                  <a:gd name="T3" fmla="*/ 244 h 21600"/>
                  <a:gd name="T4" fmla="*/ 21599 w 217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2" h="21600" fill="none" extrusionOk="0">
                    <a:moveTo>
                      <a:pt x="21731" y="21599"/>
                    </a:moveTo>
                    <a:cubicBezTo>
                      <a:pt x="21687" y="21599"/>
                      <a:pt x="21643" y="21599"/>
                      <a:pt x="21599" y="21600"/>
                    </a:cubicBezTo>
                    <a:cubicBezTo>
                      <a:pt x="9764" y="21600"/>
                      <a:pt x="134" y="12077"/>
                      <a:pt x="0" y="243"/>
                    </a:cubicBezTo>
                  </a:path>
                  <a:path w="21732" h="21600" stroke="0" extrusionOk="0">
                    <a:moveTo>
                      <a:pt x="21731" y="21599"/>
                    </a:moveTo>
                    <a:cubicBezTo>
                      <a:pt x="21687" y="21599"/>
                      <a:pt x="21643" y="21599"/>
                      <a:pt x="21599" y="21600"/>
                    </a:cubicBezTo>
                    <a:cubicBezTo>
                      <a:pt x="9764" y="21600"/>
                      <a:pt x="134" y="12077"/>
                      <a:pt x="0" y="24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Freeform 174"/>
              <p:cNvSpPr>
                <a:spLocks/>
              </p:cNvSpPr>
              <p:nvPr/>
            </p:nvSpPr>
            <p:spPr bwMode="auto">
              <a:xfrm>
                <a:off x="1016" y="5018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Line 175"/>
              <p:cNvSpPr>
                <a:spLocks noChangeShapeType="1"/>
              </p:cNvSpPr>
              <p:nvPr/>
            </p:nvSpPr>
            <p:spPr bwMode="auto">
              <a:xfrm>
                <a:off x="1016" y="501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Arc 176"/>
              <p:cNvSpPr>
                <a:spLocks/>
              </p:cNvSpPr>
              <p:nvPr/>
            </p:nvSpPr>
            <p:spPr bwMode="auto">
              <a:xfrm>
                <a:off x="925" y="4996"/>
                <a:ext cx="128" cy="11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67 w 21767"/>
                  <a:gd name="T1" fmla="*/ 21599 h 21600"/>
                  <a:gd name="T2" fmla="*/ 0 w 21767"/>
                  <a:gd name="T3" fmla="*/ 185 h 21600"/>
                  <a:gd name="T4" fmla="*/ 21599 w 217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7" h="21600" fill="none" extrusionOk="0">
                    <a:moveTo>
                      <a:pt x="21767" y="21599"/>
                    </a:moveTo>
                    <a:cubicBezTo>
                      <a:pt x="21711" y="21599"/>
                      <a:pt x="21655" y="21599"/>
                      <a:pt x="21599" y="21600"/>
                    </a:cubicBezTo>
                    <a:cubicBezTo>
                      <a:pt x="9741" y="21600"/>
                      <a:pt x="101" y="12041"/>
                      <a:pt x="-1" y="185"/>
                    </a:cubicBezTo>
                  </a:path>
                  <a:path w="21767" h="21600" stroke="0" extrusionOk="0">
                    <a:moveTo>
                      <a:pt x="21767" y="21599"/>
                    </a:moveTo>
                    <a:cubicBezTo>
                      <a:pt x="21711" y="21599"/>
                      <a:pt x="21655" y="21599"/>
                      <a:pt x="21599" y="21600"/>
                    </a:cubicBezTo>
                    <a:cubicBezTo>
                      <a:pt x="9741" y="21600"/>
                      <a:pt x="101" y="12041"/>
                      <a:pt x="-1" y="18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Freeform 177"/>
              <p:cNvSpPr>
                <a:spLocks/>
              </p:cNvSpPr>
              <p:nvPr/>
            </p:nvSpPr>
            <p:spPr bwMode="auto">
              <a:xfrm>
                <a:off x="887" y="4990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Line 178"/>
              <p:cNvSpPr>
                <a:spLocks noChangeShapeType="1"/>
              </p:cNvSpPr>
              <p:nvPr/>
            </p:nvSpPr>
            <p:spPr bwMode="auto">
              <a:xfrm>
                <a:off x="887" y="499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7" name="Arc 179"/>
              <p:cNvSpPr>
                <a:spLocks/>
              </p:cNvSpPr>
              <p:nvPr/>
            </p:nvSpPr>
            <p:spPr bwMode="auto">
              <a:xfrm>
                <a:off x="626" y="4918"/>
                <a:ext cx="294" cy="1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3 w 21673"/>
                  <a:gd name="T1" fmla="*/ 21600 h 21600"/>
                  <a:gd name="T2" fmla="*/ 0 w 21673"/>
                  <a:gd name="T3" fmla="*/ 111 h 21600"/>
                  <a:gd name="T4" fmla="*/ 21600 w 216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3" h="21600" fill="none" extrusionOk="0">
                    <a:moveTo>
                      <a:pt x="21672" y="21599"/>
                    </a:moveTo>
                    <a:cubicBezTo>
                      <a:pt x="21648" y="21599"/>
                      <a:pt x="21624" y="21599"/>
                      <a:pt x="21600" y="21600"/>
                    </a:cubicBezTo>
                    <a:cubicBezTo>
                      <a:pt x="9713" y="21600"/>
                      <a:pt x="61" y="11996"/>
                      <a:pt x="0" y="110"/>
                    </a:cubicBezTo>
                  </a:path>
                  <a:path w="21673" h="21600" stroke="0" extrusionOk="0">
                    <a:moveTo>
                      <a:pt x="21672" y="21599"/>
                    </a:moveTo>
                    <a:cubicBezTo>
                      <a:pt x="21648" y="21599"/>
                      <a:pt x="21624" y="21599"/>
                      <a:pt x="21600" y="21600"/>
                    </a:cubicBezTo>
                    <a:cubicBezTo>
                      <a:pt x="9713" y="21600"/>
                      <a:pt x="61" y="11996"/>
                      <a:pt x="0" y="11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8" name="Freeform 180"/>
              <p:cNvSpPr>
                <a:spLocks/>
              </p:cNvSpPr>
              <p:nvPr/>
            </p:nvSpPr>
            <p:spPr bwMode="auto">
              <a:xfrm>
                <a:off x="588" y="4912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9" name="Line 181"/>
              <p:cNvSpPr>
                <a:spLocks noChangeShapeType="1"/>
              </p:cNvSpPr>
              <p:nvPr/>
            </p:nvSpPr>
            <p:spPr bwMode="auto">
              <a:xfrm>
                <a:off x="588" y="491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0" name="Arc 182"/>
              <p:cNvSpPr>
                <a:spLocks/>
              </p:cNvSpPr>
              <p:nvPr/>
            </p:nvSpPr>
            <p:spPr bwMode="auto">
              <a:xfrm>
                <a:off x="714" y="3709"/>
                <a:ext cx="272" cy="3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9 w 21679"/>
                  <a:gd name="T1" fmla="*/ 21600 h 21600"/>
                  <a:gd name="T2" fmla="*/ 0 w 21679"/>
                  <a:gd name="T3" fmla="*/ 0 h 21600"/>
                  <a:gd name="T4" fmla="*/ 21600 w 2167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9" h="21600" fill="none" extrusionOk="0">
                    <a:moveTo>
                      <a:pt x="21678" y="21599"/>
                    </a:moveTo>
                    <a:cubicBezTo>
                      <a:pt x="21652" y="21599"/>
                      <a:pt x="2162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79" h="21600" stroke="0" extrusionOk="0">
                    <a:moveTo>
                      <a:pt x="21678" y="21599"/>
                    </a:moveTo>
                    <a:cubicBezTo>
                      <a:pt x="21652" y="21599"/>
                      <a:pt x="2162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1" name="Freeform 183"/>
              <p:cNvSpPr>
                <a:spLocks/>
              </p:cNvSpPr>
              <p:nvPr/>
            </p:nvSpPr>
            <p:spPr bwMode="auto">
              <a:xfrm>
                <a:off x="676" y="3702"/>
                <a:ext cx="76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2" name="Line 184"/>
              <p:cNvSpPr>
                <a:spLocks noChangeShapeType="1"/>
              </p:cNvSpPr>
              <p:nvPr/>
            </p:nvSpPr>
            <p:spPr bwMode="auto">
              <a:xfrm>
                <a:off x="676" y="370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3" name="Arc 185"/>
              <p:cNvSpPr>
                <a:spLocks/>
              </p:cNvSpPr>
              <p:nvPr/>
            </p:nvSpPr>
            <p:spPr bwMode="auto">
              <a:xfrm>
                <a:off x="748" y="2827"/>
                <a:ext cx="83" cy="99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56 w 21856"/>
                  <a:gd name="T1" fmla="*/ 21598 h 21600"/>
                  <a:gd name="T2" fmla="*/ 0 w 21856"/>
                  <a:gd name="T3" fmla="*/ 217 h 21600"/>
                  <a:gd name="T4" fmla="*/ 21599 w 2185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56" h="21600" fill="none" extrusionOk="0">
                    <a:moveTo>
                      <a:pt x="21856" y="21598"/>
                    </a:moveTo>
                    <a:cubicBezTo>
                      <a:pt x="21770" y="21599"/>
                      <a:pt x="21684" y="21599"/>
                      <a:pt x="21599" y="21600"/>
                    </a:cubicBezTo>
                    <a:cubicBezTo>
                      <a:pt x="9754" y="21600"/>
                      <a:pt x="119" y="12061"/>
                      <a:pt x="0" y="216"/>
                    </a:cubicBezTo>
                  </a:path>
                  <a:path w="21856" h="21600" stroke="0" extrusionOk="0">
                    <a:moveTo>
                      <a:pt x="21856" y="21598"/>
                    </a:moveTo>
                    <a:cubicBezTo>
                      <a:pt x="21770" y="21599"/>
                      <a:pt x="21684" y="21599"/>
                      <a:pt x="21599" y="21600"/>
                    </a:cubicBezTo>
                    <a:cubicBezTo>
                      <a:pt x="9754" y="21600"/>
                      <a:pt x="119" y="12061"/>
                      <a:pt x="0" y="216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4" name="Freeform 186"/>
              <p:cNvSpPr>
                <a:spLocks/>
              </p:cNvSpPr>
              <p:nvPr/>
            </p:nvSpPr>
            <p:spPr bwMode="auto">
              <a:xfrm>
                <a:off x="709" y="2821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5" name="Line 187"/>
              <p:cNvSpPr>
                <a:spLocks noChangeShapeType="1"/>
              </p:cNvSpPr>
              <p:nvPr/>
            </p:nvSpPr>
            <p:spPr bwMode="auto">
              <a:xfrm>
                <a:off x="709" y="28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6" name="Line 188"/>
              <p:cNvSpPr>
                <a:spLocks noChangeShapeType="1"/>
              </p:cNvSpPr>
              <p:nvPr/>
            </p:nvSpPr>
            <p:spPr bwMode="auto">
              <a:xfrm flipV="1">
                <a:off x="748" y="4991"/>
                <a:ext cx="0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7" name="Freeform 189"/>
              <p:cNvSpPr>
                <a:spLocks/>
              </p:cNvSpPr>
              <p:nvPr/>
            </p:nvSpPr>
            <p:spPr bwMode="auto">
              <a:xfrm>
                <a:off x="710" y="4984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8" name="Line 190"/>
              <p:cNvSpPr>
                <a:spLocks noChangeShapeType="1"/>
              </p:cNvSpPr>
              <p:nvPr/>
            </p:nvSpPr>
            <p:spPr bwMode="auto">
              <a:xfrm>
                <a:off x="710" y="498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9" name="Line 191"/>
              <p:cNvSpPr>
                <a:spLocks noChangeShapeType="1"/>
              </p:cNvSpPr>
              <p:nvPr/>
            </p:nvSpPr>
            <p:spPr bwMode="auto">
              <a:xfrm flipH="1" flipV="1">
                <a:off x="249" y="4690"/>
                <a:ext cx="11" cy="35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0" name="Freeform 192"/>
              <p:cNvSpPr>
                <a:spLocks/>
              </p:cNvSpPr>
              <p:nvPr/>
            </p:nvSpPr>
            <p:spPr bwMode="auto">
              <a:xfrm>
                <a:off x="211" y="4682"/>
                <a:ext cx="76" cy="9"/>
              </a:xfrm>
              <a:custGeom>
                <a:avLst/>
                <a:gdLst>
                  <a:gd name="T0" fmla="*/ 208 w 208"/>
                  <a:gd name="T1" fmla="*/ 0 h 24"/>
                  <a:gd name="T2" fmla="*/ 208 w 208"/>
                  <a:gd name="T3" fmla="*/ 20 h 24"/>
                  <a:gd name="T4" fmla="*/ 0 w 208"/>
                  <a:gd name="T5" fmla="*/ 24 h 24"/>
                  <a:gd name="T6" fmla="*/ 0 w 208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4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4"/>
                    </a:lnTo>
                    <a:lnTo>
                      <a:pt x="0" y="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1" name="Line 193"/>
              <p:cNvSpPr>
                <a:spLocks noChangeShapeType="1"/>
              </p:cNvSpPr>
              <p:nvPr/>
            </p:nvSpPr>
            <p:spPr bwMode="auto">
              <a:xfrm>
                <a:off x="211" y="468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2" name="Freeform 194"/>
              <p:cNvSpPr>
                <a:spLocks/>
              </p:cNvSpPr>
              <p:nvPr/>
            </p:nvSpPr>
            <p:spPr bwMode="auto">
              <a:xfrm>
                <a:off x="371" y="4891"/>
                <a:ext cx="105" cy="278"/>
              </a:xfrm>
              <a:custGeom>
                <a:avLst/>
                <a:gdLst>
                  <a:gd name="T0" fmla="*/ 0 w 290"/>
                  <a:gd name="T1" fmla="*/ 763 h 763"/>
                  <a:gd name="T2" fmla="*/ 290 w 290"/>
                  <a:gd name="T3" fmla="*/ 92 h 763"/>
                  <a:gd name="T4" fmla="*/ 290 w 290"/>
                  <a:gd name="T5" fmla="*/ 0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763">
                    <a:moveTo>
                      <a:pt x="0" y="763"/>
                    </a:moveTo>
                    <a:lnTo>
                      <a:pt x="290" y="92"/>
                    </a:lnTo>
                    <a:lnTo>
                      <a:pt x="2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3" name="Freeform 195"/>
              <p:cNvSpPr>
                <a:spLocks/>
              </p:cNvSpPr>
              <p:nvPr/>
            </p:nvSpPr>
            <p:spPr bwMode="auto">
              <a:xfrm>
                <a:off x="438" y="4884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4" name="Line 196"/>
              <p:cNvSpPr>
                <a:spLocks noChangeShapeType="1"/>
              </p:cNvSpPr>
              <p:nvPr/>
            </p:nvSpPr>
            <p:spPr bwMode="auto">
              <a:xfrm>
                <a:off x="438" y="488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5" name="Line 197"/>
              <p:cNvSpPr>
                <a:spLocks noChangeShapeType="1"/>
              </p:cNvSpPr>
              <p:nvPr/>
            </p:nvSpPr>
            <p:spPr bwMode="auto">
              <a:xfrm flipH="1" flipV="1">
                <a:off x="349" y="3798"/>
                <a:ext cx="5" cy="15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6" name="Freeform 198"/>
              <p:cNvSpPr>
                <a:spLocks/>
              </p:cNvSpPr>
              <p:nvPr/>
            </p:nvSpPr>
            <p:spPr bwMode="auto">
              <a:xfrm>
                <a:off x="311" y="3790"/>
                <a:ext cx="76" cy="9"/>
              </a:xfrm>
              <a:custGeom>
                <a:avLst/>
                <a:gdLst>
                  <a:gd name="T0" fmla="*/ 209 w 209"/>
                  <a:gd name="T1" fmla="*/ 0 h 24"/>
                  <a:gd name="T2" fmla="*/ 209 w 209"/>
                  <a:gd name="T3" fmla="*/ 19 h 24"/>
                  <a:gd name="T4" fmla="*/ 0 w 209"/>
                  <a:gd name="T5" fmla="*/ 24 h 24"/>
                  <a:gd name="T6" fmla="*/ 0 w 209"/>
                  <a:gd name="T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4"/>
                    </a:lnTo>
                    <a:lnTo>
                      <a:pt x="0" y="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7" name="Line 199"/>
              <p:cNvSpPr>
                <a:spLocks noChangeShapeType="1"/>
              </p:cNvSpPr>
              <p:nvPr/>
            </p:nvSpPr>
            <p:spPr bwMode="auto">
              <a:xfrm>
                <a:off x="311" y="37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8" name="Line 200"/>
              <p:cNvSpPr>
                <a:spLocks noChangeShapeType="1"/>
              </p:cNvSpPr>
              <p:nvPr/>
            </p:nvSpPr>
            <p:spPr bwMode="auto">
              <a:xfrm flipV="1">
                <a:off x="448" y="3814"/>
                <a:ext cx="89" cy="2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9" name="Freeform 201"/>
              <p:cNvSpPr>
                <a:spLocks/>
              </p:cNvSpPr>
              <p:nvPr/>
            </p:nvSpPr>
            <p:spPr bwMode="auto">
              <a:xfrm>
                <a:off x="501" y="3797"/>
                <a:ext cx="74" cy="28"/>
              </a:xfrm>
              <a:custGeom>
                <a:avLst/>
                <a:gdLst>
                  <a:gd name="T0" fmla="*/ 205 w 205"/>
                  <a:gd name="T1" fmla="*/ 60 h 79"/>
                  <a:gd name="T2" fmla="*/ 200 w 205"/>
                  <a:gd name="T3" fmla="*/ 79 h 79"/>
                  <a:gd name="T4" fmla="*/ 0 w 205"/>
                  <a:gd name="T5" fmla="*/ 19 h 79"/>
                  <a:gd name="T6" fmla="*/ 5 w 205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79">
                    <a:moveTo>
                      <a:pt x="205" y="60"/>
                    </a:moveTo>
                    <a:lnTo>
                      <a:pt x="200" y="79"/>
                    </a:lnTo>
                    <a:lnTo>
                      <a:pt x="0" y="19"/>
                    </a:lnTo>
                    <a:lnTo>
                      <a:pt x="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0" name="Line 202"/>
              <p:cNvSpPr>
                <a:spLocks noChangeShapeType="1"/>
              </p:cNvSpPr>
              <p:nvPr/>
            </p:nvSpPr>
            <p:spPr bwMode="auto">
              <a:xfrm flipH="1">
                <a:off x="501" y="3797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1" name="Line 203"/>
              <p:cNvSpPr>
                <a:spLocks noChangeShapeType="1"/>
              </p:cNvSpPr>
              <p:nvPr/>
            </p:nvSpPr>
            <p:spPr bwMode="auto">
              <a:xfrm flipV="1">
                <a:off x="836" y="3898"/>
                <a:ext cx="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2" name="Freeform 204"/>
              <p:cNvSpPr>
                <a:spLocks/>
              </p:cNvSpPr>
              <p:nvPr/>
            </p:nvSpPr>
            <p:spPr bwMode="auto">
              <a:xfrm>
                <a:off x="798" y="3891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798" y="38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V="1">
              <a:off x="337" y="2561"/>
              <a:ext cx="0" cy="2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299" y="2554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299" y="255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V="1">
              <a:off x="465" y="2739"/>
              <a:ext cx="0" cy="2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427" y="273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427" y="27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3"/>
            <p:cNvSpPr>
              <a:spLocks/>
            </p:cNvSpPr>
            <p:nvPr/>
          </p:nvSpPr>
          <p:spPr bwMode="auto">
            <a:xfrm>
              <a:off x="1518" y="1282"/>
              <a:ext cx="155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8 w 21738"/>
                <a:gd name="T1" fmla="*/ 21600 h 21600"/>
                <a:gd name="T2" fmla="*/ 0 w 21738"/>
                <a:gd name="T3" fmla="*/ 134 h 21600"/>
                <a:gd name="T4" fmla="*/ 21600 w 217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8" h="21600" fill="none" extrusionOk="0">
                  <a:moveTo>
                    <a:pt x="21737" y="21599"/>
                  </a:moveTo>
                  <a:cubicBezTo>
                    <a:pt x="21691" y="21599"/>
                    <a:pt x="21645" y="21599"/>
                    <a:pt x="21600" y="21600"/>
                  </a:cubicBezTo>
                  <a:cubicBezTo>
                    <a:pt x="9722" y="21600"/>
                    <a:pt x="74" y="12010"/>
                    <a:pt x="0" y="133"/>
                  </a:cubicBezTo>
                </a:path>
                <a:path w="21738" h="21600" stroke="0" extrusionOk="0">
                  <a:moveTo>
                    <a:pt x="21737" y="21599"/>
                  </a:moveTo>
                  <a:cubicBezTo>
                    <a:pt x="21691" y="21599"/>
                    <a:pt x="21645" y="21599"/>
                    <a:pt x="21600" y="21600"/>
                  </a:cubicBezTo>
                  <a:cubicBezTo>
                    <a:pt x="9722" y="21600"/>
                    <a:pt x="74" y="12010"/>
                    <a:pt x="0" y="13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480" y="1276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480" y="12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6"/>
            <p:cNvSpPr>
              <a:spLocks/>
            </p:cNvSpPr>
            <p:nvPr/>
          </p:nvSpPr>
          <p:spPr bwMode="auto">
            <a:xfrm>
              <a:off x="1978" y="1243"/>
              <a:ext cx="199" cy="2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8 w 21708"/>
                <a:gd name="T1" fmla="*/ 21600 h 21600"/>
                <a:gd name="T2" fmla="*/ 0 w 21708"/>
                <a:gd name="T3" fmla="*/ 108 h 21600"/>
                <a:gd name="T4" fmla="*/ 21600 w 217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8" h="21600" fill="none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600" y="21600"/>
                  </a:cubicBezTo>
                  <a:cubicBezTo>
                    <a:pt x="9712" y="21600"/>
                    <a:pt x="59" y="11995"/>
                    <a:pt x="0" y="107"/>
                  </a:cubicBezTo>
                </a:path>
                <a:path w="21708" h="21600" stroke="0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600" y="21600"/>
                  </a:cubicBezTo>
                  <a:cubicBezTo>
                    <a:pt x="9712" y="21600"/>
                    <a:pt x="59" y="11995"/>
                    <a:pt x="0" y="10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941" y="1237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941" y="12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9"/>
            <p:cNvSpPr>
              <a:spLocks/>
            </p:cNvSpPr>
            <p:nvPr/>
          </p:nvSpPr>
          <p:spPr bwMode="auto">
            <a:xfrm>
              <a:off x="931" y="941"/>
              <a:ext cx="1519" cy="7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4 w 21614"/>
                <a:gd name="T1" fmla="*/ 21600 h 21600"/>
                <a:gd name="T2" fmla="*/ 0 w 21614"/>
                <a:gd name="T3" fmla="*/ 28 h 21600"/>
                <a:gd name="T4" fmla="*/ 21600 w 216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4" h="21600" fill="none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81" y="21600"/>
                    <a:pt x="15" y="11946"/>
                    <a:pt x="0" y="27"/>
                  </a:cubicBezTo>
                </a:path>
                <a:path w="21614" h="21600" stroke="0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81" y="21600"/>
                    <a:pt x="15" y="11946"/>
                    <a:pt x="0" y="2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912" y="942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2440" y="1697"/>
              <a:ext cx="762" cy="48"/>
            </a:xfrm>
            <a:custGeom>
              <a:avLst/>
              <a:gdLst>
                <a:gd name="T0" fmla="*/ 2100 w 2100"/>
                <a:gd name="T1" fmla="*/ 75 h 134"/>
                <a:gd name="T2" fmla="*/ 2069 w 2100"/>
                <a:gd name="T3" fmla="*/ 134 h 134"/>
                <a:gd name="T4" fmla="*/ 2010 w 2100"/>
                <a:gd name="T5" fmla="*/ 14 h 134"/>
                <a:gd name="T6" fmla="*/ 1949 w 2100"/>
                <a:gd name="T7" fmla="*/ 133 h 134"/>
                <a:gd name="T8" fmla="*/ 1890 w 2100"/>
                <a:gd name="T9" fmla="*/ 13 h 134"/>
                <a:gd name="T10" fmla="*/ 1829 w 2100"/>
                <a:gd name="T11" fmla="*/ 133 h 134"/>
                <a:gd name="T12" fmla="*/ 1770 w 2100"/>
                <a:gd name="T13" fmla="*/ 12 h 134"/>
                <a:gd name="T14" fmla="*/ 1709 w 2100"/>
                <a:gd name="T15" fmla="*/ 132 h 134"/>
                <a:gd name="T16" fmla="*/ 1650 w 2100"/>
                <a:gd name="T17" fmla="*/ 11 h 134"/>
                <a:gd name="T18" fmla="*/ 1589 w 2100"/>
                <a:gd name="T19" fmla="*/ 131 h 134"/>
                <a:gd name="T20" fmla="*/ 1530 w 2100"/>
                <a:gd name="T21" fmla="*/ 10 h 134"/>
                <a:gd name="T22" fmla="*/ 1469 w 2100"/>
                <a:gd name="T23" fmla="*/ 130 h 134"/>
                <a:gd name="T24" fmla="*/ 1410 w 2100"/>
                <a:gd name="T25" fmla="*/ 10 h 134"/>
                <a:gd name="T26" fmla="*/ 1349 w 2100"/>
                <a:gd name="T27" fmla="*/ 129 h 134"/>
                <a:gd name="T28" fmla="*/ 1290 w 2100"/>
                <a:gd name="T29" fmla="*/ 9 h 134"/>
                <a:gd name="T30" fmla="*/ 1229 w 2100"/>
                <a:gd name="T31" fmla="*/ 128 h 134"/>
                <a:gd name="T32" fmla="*/ 1170 w 2100"/>
                <a:gd name="T33" fmla="*/ 8 h 134"/>
                <a:gd name="T34" fmla="*/ 1109 w 2100"/>
                <a:gd name="T35" fmla="*/ 127 h 134"/>
                <a:gd name="T36" fmla="*/ 1050 w 2100"/>
                <a:gd name="T37" fmla="*/ 7 h 134"/>
                <a:gd name="T38" fmla="*/ 989 w 2100"/>
                <a:gd name="T39" fmla="*/ 127 h 134"/>
                <a:gd name="T40" fmla="*/ 930 w 2100"/>
                <a:gd name="T41" fmla="*/ 6 h 134"/>
                <a:gd name="T42" fmla="*/ 869 w 2100"/>
                <a:gd name="T43" fmla="*/ 126 h 134"/>
                <a:gd name="T44" fmla="*/ 810 w 2100"/>
                <a:gd name="T45" fmla="*/ 5 h 134"/>
                <a:gd name="T46" fmla="*/ 749 w 2100"/>
                <a:gd name="T47" fmla="*/ 125 h 134"/>
                <a:gd name="T48" fmla="*/ 690 w 2100"/>
                <a:gd name="T49" fmla="*/ 4 h 134"/>
                <a:gd name="T50" fmla="*/ 629 w 2100"/>
                <a:gd name="T51" fmla="*/ 124 h 134"/>
                <a:gd name="T52" fmla="*/ 570 w 2100"/>
                <a:gd name="T53" fmla="*/ 4 h 134"/>
                <a:gd name="T54" fmla="*/ 509 w 2100"/>
                <a:gd name="T55" fmla="*/ 123 h 134"/>
                <a:gd name="T56" fmla="*/ 450 w 2100"/>
                <a:gd name="T57" fmla="*/ 3 h 134"/>
                <a:gd name="T58" fmla="*/ 389 w 2100"/>
                <a:gd name="T59" fmla="*/ 122 h 134"/>
                <a:gd name="T60" fmla="*/ 330 w 2100"/>
                <a:gd name="T61" fmla="*/ 2 h 134"/>
                <a:gd name="T62" fmla="*/ 269 w 2100"/>
                <a:gd name="T63" fmla="*/ 121 h 134"/>
                <a:gd name="T64" fmla="*/ 210 w 2100"/>
                <a:gd name="T65" fmla="*/ 1 h 134"/>
                <a:gd name="T66" fmla="*/ 149 w 2100"/>
                <a:gd name="T67" fmla="*/ 121 h 134"/>
                <a:gd name="T68" fmla="*/ 90 w 2100"/>
                <a:gd name="T69" fmla="*/ 0 h 134"/>
                <a:gd name="T70" fmla="*/ 29 w 2100"/>
                <a:gd name="T71" fmla="*/ 120 h 134"/>
                <a:gd name="T72" fmla="*/ 0 w 2100"/>
                <a:gd name="T73" fmla="*/ 60 h 134"/>
                <a:gd name="T74" fmla="*/ 0 w 2100"/>
                <a:gd name="T75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0" h="134">
                  <a:moveTo>
                    <a:pt x="2100" y="75"/>
                  </a:moveTo>
                  <a:lnTo>
                    <a:pt x="2069" y="134"/>
                  </a:lnTo>
                  <a:lnTo>
                    <a:pt x="2010" y="14"/>
                  </a:lnTo>
                  <a:lnTo>
                    <a:pt x="1949" y="133"/>
                  </a:lnTo>
                  <a:lnTo>
                    <a:pt x="1890" y="13"/>
                  </a:lnTo>
                  <a:lnTo>
                    <a:pt x="1829" y="133"/>
                  </a:lnTo>
                  <a:lnTo>
                    <a:pt x="1770" y="12"/>
                  </a:lnTo>
                  <a:lnTo>
                    <a:pt x="1709" y="132"/>
                  </a:lnTo>
                  <a:lnTo>
                    <a:pt x="1650" y="11"/>
                  </a:lnTo>
                  <a:lnTo>
                    <a:pt x="1589" y="131"/>
                  </a:lnTo>
                  <a:lnTo>
                    <a:pt x="1530" y="10"/>
                  </a:lnTo>
                  <a:lnTo>
                    <a:pt x="1469" y="130"/>
                  </a:lnTo>
                  <a:lnTo>
                    <a:pt x="1410" y="10"/>
                  </a:lnTo>
                  <a:lnTo>
                    <a:pt x="1349" y="129"/>
                  </a:lnTo>
                  <a:lnTo>
                    <a:pt x="1290" y="9"/>
                  </a:lnTo>
                  <a:lnTo>
                    <a:pt x="1229" y="128"/>
                  </a:lnTo>
                  <a:lnTo>
                    <a:pt x="1170" y="8"/>
                  </a:lnTo>
                  <a:lnTo>
                    <a:pt x="1109" y="127"/>
                  </a:lnTo>
                  <a:lnTo>
                    <a:pt x="1050" y="7"/>
                  </a:lnTo>
                  <a:lnTo>
                    <a:pt x="989" y="127"/>
                  </a:lnTo>
                  <a:lnTo>
                    <a:pt x="930" y="6"/>
                  </a:lnTo>
                  <a:lnTo>
                    <a:pt x="869" y="126"/>
                  </a:lnTo>
                  <a:lnTo>
                    <a:pt x="810" y="5"/>
                  </a:lnTo>
                  <a:lnTo>
                    <a:pt x="749" y="125"/>
                  </a:lnTo>
                  <a:lnTo>
                    <a:pt x="690" y="4"/>
                  </a:lnTo>
                  <a:lnTo>
                    <a:pt x="629" y="124"/>
                  </a:lnTo>
                  <a:lnTo>
                    <a:pt x="570" y="4"/>
                  </a:lnTo>
                  <a:lnTo>
                    <a:pt x="509" y="123"/>
                  </a:lnTo>
                  <a:lnTo>
                    <a:pt x="450" y="3"/>
                  </a:lnTo>
                  <a:lnTo>
                    <a:pt x="389" y="122"/>
                  </a:lnTo>
                  <a:lnTo>
                    <a:pt x="330" y="2"/>
                  </a:lnTo>
                  <a:lnTo>
                    <a:pt x="269" y="121"/>
                  </a:lnTo>
                  <a:lnTo>
                    <a:pt x="210" y="1"/>
                  </a:lnTo>
                  <a:lnTo>
                    <a:pt x="149" y="121"/>
                  </a:lnTo>
                  <a:lnTo>
                    <a:pt x="90" y="0"/>
                  </a:lnTo>
                  <a:lnTo>
                    <a:pt x="29" y="120"/>
                  </a:lnTo>
                  <a:lnTo>
                    <a:pt x="0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2569" y="1268"/>
              <a:ext cx="130" cy="83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61 w 21761"/>
                <a:gd name="T1" fmla="*/ 21599 h 21600"/>
                <a:gd name="T2" fmla="*/ 0 w 21761"/>
                <a:gd name="T3" fmla="*/ 259 h 21600"/>
                <a:gd name="T4" fmla="*/ 21598 w 217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1" h="21600" fill="none" extrusionOk="0">
                  <a:moveTo>
                    <a:pt x="21761" y="21599"/>
                  </a:moveTo>
                  <a:cubicBezTo>
                    <a:pt x="21706" y="21599"/>
                    <a:pt x="21652" y="21599"/>
                    <a:pt x="21598" y="21600"/>
                  </a:cubicBezTo>
                  <a:cubicBezTo>
                    <a:pt x="9769" y="21600"/>
                    <a:pt x="141" y="12086"/>
                    <a:pt x="-1" y="259"/>
                  </a:cubicBezTo>
                </a:path>
                <a:path w="21761" h="21600" stroke="0" extrusionOk="0">
                  <a:moveTo>
                    <a:pt x="21761" y="21599"/>
                  </a:moveTo>
                  <a:cubicBezTo>
                    <a:pt x="21706" y="21599"/>
                    <a:pt x="21652" y="21599"/>
                    <a:pt x="21598" y="21600"/>
                  </a:cubicBezTo>
                  <a:cubicBezTo>
                    <a:pt x="9769" y="21600"/>
                    <a:pt x="141" y="12086"/>
                    <a:pt x="-1" y="259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2530" y="126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2530" y="126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5"/>
            <p:cNvSpPr>
              <a:spLocks/>
            </p:cNvSpPr>
            <p:nvPr/>
          </p:nvSpPr>
          <p:spPr bwMode="auto">
            <a:xfrm>
              <a:off x="2265" y="1268"/>
              <a:ext cx="178" cy="78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18 w 21718"/>
                <a:gd name="T1" fmla="*/ 21600 h 21600"/>
                <a:gd name="T2" fmla="*/ 0 w 21718"/>
                <a:gd name="T3" fmla="*/ 279 h 21600"/>
                <a:gd name="T4" fmla="*/ 21598 w 217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8" h="21600" fill="none" extrusionOk="0">
                  <a:moveTo>
                    <a:pt x="21717" y="21599"/>
                  </a:moveTo>
                  <a:cubicBezTo>
                    <a:pt x="21677" y="21599"/>
                    <a:pt x="21637" y="21599"/>
                    <a:pt x="21598" y="21600"/>
                  </a:cubicBezTo>
                  <a:cubicBezTo>
                    <a:pt x="9777" y="21600"/>
                    <a:pt x="152" y="12098"/>
                    <a:pt x="-1" y="279"/>
                  </a:cubicBezTo>
                </a:path>
                <a:path w="21718" h="21600" stroke="0" extrusionOk="0">
                  <a:moveTo>
                    <a:pt x="21717" y="21599"/>
                  </a:moveTo>
                  <a:cubicBezTo>
                    <a:pt x="21677" y="21599"/>
                    <a:pt x="21637" y="21599"/>
                    <a:pt x="21598" y="21600"/>
                  </a:cubicBezTo>
                  <a:cubicBezTo>
                    <a:pt x="9777" y="21600"/>
                    <a:pt x="152" y="12098"/>
                    <a:pt x="-1" y="279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2228" y="126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2228" y="126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1086" y="1093"/>
              <a:ext cx="89" cy="4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137" y="1078"/>
              <a:ext cx="76" cy="23"/>
            </a:xfrm>
            <a:custGeom>
              <a:avLst/>
              <a:gdLst>
                <a:gd name="T0" fmla="*/ 209 w 209"/>
                <a:gd name="T1" fmla="*/ 43 h 62"/>
                <a:gd name="T2" fmla="*/ 205 w 209"/>
                <a:gd name="T3" fmla="*/ 62 h 62"/>
                <a:gd name="T4" fmla="*/ 0 w 209"/>
                <a:gd name="T5" fmla="*/ 20 h 62"/>
                <a:gd name="T6" fmla="*/ 5 w 209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9" y="43"/>
                  </a:moveTo>
                  <a:lnTo>
                    <a:pt x="205" y="62"/>
                  </a:lnTo>
                  <a:lnTo>
                    <a:pt x="0" y="20"/>
                  </a:lnTo>
                  <a:lnTo>
                    <a:pt x="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H="1">
              <a:off x="1137" y="1078"/>
              <a:ext cx="2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Arc 231"/>
            <p:cNvSpPr>
              <a:spLocks/>
            </p:cNvSpPr>
            <p:nvPr/>
          </p:nvSpPr>
          <p:spPr bwMode="auto">
            <a:xfrm>
              <a:off x="1387" y="1138"/>
              <a:ext cx="532" cy="3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Freeform 232"/>
            <p:cNvSpPr>
              <a:spLocks/>
            </p:cNvSpPr>
            <p:nvPr/>
          </p:nvSpPr>
          <p:spPr bwMode="auto">
            <a:xfrm>
              <a:off x="1349" y="113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233"/>
            <p:cNvSpPr>
              <a:spLocks noChangeShapeType="1"/>
            </p:cNvSpPr>
            <p:nvPr/>
          </p:nvSpPr>
          <p:spPr bwMode="auto">
            <a:xfrm>
              <a:off x="1349" y="113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Arc 234"/>
            <p:cNvSpPr>
              <a:spLocks/>
            </p:cNvSpPr>
            <p:nvPr/>
          </p:nvSpPr>
          <p:spPr bwMode="auto">
            <a:xfrm>
              <a:off x="1088" y="864"/>
              <a:ext cx="554" cy="98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9 w 21639"/>
                <a:gd name="T1" fmla="*/ 21600 h 21600"/>
                <a:gd name="T2" fmla="*/ 0 w 21639"/>
                <a:gd name="T3" fmla="*/ 22 h 21600"/>
                <a:gd name="T4" fmla="*/ 21600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9" y="21600"/>
                    <a:pt x="12" y="11942"/>
                    <a:pt x="0" y="21"/>
                  </a:cubicBezTo>
                </a:path>
                <a:path w="21639" h="21600" stroke="0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9" y="21600"/>
                    <a:pt x="12" y="11942"/>
                    <a:pt x="0" y="2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Freeform 235"/>
            <p:cNvSpPr>
              <a:spLocks/>
            </p:cNvSpPr>
            <p:nvPr/>
          </p:nvSpPr>
          <p:spPr bwMode="auto">
            <a:xfrm>
              <a:off x="1050" y="858"/>
              <a:ext cx="76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236"/>
            <p:cNvSpPr>
              <a:spLocks noChangeShapeType="1"/>
            </p:cNvSpPr>
            <p:nvPr/>
          </p:nvSpPr>
          <p:spPr bwMode="auto">
            <a:xfrm>
              <a:off x="1050" y="85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Freeform 237"/>
            <p:cNvSpPr>
              <a:spLocks/>
            </p:cNvSpPr>
            <p:nvPr/>
          </p:nvSpPr>
          <p:spPr bwMode="auto">
            <a:xfrm>
              <a:off x="1886" y="1210"/>
              <a:ext cx="305" cy="564"/>
            </a:xfrm>
            <a:custGeom>
              <a:avLst/>
              <a:gdLst>
                <a:gd name="T0" fmla="*/ 842 w 842"/>
                <a:gd name="T1" fmla="*/ 1545 h 1545"/>
                <a:gd name="T2" fmla="*/ 337 w 842"/>
                <a:gd name="T3" fmla="*/ 1300 h 1545"/>
                <a:gd name="T4" fmla="*/ 0 w 842"/>
                <a:gd name="T5" fmla="*/ 0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2" h="1545">
                  <a:moveTo>
                    <a:pt x="842" y="1545"/>
                  </a:moveTo>
                  <a:lnTo>
                    <a:pt x="337" y="130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Freeform 238"/>
            <p:cNvSpPr>
              <a:spLocks/>
            </p:cNvSpPr>
            <p:nvPr/>
          </p:nvSpPr>
          <p:spPr bwMode="auto">
            <a:xfrm>
              <a:off x="1881" y="1210"/>
              <a:ext cx="38" cy="58"/>
            </a:xfrm>
            <a:custGeom>
              <a:avLst/>
              <a:gdLst>
                <a:gd name="T0" fmla="*/ 5 w 38"/>
                <a:gd name="T1" fmla="*/ 0 h 58"/>
                <a:gd name="T2" fmla="*/ 0 w 38"/>
                <a:gd name="T3" fmla="*/ 58 h 58"/>
                <a:gd name="T4" fmla="*/ 15 w 38"/>
                <a:gd name="T5" fmla="*/ 39 h 58"/>
                <a:gd name="T6" fmla="*/ 38 w 38"/>
                <a:gd name="T7" fmla="*/ 48 h 58"/>
                <a:gd name="T8" fmla="*/ 5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5" y="0"/>
                  </a:moveTo>
                  <a:lnTo>
                    <a:pt x="0" y="58"/>
                  </a:lnTo>
                  <a:lnTo>
                    <a:pt x="15" y="39"/>
                  </a:lnTo>
                  <a:lnTo>
                    <a:pt x="38" y="4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Arc 239"/>
            <p:cNvSpPr>
              <a:spLocks/>
            </p:cNvSpPr>
            <p:nvPr/>
          </p:nvSpPr>
          <p:spPr bwMode="auto">
            <a:xfrm>
              <a:off x="2784" y="1243"/>
              <a:ext cx="216" cy="2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99 w 21699"/>
                <a:gd name="T1" fmla="*/ 21600 h 21600"/>
                <a:gd name="T2" fmla="*/ 0 w 21699"/>
                <a:gd name="T3" fmla="*/ 108 h 21600"/>
                <a:gd name="T4" fmla="*/ 21600 w 216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9" h="21600" fill="none" extrusionOk="0">
                  <a:moveTo>
                    <a:pt x="21698" y="21599"/>
                  </a:moveTo>
                  <a:cubicBezTo>
                    <a:pt x="21665" y="21599"/>
                    <a:pt x="21632" y="21599"/>
                    <a:pt x="21600" y="21600"/>
                  </a:cubicBezTo>
                  <a:cubicBezTo>
                    <a:pt x="9712" y="21600"/>
                    <a:pt x="59" y="11995"/>
                    <a:pt x="0" y="107"/>
                  </a:cubicBezTo>
                </a:path>
                <a:path w="21699" h="21600" stroke="0" extrusionOk="0">
                  <a:moveTo>
                    <a:pt x="21698" y="21599"/>
                  </a:moveTo>
                  <a:cubicBezTo>
                    <a:pt x="21665" y="21599"/>
                    <a:pt x="21632" y="21599"/>
                    <a:pt x="21600" y="21600"/>
                  </a:cubicBezTo>
                  <a:cubicBezTo>
                    <a:pt x="9712" y="21600"/>
                    <a:pt x="59" y="11995"/>
                    <a:pt x="0" y="10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Freeform 240"/>
            <p:cNvSpPr>
              <a:spLocks/>
            </p:cNvSpPr>
            <p:nvPr/>
          </p:nvSpPr>
          <p:spPr bwMode="auto">
            <a:xfrm>
              <a:off x="2747" y="123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241"/>
            <p:cNvSpPr>
              <a:spLocks noChangeShapeType="1"/>
            </p:cNvSpPr>
            <p:nvPr/>
          </p:nvSpPr>
          <p:spPr bwMode="auto">
            <a:xfrm>
              <a:off x="2747" y="12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Arc 242"/>
            <p:cNvSpPr>
              <a:spLocks/>
            </p:cNvSpPr>
            <p:nvPr/>
          </p:nvSpPr>
          <p:spPr bwMode="auto">
            <a:xfrm>
              <a:off x="689" y="2721"/>
              <a:ext cx="282" cy="2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Freeform 243"/>
            <p:cNvSpPr>
              <a:spLocks/>
            </p:cNvSpPr>
            <p:nvPr/>
          </p:nvSpPr>
          <p:spPr bwMode="auto">
            <a:xfrm>
              <a:off x="651" y="271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244"/>
            <p:cNvSpPr>
              <a:spLocks noChangeShapeType="1"/>
            </p:cNvSpPr>
            <p:nvPr/>
          </p:nvSpPr>
          <p:spPr bwMode="auto">
            <a:xfrm>
              <a:off x="651" y="27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Freeform 245"/>
            <p:cNvSpPr>
              <a:spLocks/>
            </p:cNvSpPr>
            <p:nvPr/>
          </p:nvSpPr>
          <p:spPr bwMode="auto">
            <a:xfrm>
              <a:off x="927" y="2799"/>
              <a:ext cx="188" cy="318"/>
            </a:xfrm>
            <a:custGeom>
              <a:avLst/>
              <a:gdLst>
                <a:gd name="T0" fmla="*/ 520 w 520"/>
                <a:gd name="T1" fmla="*/ 871 h 871"/>
                <a:gd name="T2" fmla="*/ 322 w 520"/>
                <a:gd name="T3" fmla="*/ 750 h 871"/>
                <a:gd name="T4" fmla="*/ 0 w 520"/>
                <a:gd name="T5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0" h="871">
                  <a:moveTo>
                    <a:pt x="520" y="871"/>
                  </a:moveTo>
                  <a:lnTo>
                    <a:pt x="322" y="7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Freeform 246"/>
            <p:cNvSpPr>
              <a:spLocks/>
            </p:cNvSpPr>
            <p:nvPr/>
          </p:nvSpPr>
          <p:spPr bwMode="auto">
            <a:xfrm>
              <a:off x="927" y="2799"/>
              <a:ext cx="39" cy="58"/>
            </a:xfrm>
            <a:custGeom>
              <a:avLst/>
              <a:gdLst>
                <a:gd name="T0" fmla="*/ 0 w 39"/>
                <a:gd name="T1" fmla="*/ 0 h 58"/>
                <a:gd name="T2" fmla="*/ 3 w 39"/>
                <a:gd name="T3" fmla="*/ 58 h 58"/>
                <a:gd name="T4" fmla="*/ 15 w 39"/>
                <a:gd name="T5" fmla="*/ 38 h 58"/>
                <a:gd name="T6" fmla="*/ 39 w 39"/>
                <a:gd name="T7" fmla="*/ 42 h 58"/>
                <a:gd name="T8" fmla="*/ 0 w 3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8">
                  <a:moveTo>
                    <a:pt x="0" y="0"/>
                  </a:moveTo>
                  <a:lnTo>
                    <a:pt x="3" y="58"/>
                  </a:lnTo>
                  <a:lnTo>
                    <a:pt x="15" y="38"/>
                  </a:lnTo>
                  <a:lnTo>
                    <a:pt x="39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Freeform 247"/>
            <p:cNvSpPr>
              <a:spLocks/>
            </p:cNvSpPr>
            <p:nvPr/>
          </p:nvSpPr>
          <p:spPr bwMode="auto">
            <a:xfrm>
              <a:off x="933" y="3853"/>
              <a:ext cx="194" cy="346"/>
            </a:xfrm>
            <a:custGeom>
              <a:avLst/>
              <a:gdLst>
                <a:gd name="T0" fmla="*/ 535 w 535"/>
                <a:gd name="T1" fmla="*/ 948 h 948"/>
                <a:gd name="T2" fmla="*/ 319 w 535"/>
                <a:gd name="T3" fmla="*/ 824 h 948"/>
                <a:gd name="T4" fmla="*/ 0 w 535"/>
                <a:gd name="T5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5" h="948">
                  <a:moveTo>
                    <a:pt x="535" y="948"/>
                  </a:moveTo>
                  <a:lnTo>
                    <a:pt x="319" y="8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Freeform 248"/>
            <p:cNvSpPr>
              <a:spLocks/>
            </p:cNvSpPr>
            <p:nvPr/>
          </p:nvSpPr>
          <p:spPr bwMode="auto">
            <a:xfrm>
              <a:off x="933" y="3853"/>
              <a:ext cx="38" cy="58"/>
            </a:xfrm>
            <a:custGeom>
              <a:avLst/>
              <a:gdLst>
                <a:gd name="T0" fmla="*/ 0 w 38"/>
                <a:gd name="T1" fmla="*/ 0 h 58"/>
                <a:gd name="T2" fmla="*/ 1 w 38"/>
                <a:gd name="T3" fmla="*/ 58 h 58"/>
                <a:gd name="T4" fmla="*/ 14 w 38"/>
                <a:gd name="T5" fmla="*/ 38 h 58"/>
                <a:gd name="T6" fmla="*/ 38 w 38"/>
                <a:gd name="T7" fmla="*/ 44 h 58"/>
                <a:gd name="T8" fmla="*/ 0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0" y="0"/>
                  </a:moveTo>
                  <a:lnTo>
                    <a:pt x="1" y="58"/>
                  </a:lnTo>
                  <a:lnTo>
                    <a:pt x="14" y="38"/>
                  </a:lnTo>
                  <a:lnTo>
                    <a:pt x="38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Freeform 249"/>
            <p:cNvSpPr>
              <a:spLocks/>
            </p:cNvSpPr>
            <p:nvPr/>
          </p:nvSpPr>
          <p:spPr bwMode="auto">
            <a:xfrm>
              <a:off x="888" y="4879"/>
              <a:ext cx="161" cy="407"/>
            </a:xfrm>
            <a:custGeom>
              <a:avLst/>
              <a:gdLst>
                <a:gd name="T0" fmla="*/ 443 w 443"/>
                <a:gd name="T1" fmla="*/ 1116 h 1116"/>
                <a:gd name="T2" fmla="*/ 245 w 443"/>
                <a:gd name="T3" fmla="*/ 980 h 1116"/>
                <a:gd name="T4" fmla="*/ 0 w 443"/>
                <a:gd name="T5" fmla="*/ 0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3" h="1116">
                  <a:moveTo>
                    <a:pt x="443" y="1116"/>
                  </a:moveTo>
                  <a:lnTo>
                    <a:pt x="245" y="9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Freeform 250"/>
            <p:cNvSpPr>
              <a:spLocks/>
            </p:cNvSpPr>
            <p:nvPr/>
          </p:nvSpPr>
          <p:spPr bwMode="auto">
            <a:xfrm>
              <a:off x="882" y="4879"/>
              <a:ext cx="38" cy="57"/>
            </a:xfrm>
            <a:custGeom>
              <a:avLst/>
              <a:gdLst>
                <a:gd name="T0" fmla="*/ 6 w 38"/>
                <a:gd name="T1" fmla="*/ 0 h 57"/>
                <a:gd name="T2" fmla="*/ 0 w 38"/>
                <a:gd name="T3" fmla="*/ 57 h 57"/>
                <a:gd name="T4" fmla="*/ 15 w 38"/>
                <a:gd name="T5" fmla="*/ 39 h 57"/>
                <a:gd name="T6" fmla="*/ 38 w 38"/>
                <a:gd name="T7" fmla="*/ 48 h 57"/>
                <a:gd name="T8" fmla="*/ 6 w 3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7">
                  <a:moveTo>
                    <a:pt x="6" y="0"/>
                  </a:moveTo>
                  <a:lnTo>
                    <a:pt x="0" y="57"/>
                  </a:lnTo>
                  <a:lnTo>
                    <a:pt x="15" y="39"/>
                  </a:lnTo>
                  <a:lnTo>
                    <a:pt x="38" y="4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Arc 251"/>
            <p:cNvSpPr>
              <a:spLocks/>
            </p:cNvSpPr>
            <p:nvPr/>
          </p:nvSpPr>
          <p:spPr bwMode="auto">
            <a:xfrm>
              <a:off x="1498" y="2838"/>
              <a:ext cx="83" cy="9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57 w 21857"/>
                <a:gd name="T1" fmla="*/ 21598 h 21600"/>
                <a:gd name="T2" fmla="*/ 0 w 21857"/>
                <a:gd name="T3" fmla="*/ 218 h 21600"/>
                <a:gd name="T4" fmla="*/ 21599 w 218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7" h="21600" fill="none" extrusionOk="0">
                  <a:moveTo>
                    <a:pt x="21857" y="21598"/>
                  </a:moveTo>
                  <a:cubicBezTo>
                    <a:pt x="21771" y="21599"/>
                    <a:pt x="21685" y="21599"/>
                    <a:pt x="21599" y="21600"/>
                  </a:cubicBezTo>
                  <a:cubicBezTo>
                    <a:pt x="9754" y="21600"/>
                    <a:pt x="119" y="12061"/>
                    <a:pt x="0" y="217"/>
                  </a:cubicBezTo>
                </a:path>
                <a:path w="21857" h="21600" stroke="0" extrusionOk="0">
                  <a:moveTo>
                    <a:pt x="21857" y="21598"/>
                  </a:moveTo>
                  <a:cubicBezTo>
                    <a:pt x="21771" y="21599"/>
                    <a:pt x="21685" y="21599"/>
                    <a:pt x="21599" y="21600"/>
                  </a:cubicBezTo>
                  <a:cubicBezTo>
                    <a:pt x="9754" y="21600"/>
                    <a:pt x="119" y="12061"/>
                    <a:pt x="0" y="21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Freeform 252"/>
            <p:cNvSpPr>
              <a:spLocks/>
            </p:cNvSpPr>
            <p:nvPr/>
          </p:nvSpPr>
          <p:spPr bwMode="auto">
            <a:xfrm>
              <a:off x="1461" y="2832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253"/>
            <p:cNvSpPr>
              <a:spLocks noChangeShapeType="1"/>
            </p:cNvSpPr>
            <p:nvPr/>
          </p:nvSpPr>
          <p:spPr bwMode="auto">
            <a:xfrm>
              <a:off x="1461" y="28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Arc 254"/>
            <p:cNvSpPr>
              <a:spLocks/>
            </p:cNvSpPr>
            <p:nvPr/>
          </p:nvSpPr>
          <p:spPr bwMode="auto">
            <a:xfrm>
              <a:off x="1498" y="3891"/>
              <a:ext cx="100" cy="13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14 w 21814"/>
                <a:gd name="T1" fmla="*/ 21599 h 21600"/>
                <a:gd name="T2" fmla="*/ 0 w 21814"/>
                <a:gd name="T3" fmla="*/ 162 h 21600"/>
                <a:gd name="T4" fmla="*/ 21599 w 218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4" h="21600" fill="none" extrusionOk="0">
                  <a:moveTo>
                    <a:pt x="21813" y="21598"/>
                  </a:moveTo>
                  <a:cubicBezTo>
                    <a:pt x="21742" y="21599"/>
                    <a:pt x="21670" y="21599"/>
                    <a:pt x="21599" y="21600"/>
                  </a:cubicBezTo>
                  <a:cubicBezTo>
                    <a:pt x="9732" y="21600"/>
                    <a:pt x="88" y="12027"/>
                    <a:pt x="-1" y="162"/>
                  </a:cubicBezTo>
                </a:path>
                <a:path w="21814" h="21600" stroke="0" extrusionOk="0">
                  <a:moveTo>
                    <a:pt x="21813" y="21598"/>
                  </a:moveTo>
                  <a:cubicBezTo>
                    <a:pt x="21742" y="21599"/>
                    <a:pt x="21670" y="21599"/>
                    <a:pt x="21599" y="21600"/>
                  </a:cubicBezTo>
                  <a:cubicBezTo>
                    <a:pt x="9732" y="21600"/>
                    <a:pt x="88" y="12027"/>
                    <a:pt x="-1" y="16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Freeform 255"/>
            <p:cNvSpPr>
              <a:spLocks/>
            </p:cNvSpPr>
            <p:nvPr/>
          </p:nvSpPr>
          <p:spPr bwMode="auto">
            <a:xfrm>
              <a:off x="1461" y="3885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256"/>
            <p:cNvSpPr>
              <a:spLocks noChangeShapeType="1"/>
            </p:cNvSpPr>
            <p:nvPr/>
          </p:nvSpPr>
          <p:spPr bwMode="auto">
            <a:xfrm>
              <a:off x="1461" y="38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Arc 257"/>
            <p:cNvSpPr>
              <a:spLocks/>
            </p:cNvSpPr>
            <p:nvPr/>
          </p:nvSpPr>
          <p:spPr bwMode="auto">
            <a:xfrm>
              <a:off x="1420" y="4996"/>
              <a:ext cx="94" cy="1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0 w 21830"/>
                <a:gd name="T1" fmla="*/ 21599 h 21600"/>
                <a:gd name="T2" fmla="*/ 0 w 21830"/>
                <a:gd name="T3" fmla="*/ 0 h 21600"/>
                <a:gd name="T4" fmla="*/ 21600 w 2183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0" h="21600" fill="none" extrusionOk="0">
                  <a:moveTo>
                    <a:pt x="21829" y="21598"/>
                  </a:moveTo>
                  <a:cubicBezTo>
                    <a:pt x="21753" y="21599"/>
                    <a:pt x="2167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30" h="21600" stroke="0" extrusionOk="0">
                  <a:moveTo>
                    <a:pt x="21829" y="21598"/>
                  </a:moveTo>
                  <a:cubicBezTo>
                    <a:pt x="21753" y="21599"/>
                    <a:pt x="2167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Freeform 258"/>
            <p:cNvSpPr>
              <a:spLocks/>
            </p:cNvSpPr>
            <p:nvPr/>
          </p:nvSpPr>
          <p:spPr bwMode="auto">
            <a:xfrm>
              <a:off x="1383" y="4989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259"/>
            <p:cNvSpPr>
              <a:spLocks noChangeShapeType="1"/>
            </p:cNvSpPr>
            <p:nvPr/>
          </p:nvSpPr>
          <p:spPr bwMode="auto">
            <a:xfrm>
              <a:off x="1383" y="498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Arc 260"/>
            <p:cNvSpPr>
              <a:spLocks/>
            </p:cNvSpPr>
            <p:nvPr/>
          </p:nvSpPr>
          <p:spPr bwMode="auto">
            <a:xfrm>
              <a:off x="583" y="2637"/>
              <a:ext cx="238" cy="5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Freeform 261"/>
            <p:cNvSpPr>
              <a:spLocks/>
            </p:cNvSpPr>
            <p:nvPr/>
          </p:nvSpPr>
          <p:spPr bwMode="auto">
            <a:xfrm>
              <a:off x="545" y="2631"/>
              <a:ext cx="76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262"/>
            <p:cNvSpPr>
              <a:spLocks noChangeShapeType="1"/>
            </p:cNvSpPr>
            <p:nvPr/>
          </p:nvSpPr>
          <p:spPr bwMode="auto">
            <a:xfrm>
              <a:off x="545" y="263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Arc 263"/>
            <p:cNvSpPr>
              <a:spLocks/>
            </p:cNvSpPr>
            <p:nvPr/>
          </p:nvSpPr>
          <p:spPr bwMode="auto">
            <a:xfrm>
              <a:off x="589" y="3658"/>
              <a:ext cx="243" cy="6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Freeform 264"/>
            <p:cNvSpPr>
              <a:spLocks/>
            </p:cNvSpPr>
            <p:nvPr/>
          </p:nvSpPr>
          <p:spPr bwMode="auto">
            <a:xfrm>
              <a:off x="551" y="3651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265"/>
            <p:cNvSpPr>
              <a:spLocks noChangeShapeType="1"/>
            </p:cNvSpPr>
            <p:nvPr/>
          </p:nvSpPr>
          <p:spPr bwMode="auto">
            <a:xfrm>
              <a:off x="551" y="36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Arc 266"/>
            <p:cNvSpPr>
              <a:spLocks/>
            </p:cNvSpPr>
            <p:nvPr/>
          </p:nvSpPr>
          <p:spPr bwMode="auto">
            <a:xfrm>
              <a:off x="544" y="4739"/>
              <a:ext cx="205" cy="6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5 w 21705"/>
                <a:gd name="T1" fmla="*/ 21600 h 21600"/>
                <a:gd name="T2" fmla="*/ 0 w 21705"/>
                <a:gd name="T3" fmla="*/ 34 h 21600"/>
                <a:gd name="T4" fmla="*/ 21600 w 217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5" h="21600" fill="none" extrusionOk="0">
                  <a:moveTo>
                    <a:pt x="21704" y="21599"/>
                  </a:moveTo>
                  <a:cubicBezTo>
                    <a:pt x="21669" y="21599"/>
                    <a:pt x="21634" y="21599"/>
                    <a:pt x="21600" y="21600"/>
                  </a:cubicBezTo>
                  <a:cubicBezTo>
                    <a:pt x="9683" y="21600"/>
                    <a:pt x="18" y="11950"/>
                    <a:pt x="0" y="33"/>
                  </a:cubicBezTo>
                </a:path>
                <a:path w="21705" h="21600" stroke="0" extrusionOk="0">
                  <a:moveTo>
                    <a:pt x="21704" y="21599"/>
                  </a:moveTo>
                  <a:cubicBezTo>
                    <a:pt x="21669" y="21599"/>
                    <a:pt x="21634" y="21599"/>
                    <a:pt x="21600" y="21600"/>
                  </a:cubicBezTo>
                  <a:cubicBezTo>
                    <a:pt x="9683" y="21600"/>
                    <a:pt x="18" y="11950"/>
                    <a:pt x="0" y="3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Freeform 267"/>
            <p:cNvSpPr>
              <a:spLocks/>
            </p:cNvSpPr>
            <p:nvPr/>
          </p:nvSpPr>
          <p:spPr bwMode="auto">
            <a:xfrm>
              <a:off x="506" y="4733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Line 268"/>
            <p:cNvSpPr>
              <a:spLocks noChangeShapeType="1"/>
            </p:cNvSpPr>
            <p:nvPr/>
          </p:nvSpPr>
          <p:spPr bwMode="auto">
            <a:xfrm>
              <a:off x="999" y="12582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38125"/>
            <a:ext cx="7010400" cy="20670838"/>
            <a:chOff x="144" y="150"/>
            <a:chExt cx="4416" cy="1302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68"/>
              <a:ext cx="4032" cy="5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1" y="150"/>
              <a:ext cx="4389" cy="5295"/>
              <a:chOff x="171" y="150"/>
              <a:chExt cx="4389" cy="5295"/>
            </a:xfrm>
          </p:grpSpPr>
          <p:sp>
            <p:nvSpPr>
              <p:cNvPr id="12338" name="Rectangle 5"/>
              <p:cNvSpPr>
                <a:spLocks noChangeArrowheads="1"/>
              </p:cNvSpPr>
              <p:nvPr/>
            </p:nvSpPr>
            <p:spPr bwMode="auto">
              <a:xfrm>
                <a:off x="171" y="4393"/>
                <a:ext cx="1808" cy="102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9" name="Rectangle 6"/>
              <p:cNvSpPr>
                <a:spLocks noChangeArrowheads="1"/>
              </p:cNvSpPr>
              <p:nvPr/>
            </p:nvSpPr>
            <p:spPr bwMode="auto">
              <a:xfrm>
                <a:off x="171" y="2259"/>
                <a:ext cx="1808" cy="102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0" name="Rectangle 7"/>
              <p:cNvSpPr>
                <a:spLocks noChangeArrowheads="1"/>
              </p:cNvSpPr>
              <p:nvPr/>
            </p:nvSpPr>
            <p:spPr bwMode="auto">
              <a:xfrm>
                <a:off x="171" y="3326"/>
                <a:ext cx="1808" cy="102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1" name="Rectangle 8"/>
              <p:cNvSpPr>
                <a:spLocks noChangeArrowheads="1"/>
              </p:cNvSpPr>
              <p:nvPr/>
            </p:nvSpPr>
            <p:spPr bwMode="auto">
              <a:xfrm>
                <a:off x="588" y="354"/>
                <a:ext cx="3134" cy="177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2" name="Oval 9"/>
              <p:cNvSpPr>
                <a:spLocks noChangeArrowheads="1"/>
              </p:cNvSpPr>
              <p:nvPr/>
            </p:nvSpPr>
            <p:spPr bwMode="auto">
              <a:xfrm>
                <a:off x="324" y="3996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3" name="Rectangle 10"/>
              <p:cNvSpPr>
                <a:spLocks noChangeArrowheads="1"/>
              </p:cNvSpPr>
              <p:nvPr/>
            </p:nvSpPr>
            <p:spPr bwMode="auto">
              <a:xfrm>
                <a:off x="787" y="387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4" name="Oval 11"/>
              <p:cNvSpPr>
                <a:spLocks noChangeArrowheads="1"/>
              </p:cNvSpPr>
              <p:nvPr/>
            </p:nvSpPr>
            <p:spPr bwMode="auto">
              <a:xfrm>
                <a:off x="778" y="3996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5" name="Rectangle 12"/>
              <p:cNvSpPr>
                <a:spLocks noChangeArrowheads="1"/>
              </p:cNvSpPr>
              <p:nvPr/>
            </p:nvSpPr>
            <p:spPr bwMode="auto">
              <a:xfrm>
                <a:off x="1090" y="38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6" name="Oval 13"/>
              <p:cNvSpPr>
                <a:spLocks noChangeArrowheads="1"/>
              </p:cNvSpPr>
              <p:nvPr/>
            </p:nvSpPr>
            <p:spPr bwMode="auto">
              <a:xfrm>
                <a:off x="934" y="3996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7" name="Rectangle 14"/>
              <p:cNvSpPr>
                <a:spLocks noChangeArrowheads="1"/>
              </p:cNvSpPr>
              <p:nvPr/>
            </p:nvSpPr>
            <p:spPr bwMode="auto">
              <a:xfrm>
                <a:off x="1397" y="387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8" name="Rectangle 15"/>
              <p:cNvSpPr>
                <a:spLocks noChangeArrowheads="1"/>
              </p:cNvSpPr>
              <p:nvPr/>
            </p:nvSpPr>
            <p:spPr bwMode="auto">
              <a:xfrm>
                <a:off x="1084" y="3996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9" name="Line 16"/>
              <p:cNvSpPr>
                <a:spLocks noChangeShapeType="1"/>
              </p:cNvSpPr>
              <p:nvPr/>
            </p:nvSpPr>
            <p:spPr bwMode="auto">
              <a:xfrm>
                <a:off x="1084" y="3996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0" name="Line 17"/>
              <p:cNvSpPr>
                <a:spLocks noChangeShapeType="1"/>
              </p:cNvSpPr>
              <p:nvPr/>
            </p:nvSpPr>
            <p:spPr bwMode="auto">
              <a:xfrm flipV="1">
                <a:off x="1084" y="3996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1" name="Rectangle 18"/>
              <p:cNvSpPr>
                <a:spLocks noChangeArrowheads="1"/>
              </p:cNvSpPr>
              <p:nvPr/>
            </p:nvSpPr>
            <p:spPr bwMode="auto">
              <a:xfrm>
                <a:off x="634" y="38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2" name="Oval 19"/>
              <p:cNvSpPr>
                <a:spLocks noChangeArrowheads="1"/>
              </p:cNvSpPr>
              <p:nvPr/>
            </p:nvSpPr>
            <p:spPr bwMode="auto">
              <a:xfrm>
                <a:off x="1239" y="3996"/>
                <a:ext cx="60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3" name="Rectangle 20"/>
              <p:cNvSpPr>
                <a:spLocks noChangeArrowheads="1"/>
              </p:cNvSpPr>
              <p:nvPr/>
            </p:nvSpPr>
            <p:spPr bwMode="auto">
              <a:xfrm>
                <a:off x="934" y="37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4" name="Oval 21"/>
              <p:cNvSpPr>
                <a:spLocks noChangeArrowheads="1"/>
              </p:cNvSpPr>
              <p:nvPr/>
            </p:nvSpPr>
            <p:spPr bwMode="auto">
              <a:xfrm>
                <a:off x="1389" y="3996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5" name="Rectangle 22"/>
              <p:cNvSpPr>
                <a:spLocks noChangeArrowheads="1"/>
              </p:cNvSpPr>
              <p:nvPr/>
            </p:nvSpPr>
            <p:spPr bwMode="auto">
              <a:xfrm>
                <a:off x="1240" y="37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6" name="Oval 23"/>
              <p:cNvSpPr>
                <a:spLocks noChangeArrowheads="1"/>
              </p:cNvSpPr>
              <p:nvPr/>
            </p:nvSpPr>
            <p:spPr bwMode="auto">
              <a:xfrm>
                <a:off x="1539" y="3996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7" name="Rectangle 24"/>
              <p:cNvSpPr>
                <a:spLocks noChangeArrowheads="1"/>
              </p:cNvSpPr>
              <p:nvPr/>
            </p:nvSpPr>
            <p:spPr bwMode="auto">
              <a:xfrm>
                <a:off x="1545" y="38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8" name="Oval 25"/>
              <p:cNvSpPr>
                <a:spLocks noChangeArrowheads="1"/>
              </p:cNvSpPr>
              <p:nvPr/>
            </p:nvSpPr>
            <p:spPr bwMode="auto">
              <a:xfrm>
                <a:off x="1078" y="420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9" name="Rectangle 26"/>
              <p:cNvSpPr>
                <a:spLocks noChangeArrowheads="1"/>
              </p:cNvSpPr>
              <p:nvPr/>
            </p:nvSpPr>
            <p:spPr bwMode="auto">
              <a:xfrm>
                <a:off x="329" y="37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0" name="Oval 27"/>
              <p:cNvSpPr>
                <a:spLocks noChangeArrowheads="1"/>
              </p:cNvSpPr>
              <p:nvPr/>
            </p:nvSpPr>
            <p:spPr bwMode="auto">
              <a:xfrm>
                <a:off x="805" y="4205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1" name="Rectangle 28"/>
              <p:cNvSpPr>
                <a:spLocks noChangeArrowheads="1"/>
              </p:cNvSpPr>
              <p:nvPr/>
            </p:nvSpPr>
            <p:spPr bwMode="auto">
              <a:xfrm>
                <a:off x="1775" y="37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2" name="Oval 29"/>
              <p:cNvSpPr>
                <a:spLocks noChangeArrowheads="1"/>
              </p:cNvSpPr>
              <p:nvPr/>
            </p:nvSpPr>
            <p:spPr bwMode="auto">
              <a:xfrm>
                <a:off x="420" y="4109"/>
                <a:ext cx="60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3" name="Rectangle 30"/>
              <p:cNvSpPr>
                <a:spLocks noChangeArrowheads="1"/>
              </p:cNvSpPr>
              <p:nvPr/>
            </p:nvSpPr>
            <p:spPr bwMode="auto">
              <a:xfrm>
                <a:off x="688" y="354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4" name="Oval 31"/>
              <p:cNvSpPr>
                <a:spLocks noChangeArrowheads="1"/>
              </p:cNvSpPr>
              <p:nvPr/>
            </p:nvSpPr>
            <p:spPr bwMode="auto">
              <a:xfrm>
                <a:off x="1695" y="4045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5" name="Rectangle 32"/>
              <p:cNvSpPr>
                <a:spLocks noChangeArrowheads="1"/>
              </p:cNvSpPr>
              <p:nvPr/>
            </p:nvSpPr>
            <p:spPr bwMode="auto">
              <a:xfrm>
                <a:off x="1521" y="354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6" name="Oval 33"/>
              <p:cNvSpPr>
                <a:spLocks noChangeArrowheads="1"/>
              </p:cNvSpPr>
              <p:nvPr/>
            </p:nvSpPr>
            <p:spPr bwMode="auto">
              <a:xfrm>
                <a:off x="324" y="505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7" name="Rectangle 34"/>
              <p:cNvSpPr>
                <a:spLocks noChangeArrowheads="1"/>
              </p:cNvSpPr>
              <p:nvPr/>
            </p:nvSpPr>
            <p:spPr bwMode="auto">
              <a:xfrm>
                <a:off x="787" y="493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8" name="Oval 35"/>
              <p:cNvSpPr>
                <a:spLocks noChangeArrowheads="1"/>
              </p:cNvSpPr>
              <p:nvPr/>
            </p:nvSpPr>
            <p:spPr bwMode="auto">
              <a:xfrm>
                <a:off x="778" y="5059"/>
                <a:ext cx="61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9" name="Rectangle 36"/>
              <p:cNvSpPr>
                <a:spLocks noChangeArrowheads="1"/>
              </p:cNvSpPr>
              <p:nvPr/>
            </p:nvSpPr>
            <p:spPr bwMode="auto">
              <a:xfrm>
                <a:off x="1090" y="493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0" name="Oval 37"/>
              <p:cNvSpPr>
                <a:spLocks noChangeArrowheads="1"/>
              </p:cNvSpPr>
              <p:nvPr/>
            </p:nvSpPr>
            <p:spPr bwMode="auto">
              <a:xfrm>
                <a:off x="934" y="5059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1" name="Rectangle 38"/>
              <p:cNvSpPr>
                <a:spLocks noChangeArrowheads="1"/>
              </p:cNvSpPr>
              <p:nvPr/>
            </p:nvSpPr>
            <p:spPr bwMode="auto">
              <a:xfrm>
                <a:off x="1397" y="493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2" name="Rectangle 39"/>
              <p:cNvSpPr>
                <a:spLocks noChangeArrowheads="1"/>
              </p:cNvSpPr>
              <p:nvPr/>
            </p:nvSpPr>
            <p:spPr bwMode="auto">
              <a:xfrm>
                <a:off x="1084" y="5059"/>
                <a:ext cx="60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3" name="Line 40"/>
              <p:cNvSpPr>
                <a:spLocks noChangeShapeType="1"/>
              </p:cNvSpPr>
              <p:nvPr/>
            </p:nvSpPr>
            <p:spPr bwMode="auto">
              <a:xfrm>
                <a:off x="1084" y="5059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4" name="Line 41"/>
              <p:cNvSpPr>
                <a:spLocks noChangeShapeType="1"/>
              </p:cNvSpPr>
              <p:nvPr/>
            </p:nvSpPr>
            <p:spPr bwMode="auto">
              <a:xfrm flipV="1">
                <a:off x="1084" y="5059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5" name="Rectangle 42"/>
              <p:cNvSpPr>
                <a:spLocks noChangeArrowheads="1"/>
              </p:cNvSpPr>
              <p:nvPr/>
            </p:nvSpPr>
            <p:spPr bwMode="auto">
              <a:xfrm>
                <a:off x="610" y="485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6" name="Oval 43"/>
              <p:cNvSpPr>
                <a:spLocks noChangeArrowheads="1"/>
              </p:cNvSpPr>
              <p:nvPr/>
            </p:nvSpPr>
            <p:spPr bwMode="auto">
              <a:xfrm>
                <a:off x="1239" y="5059"/>
                <a:ext cx="60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7" name="Rectangle 44"/>
              <p:cNvSpPr>
                <a:spLocks noChangeArrowheads="1"/>
              </p:cNvSpPr>
              <p:nvPr/>
            </p:nvSpPr>
            <p:spPr bwMode="auto">
              <a:xfrm>
                <a:off x="784" y="484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8" name="Oval 45"/>
              <p:cNvSpPr>
                <a:spLocks noChangeArrowheads="1"/>
              </p:cNvSpPr>
              <p:nvPr/>
            </p:nvSpPr>
            <p:spPr bwMode="auto">
              <a:xfrm>
                <a:off x="1389" y="5059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9" name="Rectangle 46"/>
              <p:cNvSpPr>
                <a:spLocks noChangeArrowheads="1"/>
              </p:cNvSpPr>
              <p:nvPr/>
            </p:nvSpPr>
            <p:spPr bwMode="auto">
              <a:xfrm>
                <a:off x="1090" y="484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0" name="Oval 47"/>
              <p:cNvSpPr>
                <a:spLocks noChangeArrowheads="1"/>
              </p:cNvSpPr>
              <p:nvPr/>
            </p:nvSpPr>
            <p:spPr bwMode="auto">
              <a:xfrm>
                <a:off x="1539" y="5059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1" name="Rectangle 48"/>
              <p:cNvSpPr>
                <a:spLocks noChangeArrowheads="1"/>
              </p:cNvSpPr>
              <p:nvPr/>
            </p:nvSpPr>
            <p:spPr bwMode="auto">
              <a:xfrm>
                <a:off x="1395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2" name="Oval 49"/>
              <p:cNvSpPr>
                <a:spLocks noChangeArrowheads="1"/>
              </p:cNvSpPr>
              <p:nvPr/>
            </p:nvSpPr>
            <p:spPr bwMode="auto">
              <a:xfrm>
                <a:off x="1078" y="5295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3" name="Rectangle 50"/>
              <p:cNvSpPr>
                <a:spLocks noChangeArrowheads="1"/>
              </p:cNvSpPr>
              <p:nvPr/>
            </p:nvSpPr>
            <p:spPr bwMode="auto">
              <a:xfrm>
                <a:off x="329" y="476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4" name="Oval 51"/>
              <p:cNvSpPr>
                <a:spLocks noChangeArrowheads="1"/>
              </p:cNvSpPr>
              <p:nvPr/>
            </p:nvSpPr>
            <p:spPr bwMode="auto">
              <a:xfrm>
                <a:off x="810" y="5263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5" name="Rectangle 52"/>
              <p:cNvSpPr>
                <a:spLocks noChangeArrowheads="1"/>
              </p:cNvSpPr>
              <p:nvPr/>
            </p:nvSpPr>
            <p:spPr bwMode="auto">
              <a:xfrm>
                <a:off x="1775" y="476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6" name="Oval 53"/>
              <p:cNvSpPr>
                <a:spLocks noChangeArrowheads="1"/>
              </p:cNvSpPr>
              <p:nvPr/>
            </p:nvSpPr>
            <p:spPr bwMode="auto">
              <a:xfrm>
                <a:off x="441" y="5177"/>
                <a:ext cx="60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7" name="Rectangle 54"/>
              <p:cNvSpPr>
                <a:spLocks noChangeArrowheads="1"/>
              </p:cNvSpPr>
              <p:nvPr/>
            </p:nvSpPr>
            <p:spPr bwMode="auto">
              <a:xfrm>
                <a:off x="993" y="461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8" name="Oval 55"/>
              <p:cNvSpPr>
                <a:spLocks noChangeArrowheads="1"/>
              </p:cNvSpPr>
              <p:nvPr/>
            </p:nvSpPr>
            <p:spPr bwMode="auto">
              <a:xfrm>
                <a:off x="1695" y="5107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9" name="Rectangle 56"/>
              <p:cNvSpPr>
                <a:spLocks noChangeArrowheads="1"/>
              </p:cNvSpPr>
              <p:nvPr/>
            </p:nvSpPr>
            <p:spPr bwMode="auto">
              <a:xfrm>
                <a:off x="1596" y="492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0" name="Oval 57"/>
              <p:cNvSpPr>
                <a:spLocks noChangeArrowheads="1"/>
              </p:cNvSpPr>
              <p:nvPr/>
            </p:nvSpPr>
            <p:spPr bwMode="auto">
              <a:xfrm>
                <a:off x="792" y="134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1" name="Rectangle 58"/>
              <p:cNvSpPr>
                <a:spLocks noChangeArrowheads="1"/>
              </p:cNvSpPr>
              <p:nvPr/>
            </p:nvSpPr>
            <p:spPr bwMode="auto">
              <a:xfrm>
                <a:off x="1612" y="11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2" name="Oval 59"/>
              <p:cNvSpPr>
                <a:spLocks noChangeArrowheads="1"/>
              </p:cNvSpPr>
              <p:nvPr/>
            </p:nvSpPr>
            <p:spPr bwMode="auto">
              <a:xfrm>
                <a:off x="1585" y="1348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3" name="Rectangle 60"/>
              <p:cNvSpPr>
                <a:spLocks noChangeArrowheads="1"/>
              </p:cNvSpPr>
              <p:nvPr/>
            </p:nvSpPr>
            <p:spPr bwMode="auto">
              <a:xfrm>
                <a:off x="2081" y="11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4" name="Oval 61"/>
              <p:cNvSpPr>
                <a:spLocks noChangeArrowheads="1"/>
              </p:cNvSpPr>
              <p:nvPr/>
            </p:nvSpPr>
            <p:spPr bwMode="auto">
              <a:xfrm>
                <a:off x="1847" y="134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5" name="Rectangle 62"/>
              <p:cNvSpPr>
                <a:spLocks noChangeArrowheads="1"/>
              </p:cNvSpPr>
              <p:nvPr/>
            </p:nvSpPr>
            <p:spPr bwMode="auto">
              <a:xfrm>
                <a:off x="2442" y="116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6" name="Rectangle 63"/>
              <p:cNvSpPr>
                <a:spLocks noChangeArrowheads="1"/>
              </p:cNvSpPr>
              <p:nvPr/>
            </p:nvSpPr>
            <p:spPr bwMode="auto">
              <a:xfrm>
                <a:off x="2110" y="1348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7" name="Line 64"/>
              <p:cNvSpPr>
                <a:spLocks noChangeShapeType="1"/>
              </p:cNvSpPr>
              <p:nvPr/>
            </p:nvSpPr>
            <p:spPr bwMode="auto">
              <a:xfrm>
                <a:off x="2110" y="1348"/>
                <a:ext cx="102" cy="1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8" name="Line 65"/>
              <p:cNvSpPr>
                <a:spLocks noChangeShapeType="1"/>
              </p:cNvSpPr>
              <p:nvPr/>
            </p:nvSpPr>
            <p:spPr bwMode="auto">
              <a:xfrm flipV="1">
                <a:off x="2110" y="1348"/>
                <a:ext cx="102" cy="1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9" name="Rectangle 66"/>
              <p:cNvSpPr>
                <a:spLocks noChangeArrowheads="1"/>
              </p:cNvSpPr>
              <p:nvPr/>
            </p:nvSpPr>
            <p:spPr bwMode="auto">
              <a:xfrm>
                <a:off x="1347" y="10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0" name="Oval 67"/>
              <p:cNvSpPr>
                <a:spLocks noChangeArrowheads="1"/>
              </p:cNvSpPr>
              <p:nvPr/>
            </p:nvSpPr>
            <p:spPr bwMode="auto">
              <a:xfrm>
                <a:off x="2378" y="1348"/>
                <a:ext cx="105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1" name="Rectangle 68"/>
              <p:cNvSpPr>
                <a:spLocks noChangeArrowheads="1"/>
              </p:cNvSpPr>
              <p:nvPr/>
            </p:nvSpPr>
            <p:spPr bwMode="auto">
              <a:xfrm>
                <a:off x="2134" y="1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2" name="Oval 69"/>
              <p:cNvSpPr>
                <a:spLocks noChangeArrowheads="1"/>
              </p:cNvSpPr>
              <p:nvPr/>
            </p:nvSpPr>
            <p:spPr bwMode="auto">
              <a:xfrm>
                <a:off x="2641" y="1348"/>
                <a:ext cx="104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3" name="Rectangle 70"/>
              <p:cNvSpPr>
                <a:spLocks noChangeArrowheads="1"/>
              </p:cNvSpPr>
              <p:nvPr/>
            </p:nvSpPr>
            <p:spPr bwMode="auto">
              <a:xfrm>
                <a:off x="2664" y="1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4" name="Oval 71"/>
              <p:cNvSpPr>
                <a:spLocks noChangeArrowheads="1"/>
              </p:cNvSpPr>
              <p:nvPr/>
            </p:nvSpPr>
            <p:spPr bwMode="auto">
              <a:xfrm>
                <a:off x="2902" y="134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5" name="Rectangle 72"/>
              <p:cNvSpPr>
                <a:spLocks noChangeArrowheads="1"/>
              </p:cNvSpPr>
              <p:nvPr/>
            </p:nvSpPr>
            <p:spPr bwMode="auto">
              <a:xfrm>
                <a:off x="2929" y="11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6" name="Oval 73"/>
              <p:cNvSpPr>
                <a:spLocks noChangeArrowheads="1"/>
              </p:cNvSpPr>
              <p:nvPr/>
            </p:nvSpPr>
            <p:spPr bwMode="auto">
              <a:xfrm>
                <a:off x="2105" y="176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7" name="Rectangle 74"/>
              <p:cNvSpPr>
                <a:spLocks noChangeArrowheads="1"/>
              </p:cNvSpPr>
              <p:nvPr/>
            </p:nvSpPr>
            <p:spPr bwMode="auto">
              <a:xfrm>
                <a:off x="816" y="1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8" name="Oval 75"/>
              <p:cNvSpPr>
                <a:spLocks noChangeArrowheads="1"/>
              </p:cNvSpPr>
              <p:nvPr/>
            </p:nvSpPr>
            <p:spPr bwMode="auto">
              <a:xfrm>
                <a:off x="1772" y="1767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9" name="Rectangle 76"/>
              <p:cNvSpPr>
                <a:spLocks noChangeArrowheads="1"/>
              </p:cNvSpPr>
              <p:nvPr/>
            </p:nvSpPr>
            <p:spPr bwMode="auto">
              <a:xfrm>
                <a:off x="3323" y="1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0" name="Oval 77"/>
              <p:cNvSpPr>
                <a:spLocks noChangeArrowheads="1"/>
              </p:cNvSpPr>
              <p:nvPr/>
            </p:nvSpPr>
            <p:spPr bwMode="auto">
              <a:xfrm>
                <a:off x="974" y="153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1" name="Rectangle 78"/>
              <p:cNvSpPr>
                <a:spLocks noChangeArrowheads="1"/>
              </p:cNvSpPr>
              <p:nvPr/>
            </p:nvSpPr>
            <p:spPr bwMode="auto">
              <a:xfrm>
                <a:off x="1454" y="60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2" name="Oval 79"/>
              <p:cNvSpPr>
                <a:spLocks noChangeArrowheads="1"/>
              </p:cNvSpPr>
              <p:nvPr/>
            </p:nvSpPr>
            <p:spPr bwMode="auto">
              <a:xfrm>
                <a:off x="3165" y="1450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3" name="Rectangle 80"/>
              <p:cNvSpPr>
                <a:spLocks noChangeArrowheads="1"/>
              </p:cNvSpPr>
              <p:nvPr/>
            </p:nvSpPr>
            <p:spPr bwMode="auto">
              <a:xfrm>
                <a:off x="2903" y="60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4" name="Oval 81"/>
              <p:cNvSpPr>
                <a:spLocks noChangeArrowheads="1"/>
              </p:cNvSpPr>
              <p:nvPr/>
            </p:nvSpPr>
            <p:spPr bwMode="auto">
              <a:xfrm>
                <a:off x="324" y="2928"/>
                <a:ext cx="59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5" name="Rectangle 82"/>
              <p:cNvSpPr>
                <a:spLocks noChangeArrowheads="1"/>
              </p:cNvSpPr>
              <p:nvPr/>
            </p:nvSpPr>
            <p:spPr bwMode="auto">
              <a:xfrm>
                <a:off x="787" y="280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6" name="Oval 83"/>
              <p:cNvSpPr>
                <a:spLocks noChangeArrowheads="1"/>
              </p:cNvSpPr>
              <p:nvPr/>
            </p:nvSpPr>
            <p:spPr bwMode="auto">
              <a:xfrm>
                <a:off x="778" y="29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7" name="Rectangle 84"/>
              <p:cNvSpPr>
                <a:spLocks noChangeArrowheads="1"/>
              </p:cNvSpPr>
              <p:nvPr/>
            </p:nvSpPr>
            <p:spPr bwMode="auto">
              <a:xfrm>
                <a:off x="1017" y="280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8" name="Oval 85"/>
              <p:cNvSpPr>
                <a:spLocks noChangeArrowheads="1"/>
              </p:cNvSpPr>
              <p:nvPr/>
            </p:nvSpPr>
            <p:spPr bwMode="auto">
              <a:xfrm>
                <a:off x="934" y="292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9" name="Rectangle 86"/>
              <p:cNvSpPr>
                <a:spLocks noChangeArrowheads="1"/>
              </p:cNvSpPr>
              <p:nvPr/>
            </p:nvSpPr>
            <p:spPr bwMode="auto">
              <a:xfrm>
                <a:off x="1317" y="280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0" name="Rectangle 87"/>
              <p:cNvSpPr>
                <a:spLocks noChangeArrowheads="1"/>
              </p:cNvSpPr>
              <p:nvPr/>
            </p:nvSpPr>
            <p:spPr bwMode="auto">
              <a:xfrm>
                <a:off x="1084" y="2928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1" name="Line 88"/>
              <p:cNvSpPr>
                <a:spLocks noChangeShapeType="1"/>
              </p:cNvSpPr>
              <p:nvPr/>
            </p:nvSpPr>
            <p:spPr bwMode="auto">
              <a:xfrm>
                <a:off x="1084" y="2928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2" name="Line 89"/>
              <p:cNvSpPr>
                <a:spLocks noChangeShapeType="1"/>
              </p:cNvSpPr>
              <p:nvPr/>
            </p:nvSpPr>
            <p:spPr bwMode="auto">
              <a:xfrm flipV="1">
                <a:off x="1084" y="2928"/>
                <a:ext cx="62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3" name="Rectangle 90"/>
              <p:cNvSpPr>
                <a:spLocks noChangeArrowheads="1"/>
              </p:cNvSpPr>
              <p:nvPr/>
            </p:nvSpPr>
            <p:spPr bwMode="auto">
              <a:xfrm>
                <a:off x="634" y="28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4" name="Oval 91"/>
              <p:cNvSpPr>
                <a:spLocks noChangeArrowheads="1"/>
              </p:cNvSpPr>
              <p:nvPr/>
            </p:nvSpPr>
            <p:spPr bwMode="auto">
              <a:xfrm>
                <a:off x="1239" y="2928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5" name="Rectangle 92"/>
              <p:cNvSpPr>
                <a:spLocks noChangeArrowheads="1"/>
              </p:cNvSpPr>
              <p:nvPr/>
            </p:nvSpPr>
            <p:spPr bwMode="auto">
              <a:xfrm>
                <a:off x="934" y="2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6" name="Oval 93"/>
              <p:cNvSpPr>
                <a:spLocks noChangeArrowheads="1"/>
              </p:cNvSpPr>
              <p:nvPr/>
            </p:nvSpPr>
            <p:spPr bwMode="auto">
              <a:xfrm>
                <a:off x="1389" y="292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7" name="Rectangle 94"/>
              <p:cNvSpPr>
                <a:spLocks noChangeArrowheads="1"/>
              </p:cNvSpPr>
              <p:nvPr/>
            </p:nvSpPr>
            <p:spPr bwMode="auto">
              <a:xfrm>
                <a:off x="1240" y="2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8" name="Oval 95"/>
              <p:cNvSpPr>
                <a:spLocks noChangeArrowheads="1"/>
              </p:cNvSpPr>
              <p:nvPr/>
            </p:nvSpPr>
            <p:spPr bwMode="auto">
              <a:xfrm>
                <a:off x="1539" y="292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9" name="Rectangle 96"/>
              <p:cNvSpPr>
                <a:spLocks noChangeArrowheads="1"/>
              </p:cNvSpPr>
              <p:nvPr/>
            </p:nvSpPr>
            <p:spPr bwMode="auto">
              <a:xfrm>
                <a:off x="1547" y="280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0" name="Oval 97"/>
              <p:cNvSpPr>
                <a:spLocks noChangeArrowheads="1"/>
              </p:cNvSpPr>
              <p:nvPr/>
            </p:nvSpPr>
            <p:spPr bwMode="auto">
              <a:xfrm>
                <a:off x="1089" y="3143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1" name="Rectangle 98"/>
              <p:cNvSpPr>
                <a:spLocks noChangeArrowheads="1"/>
              </p:cNvSpPr>
              <p:nvPr/>
            </p:nvSpPr>
            <p:spPr bwMode="auto">
              <a:xfrm>
                <a:off x="329" y="26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2" name="Oval 99"/>
              <p:cNvSpPr>
                <a:spLocks noChangeArrowheads="1"/>
              </p:cNvSpPr>
              <p:nvPr/>
            </p:nvSpPr>
            <p:spPr bwMode="auto">
              <a:xfrm>
                <a:off x="864" y="313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3" name="Rectangle 100"/>
              <p:cNvSpPr>
                <a:spLocks noChangeArrowheads="1"/>
              </p:cNvSpPr>
              <p:nvPr/>
            </p:nvSpPr>
            <p:spPr bwMode="auto">
              <a:xfrm>
                <a:off x="1797" y="273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4" name="Oval 101"/>
              <p:cNvSpPr>
                <a:spLocks noChangeArrowheads="1"/>
              </p:cNvSpPr>
              <p:nvPr/>
            </p:nvSpPr>
            <p:spPr bwMode="auto">
              <a:xfrm>
                <a:off x="447" y="3047"/>
                <a:ext cx="59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5" name="Rectangle 102"/>
              <p:cNvSpPr>
                <a:spLocks noChangeArrowheads="1"/>
              </p:cNvSpPr>
              <p:nvPr/>
            </p:nvSpPr>
            <p:spPr bwMode="auto">
              <a:xfrm>
                <a:off x="993" y="248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6" name="Oval 103"/>
              <p:cNvSpPr>
                <a:spLocks noChangeArrowheads="1"/>
              </p:cNvSpPr>
              <p:nvPr/>
            </p:nvSpPr>
            <p:spPr bwMode="auto">
              <a:xfrm>
                <a:off x="1695" y="2977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7" name="Rectangle 104"/>
              <p:cNvSpPr>
                <a:spLocks noChangeArrowheads="1"/>
              </p:cNvSpPr>
              <p:nvPr/>
            </p:nvSpPr>
            <p:spPr bwMode="auto">
              <a:xfrm>
                <a:off x="1631" y="25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8" name="Rectangle 105"/>
              <p:cNvSpPr>
                <a:spLocks noChangeArrowheads="1"/>
              </p:cNvSpPr>
              <p:nvPr/>
            </p:nvSpPr>
            <p:spPr bwMode="auto">
              <a:xfrm>
                <a:off x="1723" y="315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9" name="Rectangle 106"/>
              <p:cNvSpPr>
                <a:spLocks noChangeArrowheads="1"/>
              </p:cNvSpPr>
              <p:nvPr/>
            </p:nvSpPr>
            <p:spPr bwMode="auto">
              <a:xfrm>
                <a:off x="1747" y="532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0" name="Rectangle 107"/>
              <p:cNvSpPr>
                <a:spLocks noChangeArrowheads="1"/>
              </p:cNvSpPr>
              <p:nvPr/>
            </p:nvSpPr>
            <p:spPr bwMode="auto">
              <a:xfrm>
                <a:off x="1759" y="425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1" name="Rectangle 108"/>
              <p:cNvSpPr>
                <a:spLocks noChangeArrowheads="1"/>
              </p:cNvSpPr>
              <p:nvPr/>
            </p:nvSpPr>
            <p:spPr bwMode="auto">
              <a:xfrm>
                <a:off x="701" y="193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2" name="Rectangle 109"/>
              <p:cNvSpPr>
                <a:spLocks noChangeArrowheads="1"/>
              </p:cNvSpPr>
              <p:nvPr/>
            </p:nvSpPr>
            <p:spPr bwMode="auto">
              <a:xfrm>
                <a:off x="2014" y="227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3" name="Rectangle 110"/>
              <p:cNvSpPr>
                <a:spLocks noChangeArrowheads="1"/>
              </p:cNvSpPr>
              <p:nvPr/>
            </p:nvSpPr>
            <p:spPr bwMode="auto">
              <a:xfrm>
                <a:off x="2160" y="2276"/>
                <a:ext cx="145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#2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4" name="Rectangle 111"/>
              <p:cNvSpPr>
                <a:spLocks noChangeArrowheads="1"/>
              </p:cNvSpPr>
              <p:nvPr/>
            </p:nvSpPr>
            <p:spPr bwMode="auto">
              <a:xfrm>
                <a:off x="2014" y="2378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5" name="Rectangle 112"/>
              <p:cNvSpPr>
                <a:spLocks noChangeArrowheads="1"/>
              </p:cNvSpPr>
              <p:nvPr/>
            </p:nvSpPr>
            <p:spPr bwMode="auto">
              <a:xfrm>
                <a:off x="2014" y="248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6" name="Rectangle 113"/>
              <p:cNvSpPr>
                <a:spLocks noChangeArrowheads="1"/>
              </p:cNvSpPr>
              <p:nvPr/>
            </p:nvSpPr>
            <p:spPr bwMode="auto">
              <a:xfrm>
                <a:off x="2178" y="2496"/>
                <a:ext cx="208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pull to get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7" name="Rectangle 114"/>
              <p:cNvSpPr>
                <a:spLocks noChangeArrowheads="1"/>
              </p:cNvSpPr>
              <p:nvPr/>
            </p:nvSpPr>
            <p:spPr bwMode="auto">
              <a:xfrm>
                <a:off x="2014" y="2582"/>
                <a:ext cx="121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kumimoji="0" lang="en-US" sz="12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him. 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Make TAG call w/guard.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8" name="Rectangle 115"/>
              <p:cNvSpPr>
                <a:spLocks noChangeArrowheads="1"/>
              </p:cNvSpPr>
              <p:nvPr/>
            </p:nvSpPr>
            <p:spPr bwMode="auto">
              <a:xfrm>
                <a:off x="2014" y="278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9" name="Rectangle 116"/>
              <p:cNvSpPr>
                <a:spLocks noChangeArrowheads="1"/>
              </p:cNvSpPr>
              <p:nvPr/>
            </p:nvSpPr>
            <p:spPr bwMode="auto">
              <a:xfrm>
                <a:off x="2160" y="2786"/>
                <a:ext cx="149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0" name="Rectangle 117"/>
              <p:cNvSpPr>
                <a:spLocks noChangeArrowheads="1"/>
              </p:cNvSpPr>
              <p:nvPr/>
            </p:nvSpPr>
            <p:spPr bwMode="auto">
              <a:xfrm>
                <a:off x="2014" y="2990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1" name="Rectangle 118"/>
              <p:cNvSpPr>
                <a:spLocks noChangeArrowheads="1"/>
              </p:cNvSpPr>
              <p:nvPr/>
            </p:nvSpPr>
            <p:spPr bwMode="auto">
              <a:xfrm>
                <a:off x="2208" y="2990"/>
                <a:ext cx="72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2" name="Rectangle 119"/>
              <p:cNvSpPr>
                <a:spLocks noChangeArrowheads="1"/>
              </p:cNvSpPr>
              <p:nvPr/>
            </p:nvSpPr>
            <p:spPr bwMode="auto">
              <a:xfrm>
                <a:off x="2014" y="319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3" name="Rectangle 120"/>
              <p:cNvSpPr>
                <a:spLocks noChangeArrowheads="1"/>
              </p:cNvSpPr>
              <p:nvPr/>
            </p:nvSpPr>
            <p:spPr bwMode="auto">
              <a:xfrm>
                <a:off x="2211" y="3194"/>
                <a:ext cx="2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4" name="Rectangle 121"/>
              <p:cNvSpPr>
                <a:spLocks noChangeArrowheads="1"/>
              </p:cNvSpPr>
              <p:nvPr/>
            </p:nvSpPr>
            <p:spPr bwMode="auto">
              <a:xfrm>
                <a:off x="2014" y="339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5" name="Rectangle 122"/>
              <p:cNvSpPr>
                <a:spLocks noChangeArrowheads="1"/>
              </p:cNvSpPr>
              <p:nvPr/>
            </p:nvSpPr>
            <p:spPr bwMode="auto">
              <a:xfrm>
                <a:off x="2160" y="3398"/>
                <a:ext cx="2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6" name="Rectangle 123"/>
              <p:cNvSpPr>
                <a:spLocks noChangeArrowheads="1"/>
              </p:cNvSpPr>
              <p:nvPr/>
            </p:nvSpPr>
            <p:spPr bwMode="auto">
              <a:xfrm>
                <a:off x="2014" y="3602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7" name="Rectangle 124"/>
              <p:cNvSpPr>
                <a:spLocks noChangeArrowheads="1"/>
              </p:cNvSpPr>
              <p:nvPr/>
            </p:nvSpPr>
            <p:spPr bwMode="auto">
              <a:xfrm>
                <a:off x="2171" y="3602"/>
                <a:ext cx="138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8" name="Rectangle 125"/>
              <p:cNvSpPr>
                <a:spLocks noChangeArrowheads="1"/>
              </p:cNvSpPr>
              <p:nvPr/>
            </p:nvSpPr>
            <p:spPr bwMode="auto">
              <a:xfrm>
                <a:off x="2014" y="380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9" name="Rectangle 126"/>
              <p:cNvSpPr>
                <a:spLocks noChangeArrowheads="1"/>
              </p:cNvSpPr>
              <p:nvPr/>
            </p:nvSpPr>
            <p:spPr bwMode="auto">
              <a:xfrm>
                <a:off x="2177" y="3806"/>
                <a:ext cx="19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:Snap on Red-Set. Retrace the path of the ball and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0" name="Rectangle 127"/>
              <p:cNvSpPr>
                <a:spLocks noChangeArrowheads="1"/>
              </p:cNvSpPr>
              <p:nvPr/>
            </p:nvSpPr>
            <p:spPr bwMode="auto">
              <a:xfrm>
                <a:off x="2014" y="3908"/>
                <a:ext cx="227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shovel it 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to the ball carrier in the PS A-Gap. Fake Naked.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1" name="Rectangle 128"/>
              <p:cNvSpPr>
                <a:spLocks noChangeArrowheads="1"/>
              </p:cNvSpPr>
              <p:nvPr/>
            </p:nvSpPr>
            <p:spPr bwMode="auto">
              <a:xfrm>
                <a:off x="2014" y="411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2" name="Rectangle 129"/>
              <p:cNvSpPr>
                <a:spLocks noChangeArrowheads="1"/>
              </p:cNvSpPr>
              <p:nvPr/>
            </p:nvSpPr>
            <p:spPr bwMode="auto">
              <a:xfrm>
                <a:off x="2160" y="4111"/>
                <a:ext cx="107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#3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3" name="Rectangle 130"/>
              <p:cNvSpPr>
                <a:spLocks noChangeArrowheads="1"/>
              </p:cNvSpPr>
              <p:nvPr/>
            </p:nvSpPr>
            <p:spPr bwMode="auto">
              <a:xfrm>
                <a:off x="2014" y="431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4" name="Rectangle 131"/>
              <p:cNvSpPr>
                <a:spLocks noChangeArrowheads="1"/>
              </p:cNvSpPr>
              <p:nvPr/>
            </p:nvSpPr>
            <p:spPr bwMode="auto">
              <a:xfrm>
                <a:off x="2159" y="4315"/>
                <a:ext cx="240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1.5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in front of QB. Jet motion.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5" name="Rectangle 132"/>
              <p:cNvSpPr>
                <a:spLocks noChangeArrowheads="1"/>
              </p:cNvSpPr>
              <p:nvPr/>
            </p:nvSpPr>
            <p:spPr bwMode="auto">
              <a:xfrm>
                <a:off x="2014" y="4417"/>
                <a:ext cx="2321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your eye on the ball from the snap-QB's hands-your hands.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6" name="Rectangle 133"/>
              <p:cNvSpPr>
                <a:spLocks noChangeArrowheads="1"/>
              </p:cNvSpPr>
              <p:nvPr/>
            </p:nvSpPr>
            <p:spPr bwMode="auto">
              <a:xfrm>
                <a:off x="2014" y="4519"/>
                <a:ext cx="189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Do not slow down.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Think:Hash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-#'s-Sideline.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7" name="Rectangle 134"/>
              <p:cNvSpPr>
                <a:spLocks noChangeArrowheads="1"/>
              </p:cNvSpPr>
              <p:nvPr/>
            </p:nvSpPr>
            <p:spPr bwMode="auto">
              <a:xfrm>
                <a:off x="2014" y="4723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8" name="Rectangle 135"/>
              <p:cNvSpPr>
                <a:spLocks noChangeArrowheads="1"/>
              </p:cNvSpPr>
              <p:nvPr/>
            </p:nvSpPr>
            <p:spPr bwMode="auto">
              <a:xfrm>
                <a:off x="2160" y="4723"/>
                <a:ext cx="225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B-Gap. Block Area. Probably backside LB.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9" name="Rectangle 136"/>
              <p:cNvSpPr>
                <a:spLocks noChangeArrowheads="1"/>
              </p:cNvSpPr>
              <p:nvPr/>
            </p:nvSpPr>
            <p:spPr bwMode="auto">
              <a:xfrm>
                <a:off x="2014" y="4927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70" name="Rectangle 137"/>
              <p:cNvSpPr>
                <a:spLocks noChangeArrowheads="1"/>
              </p:cNvSpPr>
              <p:nvPr/>
            </p:nvSpPr>
            <p:spPr bwMode="auto">
              <a:xfrm>
                <a:off x="1601" y="150"/>
                <a:ext cx="1092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TwLG</a:t>
                </a:r>
                <a:r>
                  <a:rPr kumimoji="0" lang="en-US" sz="21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658 Flip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71" name="Freeform 138"/>
              <p:cNvSpPr>
                <a:spLocks/>
              </p:cNvSpPr>
              <p:nvPr/>
            </p:nvSpPr>
            <p:spPr bwMode="auto">
              <a:xfrm>
                <a:off x="3254" y="1072"/>
                <a:ext cx="211" cy="397"/>
              </a:xfrm>
              <a:custGeom>
                <a:avLst/>
                <a:gdLst>
                  <a:gd name="T0" fmla="*/ 0 w 590"/>
                  <a:gd name="T1" fmla="*/ 1110 h 1110"/>
                  <a:gd name="T2" fmla="*/ 590 w 590"/>
                  <a:gd name="T3" fmla="*/ 390 h 1110"/>
                  <a:gd name="T4" fmla="*/ 590 w 590"/>
                  <a:gd name="T5" fmla="*/ 72 h 1110"/>
                  <a:gd name="T6" fmla="*/ 460 w 59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1110">
                    <a:moveTo>
                      <a:pt x="0" y="1110"/>
                    </a:moveTo>
                    <a:lnTo>
                      <a:pt x="590" y="390"/>
                    </a:lnTo>
                    <a:lnTo>
                      <a:pt x="590" y="72"/>
                    </a:lnTo>
                    <a:lnTo>
                      <a:pt x="4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2" name="Freeform 139"/>
              <p:cNvSpPr>
                <a:spLocks/>
              </p:cNvSpPr>
              <p:nvPr/>
            </p:nvSpPr>
            <p:spPr bwMode="auto">
              <a:xfrm>
                <a:off x="3394" y="1036"/>
                <a:ext cx="43" cy="69"/>
              </a:xfrm>
              <a:custGeom>
                <a:avLst/>
                <a:gdLst>
                  <a:gd name="T0" fmla="*/ 102 w 119"/>
                  <a:gd name="T1" fmla="*/ 0 h 192"/>
                  <a:gd name="T2" fmla="*/ 119 w 119"/>
                  <a:gd name="T3" fmla="*/ 8 h 192"/>
                  <a:gd name="T4" fmla="*/ 17 w 119"/>
                  <a:gd name="T5" fmla="*/ 192 h 192"/>
                  <a:gd name="T6" fmla="*/ 0 w 119"/>
                  <a:gd name="T7" fmla="*/ 18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02" y="0"/>
                    </a:moveTo>
                    <a:lnTo>
                      <a:pt x="119" y="8"/>
                    </a:lnTo>
                    <a:lnTo>
                      <a:pt x="17" y="192"/>
                    </a:lnTo>
                    <a:lnTo>
                      <a:pt x="0" y="18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3" name="Line 140"/>
              <p:cNvSpPr>
                <a:spLocks noChangeShapeType="1"/>
              </p:cNvSpPr>
              <p:nvPr/>
            </p:nvSpPr>
            <p:spPr bwMode="auto">
              <a:xfrm>
                <a:off x="3394" y="110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4" name="Arc 141"/>
              <p:cNvSpPr>
                <a:spLocks/>
              </p:cNvSpPr>
              <p:nvPr/>
            </p:nvSpPr>
            <p:spPr bwMode="auto">
              <a:xfrm>
                <a:off x="2696" y="1095"/>
                <a:ext cx="486" cy="3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9 h 21600"/>
                  <a:gd name="T2" fmla="*/ 4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8"/>
                    </a:moveTo>
                    <a:cubicBezTo>
                      <a:pt x="21567" y="11948"/>
                      <a:pt x="11933" y="21575"/>
                      <a:pt x="43" y="21599"/>
                    </a:cubicBezTo>
                  </a:path>
                  <a:path w="21600" h="21600" stroke="0" extrusionOk="0">
                    <a:moveTo>
                      <a:pt x="21599" y="58"/>
                    </a:moveTo>
                    <a:cubicBezTo>
                      <a:pt x="21567" y="11948"/>
                      <a:pt x="11933" y="21575"/>
                      <a:pt x="4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5" name="Arc 142"/>
              <p:cNvSpPr>
                <a:spLocks/>
              </p:cNvSpPr>
              <p:nvPr/>
            </p:nvSpPr>
            <p:spPr bwMode="auto">
              <a:xfrm>
                <a:off x="3062" y="1041"/>
                <a:ext cx="120" cy="55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181 w 21600"/>
                  <a:gd name="T1" fmla="*/ 0 h 21994"/>
                  <a:gd name="T2" fmla="*/ 21596 w 21600"/>
                  <a:gd name="T3" fmla="*/ 21994 h 21994"/>
                  <a:gd name="T4" fmla="*/ 0 w 21600"/>
                  <a:gd name="T5" fmla="*/ 21599 h 21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94" fill="none" extrusionOk="0">
                    <a:moveTo>
                      <a:pt x="181" y="-1"/>
                    </a:moveTo>
                    <a:cubicBezTo>
                      <a:pt x="12039" y="99"/>
                      <a:pt x="21600" y="9740"/>
                      <a:pt x="21600" y="21599"/>
                    </a:cubicBezTo>
                    <a:cubicBezTo>
                      <a:pt x="21600" y="21730"/>
                      <a:pt x="21598" y="21862"/>
                      <a:pt x="21596" y="21994"/>
                    </a:cubicBezTo>
                  </a:path>
                  <a:path w="21600" h="21994" stroke="0" extrusionOk="0">
                    <a:moveTo>
                      <a:pt x="181" y="-1"/>
                    </a:moveTo>
                    <a:cubicBezTo>
                      <a:pt x="12039" y="99"/>
                      <a:pt x="21600" y="9740"/>
                      <a:pt x="21600" y="21599"/>
                    </a:cubicBezTo>
                    <a:cubicBezTo>
                      <a:pt x="21600" y="21730"/>
                      <a:pt x="21598" y="21862"/>
                      <a:pt x="21596" y="21994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6" name="Freeform 143"/>
              <p:cNvSpPr>
                <a:spLocks/>
              </p:cNvSpPr>
              <p:nvPr/>
            </p:nvSpPr>
            <p:spPr bwMode="auto">
              <a:xfrm>
                <a:off x="3041" y="1003"/>
                <a:ext cx="37" cy="72"/>
              </a:xfrm>
              <a:custGeom>
                <a:avLst/>
                <a:gdLst>
                  <a:gd name="T0" fmla="*/ 85 w 105"/>
                  <a:gd name="T1" fmla="*/ 0 h 200"/>
                  <a:gd name="T2" fmla="*/ 105 w 105"/>
                  <a:gd name="T3" fmla="*/ 9 h 200"/>
                  <a:gd name="T4" fmla="*/ 19 w 105"/>
                  <a:gd name="T5" fmla="*/ 200 h 200"/>
                  <a:gd name="T6" fmla="*/ 0 w 105"/>
                  <a:gd name="T7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200">
                    <a:moveTo>
                      <a:pt x="85" y="0"/>
                    </a:moveTo>
                    <a:lnTo>
                      <a:pt x="105" y="9"/>
                    </a:lnTo>
                    <a:lnTo>
                      <a:pt x="19" y="200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7" name="Line 144"/>
              <p:cNvSpPr>
                <a:spLocks noChangeShapeType="1"/>
              </p:cNvSpPr>
              <p:nvPr/>
            </p:nvSpPr>
            <p:spPr bwMode="auto">
              <a:xfrm>
                <a:off x="3041" y="107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8" name="Arc 145"/>
              <p:cNvSpPr>
                <a:spLocks/>
              </p:cNvSpPr>
              <p:nvPr/>
            </p:nvSpPr>
            <p:spPr bwMode="auto">
              <a:xfrm>
                <a:off x="2986" y="1241"/>
                <a:ext cx="92" cy="11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9 h 21599"/>
                  <a:gd name="T2" fmla="*/ 231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79"/>
                    </a:moveTo>
                    <a:cubicBezTo>
                      <a:pt x="21501" y="11948"/>
                      <a:pt x="11999" y="21472"/>
                      <a:pt x="230" y="21598"/>
                    </a:cubicBezTo>
                  </a:path>
                  <a:path w="21599" h="21599" stroke="0" extrusionOk="0">
                    <a:moveTo>
                      <a:pt x="21599" y="179"/>
                    </a:moveTo>
                    <a:cubicBezTo>
                      <a:pt x="21501" y="11948"/>
                      <a:pt x="11999" y="21472"/>
                      <a:pt x="230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9" name="Arc 146"/>
              <p:cNvSpPr>
                <a:spLocks/>
              </p:cNvSpPr>
              <p:nvPr/>
            </p:nvSpPr>
            <p:spPr bwMode="auto">
              <a:xfrm>
                <a:off x="3013" y="1206"/>
                <a:ext cx="66" cy="3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2203"/>
                  <a:gd name="T2" fmla="*/ 21592 w 21600"/>
                  <a:gd name="T3" fmla="*/ 22203 h 22203"/>
                  <a:gd name="T4" fmla="*/ 0 w 21600"/>
                  <a:gd name="T5" fmla="*/ 21600 h 22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203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01"/>
                      <a:pt x="21597" y="22002"/>
                      <a:pt x="21591" y="22202"/>
                    </a:cubicBezTo>
                  </a:path>
                  <a:path w="21600" h="22203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01"/>
                      <a:pt x="21597" y="22002"/>
                      <a:pt x="21591" y="2220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0" name="Freeform 147"/>
              <p:cNvSpPr>
                <a:spLocks/>
              </p:cNvSpPr>
              <p:nvPr/>
            </p:nvSpPr>
            <p:spPr bwMode="auto">
              <a:xfrm>
                <a:off x="2990" y="1170"/>
                <a:ext cx="41" cy="70"/>
              </a:xfrm>
              <a:custGeom>
                <a:avLst/>
                <a:gdLst>
                  <a:gd name="T0" fmla="*/ 98 w 115"/>
                  <a:gd name="T1" fmla="*/ 0 h 196"/>
                  <a:gd name="T2" fmla="*/ 115 w 115"/>
                  <a:gd name="T3" fmla="*/ 8 h 196"/>
                  <a:gd name="T4" fmla="*/ 17 w 115"/>
                  <a:gd name="T5" fmla="*/ 196 h 196"/>
                  <a:gd name="T6" fmla="*/ 0 w 115"/>
                  <a:gd name="T7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98" y="0"/>
                    </a:moveTo>
                    <a:lnTo>
                      <a:pt x="115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1" name="Line 148"/>
              <p:cNvSpPr>
                <a:spLocks noChangeShapeType="1"/>
              </p:cNvSpPr>
              <p:nvPr/>
            </p:nvSpPr>
            <p:spPr bwMode="auto">
              <a:xfrm>
                <a:off x="2990" y="123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2" name="Arc 149"/>
              <p:cNvSpPr>
                <a:spLocks/>
              </p:cNvSpPr>
              <p:nvPr/>
            </p:nvSpPr>
            <p:spPr bwMode="auto">
              <a:xfrm>
                <a:off x="2442" y="1344"/>
                <a:ext cx="754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1 h 21600"/>
                  <a:gd name="T2" fmla="*/ 28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01"/>
                    </a:moveTo>
                    <a:cubicBezTo>
                      <a:pt x="21488" y="12040"/>
                      <a:pt x="11868" y="21584"/>
                      <a:pt x="27" y="21599"/>
                    </a:cubicBezTo>
                  </a:path>
                  <a:path w="21599" h="21600" stroke="0" extrusionOk="0">
                    <a:moveTo>
                      <a:pt x="21599" y="201"/>
                    </a:moveTo>
                    <a:cubicBezTo>
                      <a:pt x="21488" y="12040"/>
                      <a:pt x="11868" y="21584"/>
                      <a:pt x="2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3" name="Arc 150"/>
              <p:cNvSpPr>
                <a:spLocks/>
              </p:cNvSpPr>
              <p:nvPr/>
            </p:nvSpPr>
            <p:spPr bwMode="auto">
              <a:xfrm>
                <a:off x="3197" y="1190"/>
                <a:ext cx="61" cy="1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37 h 21597"/>
                  <a:gd name="T2" fmla="*/ 349 w 21600"/>
                  <a:gd name="T3" fmla="*/ 21597 h 21597"/>
                  <a:gd name="T4" fmla="*/ 0 w 21600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21599" y="136"/>
                    </a:moveTo>
                    <a:cubicBezTo>
                      <a:pt x="21525" y="11876"/>
                      <a:pt x="12087" y="21407"/>
                      <a:pt x="349" y="21597"/>
                    </a:cubicBezTo>
                  </a:path>
                  <a:path w="21600" h="21597" stroke="0" extrusionOk="0">
                    <a:moveTo>
                      <a:pt x="21599" y="136"/>
                    </a:moveTo>
                    <a:cubicBezTo>
                      <a:pt x="21525" y="11876"/>
                      <a:pt x="12087" y="21407"/>
                      <a:pt x="349" y="2159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4" name="Arc 151"/>
              <p:cNvSpPr>
                <a:spLocks/>
              </p:cNvSpPr>
              <p:nvPr/>
            </p:nvSpPr>
            <p:spPr bwMode="auto">
              <a:xfrm>
                <a:off x="3259" y="891"/>
                <a:ext cx="5" cy="29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4 h 21092"/>
                  <a:gd name="T2" fmla="*/ 4656 w 21600"/>
                  <a:gd name="T3" fmla="*/ 21092 h 21092"/>
                  <a:gd name="T4" fmla="*/ 0 w 21600"/>
                  <a:gd name="T5" fmla="*/ 0 h 2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092" fill="none" extrusionOk="0">
                    <a:moveTo>
                      <a:pt x="21599" y="53"/>
                    </a:moveTo>
                    <a:cubicBezTo>
                      <a:pt x="21574" y="10169"/>
                      <a:pt x="14533" y="18911"/>
                      <a:pt x="4656" y="21092"/>
                    </a:cubicBezTo>
                  </a:path>
                  <a:path w="21600" h="21092" stroke="0" extrusionOk="0">
                    <a:moveTo>
                      <a:pt x="21599" y="53"/>
                    </a:moveTo>
                    <a:cubicBezTo>
                      <a:pt x="21574" y="10169"/>
                      <a:pt x="14533" y="18911"/>
                      <a:pt x="4656" y="21092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5" name="Freeform 152"/>
              <p:cNvSpPr>
                <a:spLocks/>
              </p:cNvSpPr>
              <p:nvPr/>
            </p:nvSpPr>
            <p:spPr bwMode="auto">
              <a:xfrm>
                <a:off x="3228" y="885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6" name="Line 153"/>
              <p:cNvSpPr>
                <a:spLocks noChangeShapeType="1"/>
              </p:cNvSpPr>
              <p:nvPr/>
            </p:nvSpPr>
            <p:spPr bwMode="auto">
              <a:xfrm>
                <a:off x="3228" y="8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7" name="Arc 154"/>
              <p:cNvSpPr>
                <a:spLocks/>
              </p:cNvSpPr>
              <p:nvPr/>
            </p:nvSpPr>
            <p:spPr bwMode="auto">
              <a:xfrm>
                <a:off x="1928" y="1277"/>
                <a:ext cx="174" cy="7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83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83"/>
                    </a:moveTo>
                    <a:cubicBezTo>
                      <a:pt x="21443" y="12100"/>
                      <a:pt x="11818" y="21599"/>
                      <a:pt x="0" y="21600"/>
                    </a:cubicBezTo>
                  </a:path>
                  <a:path w="21598" h="21600" stroke="0" extrusionOk="0">
                    <a:moveTo>
                      <a:pt x="21598" y="283"/>
                    </a:moveTo>
                    <a:cubicBezTo>
                      <a:pt x="21443" y="12100"/>
                      <a:pt x="1181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8" name="Freeform 155"/>
              <p:cNvSpPr>
                <a:spLocks/>
              </p:cNvSpPr>
              <p:nvPr/>
            </p:nvSpPr>
            <p:spPr bwMode="auto">
              <a:xfrm>
                <a:off x="2066" y="1272"/>
                <a:ext cx="75" cy="6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9" name="Line 156"/>
              <p:cNvSpPr>
                <a:spLocks noChangeShapeType="1"/>
              </p:cNvSpPr>
              <p:nvPr/>
            </p:nvSpPr>
            <p:spPr bwMode="auto">
              <a:xfrm>
                <a:off x="2066" y="127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0" name="Arc 157"/>
              <p:cNvSpPr>
                <a:spLocks/>
              </p:cNvSpPr>
              <p:nvPr/>
            </p:nvSpPr>
            <p:spPr bwMode="auto">
              <a:xfrm>
                <a:off x="1676" y="1278"/>
                <a:ext cx="128" cy="8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66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4"/>
                      <a:pt x="12030" y="21508"/>
                      <a:pt x="166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4"/>
                      <a:pt x="12030" y="21508"/>
                      <a:pt x="16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1" name="Freeform 158"/>
              <p:cNvSpPr>
                <a:spLocks/>
              </p:cNvSpPr>
              <p:nvPr/>
            </p:nvSpPr>
            <p:spPr bwMode="auto">
              <a:xfrm>
                <a:off x="1768" y="1272"/>
                <a:ext cx="74" cy="6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2" name="Line 159"/>
              <p:cNvSpPr>
                <a:spLocks noChangeShapeType="1"/>
              </p:cNvSpPr>
              <p:nvPr/>
            </p:nvSpPr>
            <p:spPr bwMode="auto">
              <a:xfrm>
                <a:off x="1768" y="127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3" name="Freeform 160"/>
              <p:cNvSpPr>
                <a:spLocks/>
              </p:cNvSpPr>
              <p:nvPr/>
            </p:nvSpPr>
            <p:spPr bwMode="auto">
              <a:xfrm>
                <a:off x="875" y="686"/>
                <a:ext cx="1326" cy="680"/>
              </a:xfrm>
              <a:custGeom>
                <a:avLst/>
                <a:gdLst>
                  <a:gd name="T0" fmla="*/ 0 w 3713"/>
                  <a:gd name="T1" fmla="*/ 1900 h 1900"/>
                  <a:gd name="T2" fmla="*/ 3713 w 3713"/>
                  <a:gd name="T3" fmla="*/ 185 h 1900"/>
                  <a:gd name="T4" fmla="*/ 3713 w 3713"/>
                  <a:gd name="T5" fmla="*/ 43 h 1900"/>
                  <a:gd name="T6" fmla="*/ 3540 w 3713"/>
                  <a:gd name="T7" fmla="*/ 0 h 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13" h="1900">
                    <a:moveTo>
                      <a:pt x="0" y="1900"/>
                    </a:moveTo>
                    <a:lnTo>
                      <a:pt x="3713" y="185"/>
                    </a:lnTo>
                    <a:lnTo>
                      <a:pt x="3713" y="43"/>
                    </a:lnTo>
                    <a:lnTo>
                      <a:pt x="354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4" name="Freeform 161"/>
              <p:cNvSpPr>
                <a:spLocks/>
              </p:cNvSpPr>
              <p:nvPr/>
            </p:nvSpPr>
            <p:spPr bwMode="auto">
              <a:xfrm>
                <a:off x="2124" y="648"/>
                <a:ext cx="24" cy="75"/>
              </a:xfrm>
              <a:custGeom>
                <a:avLst/>
                <a:gdLst>
                  <a:gd name="T0" fmla="*/ 46 w 66"/>
                  <a:gd name="T1" fmla="*/ 0 h 208"/>
                  <a:gd name="T2" fmla="*/ 66 w 66"/>
                  <a:gd name="T3" fmla="*/ 4 h 208"/>
                  <a:gd name="T4" fmla="*/ 19 w 66"/>
                  <a:gd name="T5" fmla="*/ 208 h 208"/>
                  <a:gd name="T6" fmla="*/ 0 w 66"/>
                  <a:gd name="T7" fmla="*/ 204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08">
                    <a:moveTo>
                      <a:pt x="46" y="0"/>
                    </a:moveTo>
                    <a:lnTo>
                      <a:pt x="66" y="4"/>
                    </a:lnTo>
                    <a:lnTo>
                      <a:pt x="19" y="208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5" name="Line 162"/>
              <p:cNvSpPr>
                <a:spLocks noChangeShapeType="1"/>
              </p:cNvSpPr>
              <p:nvPr/>
            </p:nvSpPr>
            <p:spPr bwMode="auto">
              <a:xfrm>
                <a:off x="2124" y="72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6" name="Arc 163"/>
              <p:cNvSpPr>
                <a:spLocks/>
              </p:cNvSpPr>
              <p:nvPr/>
            </p:nvSpPr>
            <p:spPr bwMode="auto">
              <a:xfrm>
                <a:off x="2189" y="1253"/>
                <a:ext cx="196" cy="19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09 h 21600"/>
                  <a:gd name="T2" fmla="*/ 10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08"/>
                    </a:moveTo>
                    <a:cubicBezTo>
                      <a:pt x="21539" y="11953"/>
                      <a:pt x="11953" y="21539"/>
                      <a:pt x="108" y="21599"/>
                    </a:cubicBezTo>
                  </a:path>
                  <a:path w="21600" h="21600" stroke="0" extrusionOk="0">
                    <a:moveTo>
                      <a:pt x="21599" y="108"/>
                    </a:moveTo>
                    <a:cubicBezTo>
                      <a:pt x="21539" y="11953"/>
                      <a:pt x="11953" y="21539"/>
                      <a:pt x="10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7" name="Freeform 164"/>
              <p:cNvSpPr>
                <a:spLocks/>
              </p:cNvSpPr>
              <p:nvPr/>
            </p:nvSpPr>
            <p:spPr bwMode="auto">
              <a:xfrm>
                <a:off x="2348" y="1247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8" name="Line 165"/>
              <p:cNvSpPr>
                <a:spLocks noChangeShapeType="1"/>
              </p:cNvSpPr>
              <p:nvPr/>
            </p:nvSpPr>
            <p:spPr bwMode="auto">
              <a:xfrm>
                <a:off x="2348" y="124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9" name="Freeform 166"/>
              <p:cNvSpPr>
                <a:spLocks/>
              </p:cNvSpPr>
              <p:nvPr/>
            </p:nvSpPr>
            <p:spPr bwMode="auto">
              <a:xfrm>
                <a:off x="1442" y="2878"/>
                <a:ext cx="87" cy="55"/>
              </a:xfrm>
              <a:custGeom>
                <a:avLst/>
                <a:gdLst>
                  <a:gd name="T0" fmla="*/ 0 w 245"/>
                  <a:gd name="T1" fmla="*/ 154 h 154"/>
                  <a:gd name="T2" fmla="*/ 245 w 245"/>
                  <a:gd name="T3" fmla="*/ 45 h 154"/>
                  <a:gd name="T4" fmla="*/ 245 w 245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154">
                    <a:moveTo>
                      <a:pt x="0" y="154"/>
                    </a:moveTo>
                    <a:lnTo>
                      <a:pt x="245" y="45"/>
                    </a:lnTo>
                    <a:lnTo>
                      <a:pt x="24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0" name="Freeform 167"/>
              <p:cNvSpPr>
                <a:spLocks/>
              </p:cNvSpPr>
              <p:nvPr/>
            </p:nvSpPr>
            <p:spPr bwMode="auto">
              <a:xfrm>
                <a:off x="1492" y="2872"/>
                <a:ext cx="74" cy="6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1" name="Line 168"/>
              <p:cNvSpPr>
                <a:spLocks noChangeShapeType="1"/>
              </p:cNvSpPr>
              <p:nvPr/>
            </p:nvSpPr>
            <p:spPr bwMode="auto">
              <a:xfrm>
                <a:off x="1492" y="287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2" name="Line 169"/>
              <p:cNvSpPr>
                <a:spLocks noChangeShapeType="1"/>
              </p:cNvSpPr>
              <p:nvPr/>
            </p:nvSpPr>
            <p:spPr bwMode="auto">
              <a:xfrm flipV="1">
                <a:off x="1600" y="2873"/>
                <a:ext cx="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3" name="Freeform 170"/>
              <p:cNvSpPr>
                <a:spLocks/>
              </p:cNvSpPr>
              <p:nvPr/>
            </p:nvSpPr>
            <p:spPr bwMode="auto">
              <a:xfrm>
                <a:off x="1563" y="2866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4" name="Line 171"/>
              <p:cNvSpPr>
                <a:spLocks noChangeShapeType="1"/>
              </p:cNvSpPr>
              <p:nvPr/>
            </p:nvSpPr>
            <p:spPr bwMode="auto">
              <a:xfrm>
                <a:off x="1563" y="286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5" name="Freeform 172"/>
              <p:cNvSpPr>
                <a:spLocks/>
              </p:cNvSpPr>
              <p:nvPr/>
            </p:nvSpPr>
            <p:spPr bwMode="auto">
              <a:xfrm>
                <a:off x="1736" y="2813"/>
                <a:ext cx="104" cy="158"/>
              </a:xfrm>
              <a:custGeom>
                <a:avLst/>
                <a:gdLst>
                  <a:gd name="T0" fmla="*/ 0 w 292"/>
                  <a:gd name="T1" fmla="*/ 443 h 443"/>
                  <a:gd name="T2" fmla="*/ 292 w 292"/>
                  <a:gd name="T3" fmla="*/ 121 h 443"/>
                  <a:gd name="T4" fmla="*/ 292 w 292"/>
                  <a:gd name="T5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2" h="443">
                    <a:moveTo>
                      <a:pt x="0" y="443"/>
                    </a:moveTo>
                    <a:lnTo>
                      <a:pt x="292" y="121"/>
                    </a:lnTo>
                    <a:lnTo>
                      <a:pt x="29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6" name="Freeform 173"/>
              <p:cNvSpPr>
                <a:spLocks/>
              </p:cNvSpPr>
              <p:nvPr/>
            </p:nvSpPr>
            <p:spPr bwMode="auto">
              <a:xfrm>
                <a:off x="1803" y="2806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7" name="Line 174"/>
              <p:cNvSpPr>
                <a:spLocks noChangeShapeType="1"/>
              </p:cNvSpPr>
              <p:nvPr/>
            </p:nvSpPr>
            <p:spPr bwMode="auto">
              <a:xfrm>
                <a:off x="1803" y="280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8" name="Freeform 175"/>
              <p:cNvSpPr>
                <a:spLocks/>
              </p:cNvSpPr>
              <p:nvPr/>
            </p:nvSpPr>
            <p:spPr bwMode="auto">
              <a:xfrm>
                <a:off x="1496" y="2780"/>
                <a:ext cx="27" cy="98"/>
              </a:xfrm>
              <a:custGeom>
                <a:avLst/>
                <a:gdLst>
                  <a:gd name="T0" fmla="*/ 77 w 77"/>
                  <a:gd name="T1" fmla="*/ 275 h 275"/>
                  <a:gd name="T2" fmla="*/ 77 w 77"/>
                  <a:gd name="T3" fmla="*/ 0 h 275"/>
                  <a:gd name="T4" fmla="*/ 0 w 77"/>
                  <a:gd name="T5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275">
                    <a:moveTo>
                      <a:pt x="77" y="275"/>
                    </a:moveTo>
                    <a:lnTo>
                      <a:pt x="77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9" name="Freeform 176"/>
              <p:cNvSpPr>
                <a:spLocks/>
              </p:cNvSpPr>
              <p:nvPr/>
            </p:nvSpPr>
            <p:spPr bwMode="auto">
              <a:xfrm>
                <a:off x="1489" y="2743"/>
                <a:ext cx="7" cy="75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0" name="Line 177"/>
              <p:cNvSpPr>
                <a:spLocks noChangeShapeType="1"/>
              </p:cNvSpPr>
              <p:nvPr/>
            </p:nvSpPr>
            <p:spPr bwMode="auto">
              <a:xfrm>
                <a:off x="1489" y="281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1" name="Arc 178"/>
              <p:cNvSpPr>
                <a:spLocks/>
              </p:cNvSpPr>
              <p:nvPr/>
            </p:nvSpPr>
            <p:spPr bwMode="auto">
              <a:xfrm>
                <a:off x="1266" y="2736"/>
                <a:ext cx="485" cy="2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4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2"/>
                      <a:pt x="11956" y="21575"/>
                      <a:pt x="43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2"/>
                      <a:pt x="11956" y="21575"/>
                      <a:pt x="4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2" name="Freeform 179"/>
              <p:cNvSpPr>
                <a:spLocks/>
              </p:cNvSpPr>
              <p:nvPr/>
            </p:nvSpPr>
            <p:spPr bwMode="auto">
              <a:xfrm>
                <a:off x="1716" y="2729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3" name="Line 180"/>
              <p:cNvSpPr>
                <a:spLocks noChangeShapeType="1"/>
              </p:cNvSpPr>
              <p:nvPr/>
            </p:nvSpPr>
            <p:spPr bwMode="auto">
              <a:xfrm>
                <a:off x="1716" y="272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4" name="Arc 181"/>
              <p:cNvSpPr>
                <a:spLocks/>
              </p:cNvSpPr>
              <p:nvPr/>
            </p:nvSpPr>
            <p:spPr bwMode="auto">
              <a:xfrm>
                <a:off x="1124" y="2889"/>
                <a:ext cx="158" cy="1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35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6"/>
                      <a:pt x="12011" y="21525"/>
                      <a:pt x="134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6"/>
                      <a:pt x="12011" y="21525"/>
                      <a:pt x="13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5" name="Freeform 182"/>
              <p:cNvSpPr>
                <a:spLocks/>
              </p:cNvSpPr>
              <p:nvPr/>
            </p:nvSpPr>
            <p:spPr bwMode="auto">
              <a:xfrm>
                <a:off x="1246" y="2882"/>
                <a:ext cx="75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6" name="Line 183"/>
              <p:cNvSpPr>
                <a:spLocks noChangeShapeType="1"/>
              </p:cNvSpPr>
              <p:nvPr/>
            </p:nvSpPr>
            <p:spPr bwMode="auto">
              <a:xfrm>
                <a:off x="1246" y="288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7" name="Arc 184"/>
              <p:cNvSpPr>
                <a:spLocks/>
              </p:cNvSpPr>
              <p:nvPr/>
            </p:nvSpPr>
            <p:spPr bwMode="auto">
              <a:xfrm>
                <a:off x="966" y="2900"/>
                <a:ext cx="130" cy="9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31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30"/>
                    </a:moveTo>
                    <a:cubicBezTo>
                      <a:pt x="21472" y="12069"/>
                      <a:pt x="11839" y="21599"/>
                      <a:pt x="0" y="21600"/>
                    </a:cubicBezTo>
                  </a:path>
                  <a:path w="21599" h="21600" stroke="0" extrusionOk="0">
                    <a:moveTo>
                      <a:pt x="21598" y="230"/>
                    </a:moveTo>
                    <a:cubicBezTo>
                      <a:pt x="21472" y="12069"/>
                      <a:pt x="1183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8" name="Freeform 185"/>
              <p:cNvSpPr>
                <a:spLocks/>
              </p:cNvSpPr>
              <p:nvPr/>
            </p:nvSpPr>
            <p:spPr bwMode="auto">
              <a:xfrm>
                <a:off x="1061" y="2894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9" name="Line 186"/>
              <p:cNvSpPr>
                <a:spLocks noChangeShapeType="1"/>
              </p:cNvSpPr>
              <p:nvPr/>
            </p:nvSpPr>
            <p:spPr bwMode="auto">
              <a:xfrm>
                <a:off x="1061" y="289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0" name="Arc 187"/>
              <p:cNvSpPr>
                <a:spLocks/>
              </p:cNvSpPr>
              <p:nvPr/>
            </p:nvSpPr>
            <p:spPr bwMode="auto">
              <a:xfrm>
                <a:off x="813" y="2883"/>
                <a:ext cx="141" cy="10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7 h 21599"/>
                  <a:gd name="T2" fmla="*/ 151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207"/>
                    </a:moveTo>
                    <a:cubicBezTo>
                      <a:pt x="21486" y="11996"/>
                      <a:pt x="11940" y="21517"/>
                      <a:pt x="151" y="21599"/>
                    </a:cubicBezTo>
                  </a:path>
                  <a:path w="21599" h="21599" stroke="0" extrusionOk="0">
                    <a:moveTo>
                      <a:pt x="21599" y="207"/>
                    </a:moveTo>
                    <a:cubicBezTo>
                      <a:pt x="21486" y="11996"/>
                      <a:pt x="11940" y="21517"/>
                      <a:pt x="15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1" name="Freeform 188"/>
              <p:cNvSpPr>
                <a:spLocks/>
              </p:cNvSpPr>
              <p:nvPr/>
            </p:nvSpPr>
            <p:spPr bwMode="auto">
              <a:xfrm>
                <a:off x="919" y="2877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2" name="Line 189"/>
              <p:cNvSpPr>
                <a:spLocks noChangeShapeType="1"/>
              </p:cNvSpPr>
              <p:nvPr/>
            </p:nvSpPr>
            <p:spPr bwMode="auto">
              <a:xfrm>
                <a:off x="919" y="287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3" name="Freeform 190"/>
              <p:cNvSpPr>
                <a:spLocks/>
              </p:cNvSpPr>
              <p:nvPr/>
            </p:nvSpPr>
            <p:spPr bwMode="auto">
              <a:xfrm>
                <a:off x="349" y="2529"/>
                <a:ext cx="875" cy="465"/>
              </a:xfrm>
              <a:custGeom>
                <a:avLst/>
                <a:gdLst>
                  <a:gd name="T0" fmla="*/ 0 w 2448"/>
                  <a:gd name="T1" fmla="*/ 1299 h 1299"/>
                  <a:gd name="T2" fmla="*/ 2448 w 2448"/>
                  <a:gd name="T3" fmla="*/ 168 h 1299"/>
                  <a:gd name="T4" fmla="*/ 2448 w 2448"/>
                  <a:gd name="T5" fmla="*/ 0 h 1299"/>
                  <a:gd name="T6" fmla="*/ 2356 w 2448"/>
                  <a:gd name="T7" fmla="*/ 0 h 1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8" h="1299">
                    <a:moveTo>
                      <a:pt x="0" y="1299"/>
                    </a:moveTo>
                    <a:lnTo>
                      <a:pt x="2448" y="168"/>
                    </a:lnTo>
                    <a:lnTo>
                      <a:pt x="2448" y="0"/>
                    </a:lnTo>
                    <a:lnTo>
                      <a:pt x="235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4" name="Freeform 191"/>
              <p:cNvSpPr>
                <a:spLocks/>
              </p:cNvSpPr>
              <p:nvPr/>
            </p:nvSpPr>
            <p:spPr bwMode="auto">
              <a:xfrm>
                <a:off x="1184" y="2491"/>
                <a:ext cx="7" cy="75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5" name="Line 192"/>
              <p:cNvSpPr>
                <a:spLocks noChangeShapeType="1"/>
              </p:cNvSpPr>
              <p:nvPr/>
            </p:nvSpPr>
            <p:spPr bwMode="auto">
              <a:xfrm>
                <a:off x="1184" y="2566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6" name="Freeform 193"/>
              <p:cNvSpPr>
                <a:spLocks/>
              </p:cNvSpPr>
              <p:nvPr/>
            </p:nvSpPr>
            <p:spPr bwMode="auto">
              <a:xfrm>
                <a:off x="1736" y="3846"/>
                <a:ext cx="110" cy="197"/>
              </a:xfrm>
              <a:custGeom>
                <a:avLst/>
                <a:gdLst>
                  <a:gd name="T0" fmla="*/ 0 w 307"/>
                  <a:gd name="T1" fmla="*/ 552 h 552"/>
                  <a:gd name="T2" fmla="*/ 307 w 307"/>
                  <a:gd name="T3" fmla="*/ 109 h 552"/>
                  <a:gd name="T4" fmla="*/ 307 w 307"/>
                  <a:gd name="T5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" h="552">
                    <a:moveTo>
                      <a:pt x="0" y="552"/>
                    </a:moveTo>
                    <a:lnTo>
                      <a:pt x="307" y="109"/>
                    </a:lnTo>
                    <a:lnTo>
                      <a:pt x="30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7" name="Freeform 194"/>
              <p:cNvSpPr>
                <a:spLocks/>
              </p:cNvSpPr>
              <p:nvPr/>
            </p:nvSpPr>
            <p:spPr bwMode="auto">
              <a:xfrm>
                <a:off x="1808" y="3839"/>
                <a:ext cx="75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8" name="Line 195"/>
              <p:cNvSpPr>
                <a:spLocks noChangeShapeType="1"/>
              </p:cNvSpPr>
              <p:nvPr/>
            </p:nvSpPr>
            <p:spPr bwMode="auto">
              <a:xfrm>
                <a:off x="1808" y="383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9" name="Freeform 196"/>
              <p:cNvSpPr>
                <a:spLocks/>
              </p:cNvSpPr>
              <p:nvPr/>
            </p:nvSpPr>
            <p:spPr bwMode="auto">
              <a:xfrm>
                <a:off x="1583" y="3928"/>
                <a:ext cx="60" cy="66"/>
              </a:xfrm>
              <a:custGeom>
                <a:avLst/>
                <a:gdLst>
                  <a:gd name="T0" fmla="*/ 0 w 168"/>
                  <a:gd name="T1" fmla="*/ 184 h 184"/>
                  <a:gd name="T2" fmla="*/ 168 w 168"/>
                  <a:gd name="T3" fmla="*/ 77 h 184"/>
                  <a:gd name="T4" fmla="*/ 168 w 168"/>
                  <a:gd name="T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184">
                    <a:moveTo>
                      <a:pt x="0" y="184"/>
                    </a:moveTo>
                    <a:lnTo>
                      <a:pt x="168" y="77"/>
                    </a:lnTo>
                    <a:lnTo>
                      <a:pt x="16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0" name="Freeform 197"/>
              <p:cNvSpPr>
                <a:spLocks/>
              </p:cNvSpPr>
              <p:nvPr/>
            </p:nvSpPr>
            <p:spPr bwMode="auto">
              <a:xfrm>
                <a:off x="1606" y="3921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1" name="Line 198"/>
              <p:cNvSpPr>
                <a:spLocks noChangeShapeType="1"/>
              </p:cNvSpPr>
              <p:nvPr/>
            </p:nvSpPr>
            <p:spPr bwMode="auto">
              <a:xfrm>
                <a:off x="1606" y="39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2" name="Freeform 199"/>
              <p:cNvSpPr>
                <a:spLocks/>
              </p:cNvSpPr>
              <p:nvPr/>
            </p:nvSpPr>
            <p:spPr bwMode="auto">
              <a:xfrm>
                <a:off x="1447" y="3928"/>
                <a:ext cx="33" cy="76"/>
              </a:xfrm>
              <a:custGeom>
                <a:avLst/>
                <a:gdLst>
                  <a:gd name="T0" fmla="*/ 0 w 91"/>
                  <a:gd name="T1" fmla="*/ 213 h 213"/>
                  <a:gd name="T2" fmla="*/ 91 w 91"/>
                  <a:gd name="T3" fmla="*/ 122 h 213"/>
                  <a:gd name="T4" fmla="*/ 91 w 91"/>
                  <a:gd name="T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213">
                    <a:moveTo>
                      <a:pt x="0" y="213"/>
                    </a:moveTo>
                    <a:lnTo>
                      <a:pt x="91" y="122"/>
                    </a:lnTo>
                    <a:lnTo>
                      <a:pt x="9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3" name="Freeform 200"/>
              <p:cNvSpPr>
                <a:spLocks/>
              </p:cNvSpPr>
              <p:nvPr/>
            </p:nvSpPr>
            <p:spPr bwMode="auto">
              <a:xfrm>
                <a:off x="1442" y="3921"/>
                <a:ext cx="75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4" name="Line 201"/>
              <p:cNvSpPr>
                <a:spLocks noChangeShapeType="1"/>
              </p:cNvSpPr>
              <p:nvPr/>
            </p:nvSpPr>
            <p:spPr bwMode="auto">
              <a:xfrm>
                <a:off x="1442" y="39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5" name="Freeform 202"/>
              <p:cNvSpPr>
                <a:spLocks/>
              </p:cNvSpPr>
              <p:nvPr/>
            </p:nvSpPr>
            <p:spPr bwMode="auto">
              <a:xfrm>
                <a:off x="355" y="3617"/>
                <a:ext cx="934" cy="372"/>
              </a:xfrm>
              <a:custGeom>
                <a:avLst/>
                <a:gdLst>
                  <a:gd name="T0" fmla="*/ 0 w 2616"/>
                  <a:gd name="T1" fmla="*/ 1040 h 1040"/>
                  <a:gd name="T2" fmla="*/ 2616 w 2616"/>
                  <a:gd name="T3" fmla="*/ 122 h 1040"/>
                  <a:gd name="T4" fmla="*/ 2616 w 2616"/>
                  <a:gd name="T5" fmla="*/ 0 h 1040"/>
                  <a:gd name="T6" fmla="*/ 2462 w 2616"/>
                  <a:gd name="T7" fmla="*/ 0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6" h="1040">
                    <a:moveTo>
                      <a:pt x="0" y="1040"/>
                    </a:moveTo>
                    <a:lnTo>
                      <a:pt x="2616" y="122"/>
                    </a:lnTo>
                    <a:lnTo>
                      <a:pt x="2616" y="0"/>
                    </a:lnTo>
                    <a:lnTo>
                      <a:pt x="246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6" name="Freeform 203"/>
              <p:cNvSpPr>
                <a:spLocks/>
              </p:cNvSpPr>
              <p:nvPr/>
            </p:nvSpPr>
            <p:spPr bwMode="auto">
              <a:xfrm>
                <a:off x="1227" y="3579"/>
                <a:ext cx="7" cy="75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7" name="Line 204"/>
              <p:cNvSpPr>
                <a:spLocks noChangeShapeType="1"/>
              </p:cNvSpPr>
              <p:nvPr/>
            </p:nvSpPr>
            <p:spPr bwMode="auto">
              <a:xfrm>
                <a:off x="1227" y="365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Arc 206"/>
            <p:cNvSpPr>
              <a:spLocks/>
            </p:cNvSpPr>
            <p:nvPr/>
          </p:nvSpPr>
          <p:spPr bwMode="auto">
            <a:xfrm>
              <a:off x="1103" y="3966"/>
              <a:ext cx="140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2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31"/>
                  </a:moveTo>
                  <a:cubicBezTo>
                    <a:pt x="21471" y="12070"/>
                    <a:pt x="11838" y="21599"/>
                    <a:pt x="0" y="21600"/>
                  </a:cubicBezTo>
                </a:path>
                <a:path w="21599" h="21600" stroke="0" extrusionOk="0">
                  <a:moveTo>
                    <a:pt x="21598" y="231"/>
                  </a:moveTo>
                  <a:cubicBezTo>
                    <a:pt x="21471" y="12070"/>
                    <a:pt x="1183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207" y="396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207" y="39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955" y="3966"/>
              <a:ext cx="130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3 h 21599"/>
                <a:gd name="T2" fmla="*/ 16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32"/>
                  </a:moveTo>
                  <a:cubicBezTo>
                    <a:pt x="21471" y="12007"/>
                    <a:pt x="11937" y="21510"/>
                    <a:pt x="163" y="21599"/>
                  </a:cubicBezTo>
                </a:path>
                <a:path w="21599" h="21599" stroke="0" extrusionOk="0">
                  <a:moveTo>
                    <a:pt x="21598" y="232"/>
                  </a:moveTo>
                  <a:cubicBezTo>
                    <a:pt x="21471" y="12007"/>
                    <a:pt x="11937" y="21510"/>
                    <a:pt x="16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049" y="396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049" y="39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808" y="3966"/>
              <a:ext cx="124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2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31"/>
                  </a:moveTo>
                  <a:cubicBezTo>
                    <a:pt x="21471" y="12070"/>
                    <a:pt x="11838" y="21599"/>
                    <a:pt x="0" y="21600"/>
                  </a:cubicBezTo>
                </a:path>
                <a:path w="21599" h="21600" stroke="0" extrusionOk="0">
                  <a:moveTo>
                    <a:pt x="21598" y="231"/>
                  </a:moveTo>
                  <a:cubicBezTo>
                    <a:pt x="21471" y="12070"/>
                    <a:pt x="1183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896" y="396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896" y="39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272" y="4065"/>
              <a:ext cx="77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348" y="3807"/>
              <a:ext cx="376" cy="3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1 h 21600"/>
                <a:gd name="T2" fmla="*/ 5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0"/>
                  </a:moveTo>
                  <a:cubicBezTo>
                    <a:pt x="21560" y="11950"/>
                    <a:pt x="11936" y="21568"/>
                    <a:pt x="56" y="21599"/>
                  </a:cubicBezTo>
                </a:path>
                <a:path w="21600" h="21600" stroke="0" extrusionOk="0">
                  <a:moveTo>
                    <a:pt x="21599" y="70"/>
                  </a:moveTo>
                  <a:cubicBezTo>
                    <a:pt x="21560" y="11950"/>
                    <a:pt x="11936" y="21568"/>
                    <a:pt x="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688" y="380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688" y="380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813" y="5021"/>
              <a:ext cx="103" cy="1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7 h 21599"/>
                <a:gd name="T2" fmla="*/ 207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207"/>
                  </a:moveTo>
                  <a:cubicBezTo>
                    <a:pt x="21486" y="11974"/>
                    <a:pt x="11974" y="21486"/>
                    <a:pt x="207" y="21599"/>
                  </a:cubicBezTo>
                </a:path>
                <a:path w="21599" h="21599" stroke="0" extrusionOk="0">
                  <a:moveTo>
                    <a:pt x="21599" y="207"/>
                  </a:moveTo>
                  <a:cubicBezTo>
                    <a:pt x="21486" y="11974"/>
                    <a:pt x="11974" y="21486"/>
                    <a:pt x="20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880" y="501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880" y="50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955" y="5032"/>
              <a:ext cx="130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3 h 21599"/>
                <a:gd name="T2" fmla="*/ 16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32"/>
                  </a:moveTo>
                  <a:cubicBezTo>
                    <a:pt x="21471" y="12007"/>
                    <a:pt x="11937" y="21510"/>
                    <a:pt x="163" y="21599"/>
                  </a:cubicBezTo>
                </a:path>
                <a:path w="21599" h="21599" stroke="0" extrusionOk="0">
                  <a:moveTo>
                    <a:pt x="21598" y="232"/>
                  </a:moveTo>
                  <a:cubicBezTo>
                    <a:pt x="21471" y="12007"/>
                    <a:pt x="11937" y="21510"/>
                    <a:pt x="16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049" y="5026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049" y="5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103" y="5027"/>
              <a:ext cx="119" cy="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0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9"/>
                  </a:moveTo>
                  <a:cubicBezTo>
                    <a:pt x="21478" y="12062"/>
                    <a:pt x="11843" y="21599"/>
                    <a:pt x="0" y="21600"/>
                  </a:cubicBezTo>
                </a:path>
                <a:path w="21599" h="21600" stroke="0" extrusionOk="0">
                  <a:moveTo>
                    <a:pt x="21598" y="219"/>
                  </a:moveTo>
                  <a:cubicBezTo>
                    <a:pt x="21478" y="12062"/>
                    <a:pt x="118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186" y="502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186" y="5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1414" y="5016"/>
              <a:ext cx="81" cy="1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459" y="5010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459" y="501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1572" y="5027"/>
              <a:ext cx="92" cy="1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7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07"/>
                  </a:moveTo>
                  <a:cubicBezTo>
                    <a:pt x="21485" y="12055"/>
                    <a:pt x="11848" y="21599"/>
                    <a:pt x="0" y="21600"/>
                  </a:cubicBezTo>
                </a:path>
                <a:path w="21599" h="21600" stroke="0" extrusionOk="0">
                  <a:moveTo>
                    <a:pt x="21599" y="207"/>
                  </a:moveTo>
                  <a:cubicBezTo>
                    <a:pt x="21485" y="12055"/>
                    <a:pt x="1184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Freeform 232"/>
            <p:cNvSpPr>
              <a:spLocks/>
            </p:cNvSpPr>
            <p:nvPr/>
          </p:nvSpPr>
          <p:spPr bwMode="auto">
            <a:xfrm>
              <a:off x="1628" y="502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Line 233"/>
            <p:cNvSpPr>
              <a:spLocks noChangeShapeType="1"/>
            </p:cNvSpPr>
            <p:nvPr/>
          </p:nvSpPr>
          <p:spPr bwMode="auto">
            <a:xfrm>
              <a:off x="1628" y="5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0" name="Arc 234"/>
            <p:cNvSpPr>
              <a:spLocks/>
            </p:cNvSpPr>
            <p:nvPr/>
          </p:nvSpPr>
          <p:spPr bwMode="auto">
            <a:xfrm>
              <a:off x="1490" y="4907"/>
              <a:ext cx="262" cy="26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Arc 235"/>
            <p:cNvSpPr>
              <a:spLocks/>
            </p:cNvSpPr>
            <p:nvPr/>
          </p:nvSpPr>
          <p:spPr bwMode="auto">
            <a:xfrm>
              <a:off x="1665" y="4863"/>
              <a:ext cx="87" cy="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Freeform 236"/>
            <p:cNvSpPr>
              <a:spLocks/>
            </p:cNvSpPr>
            <p:nvPr/>
          </p:nvSpPr>
          <p:spPr bwMode="auto">
            <a:xfrm>
              <a:off x="1642" y="4827"/>
              <a:ext cx="40" cy="70"/>
            </a:xfrm>
            <a:custGeom>
              <a:avLst/>
              <a:gdLst>
                <a:gd name="T0" fmla="*/ 94 w 111"/>
                <a:gd name="T1" fmla="*/ 0 h 196"/>
                <a:gd name="T2" fmla="*/ 111 w 111"/>
                <a:gd name="T3" fmla="*/ 8 h 196"/>
                <a:gd name="T4" fmla="*/ 17 w 111"/>
                <a:gd name="T5" fmla="*/ 196 h 196"/>
                <a:gd name="T6" fmla="*/ 0 w 111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94" y="0"/>
                  </a:moveTo>
                  <a:lnTo>
                    <a:pt x="111" y="8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Line 237"/>
            <p:cNvSpPr>
              <a:spLocks noChangeShapeType="1"/>
            </p:cNvSpPr>
            <p:nvPr/>
          </p:nvSpPr>
          <p:spPr bwMode="auto">
            <a:xfrm>
              <a:off x="1642" y="4894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Freeform 238"/>
            <p:cNvSpPr>
              <a:spLocks/>
            </p:cNvSpPr>
            <p:nvPr/>
          </p:nvSpPr>
          <p:spPr bwMode="auto">
            <a:xfrm>
              <a:off x="1736" y="4847"/>
              <a:ext cx="132" cy="262"/>
            </a:xfrm>
            <a:custGeom>
              <a:avLst/>
              <a:gdLst>
                <a:gd name="T0" fmla="*/ 0 w 369"/>
                <a:gd name="T1" fmla="*/ 733 h 733"/>
                <a:gd name="T2" fmla="*/ 369 w 369"/>
                <a:gd name="T3" fmla="*/ 136 h 733"/>
                <a:gd name="T4" fmla="*/ 369 w 369"/>
                <a:gd name="T5" fmla="*/ 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733">
                  <a:moveTo>
                    <a:pt x="0" y="733"/>
                  </a:moveTo>
                  <a:lnTo>
                    <a:pt x="369" y="136"/>
                  </a:lnTo>
                  <a:lnTo>
                    <a:pt x="3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Freeform 239"/>
            <p:cNvSpPr>
              <a:spLocks/>
            </p:cNvSpPr>
            <p:nvPr/>
          </p:nvSpPr>
          <p:spPr bwMode="auto">
            <a:xfrm>
              <a:off x="1830" y="484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240"/>
            <p:cNvSpPr>
              <a:spLocks noChangeShapeType="1"/>
            </p:cNvSpPr>
            <p:nvPr/>
          </p:nvSpPr>
          <p:spPr bwMode="auto">
            <a:xfrm>
              <a:off x="1830" y="48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Freeform 241"/>
            <p:cNvSpPr>
              <a:spLocks/>
            </p:cNvSpPr>
            <p:nvPr/>
          </p:nvSpPr>
          <p:spPr bwMode="auto">
            <a:xfrm>
              <a:off x="361" y="4661"/>
              <a:ext cx="878" cy="393"/>
            </a:xfrm>
            <a:custGeom>
              <a:avLst/>
              <a:gdLst>
                <a:gd name="T0" fmla="*/ 0 w 2460"/>
                <a:gd name="T1" fmla="*/ 1099 h 1099"/>
                <a:gd name="T2" fmla="*/ 2460 w 2460"/>
                <a:gd name="T3" fmla="*/ 122 h 1099"/>
                <a:gd name="T4" fmla="*/ 2460 w 2460"/>
                <a:gd name="T5" fmla="*/ 0 h 1099"/>
                <a:gd name="T6" fmla="*/ 2324 w 2460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0" h="1099">
                  <a:moveTo>
                    <a:pt x="0" y="1099"/>
                  </a:moveTo>
                  <a:lnTo>
                    <a:pt x="2460" y="122"/>
                  </a:lnTo>
                  <a:lnTo>
                    <a:pt x="2460" y="0"/>
                  </a:lnTo>
                  <a:lnTo>
                    <a:pt x="23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Freeform 242"/>
            <p:cNvSpPr>
              <a:spLocks/>
            </p:cNvSpPr>
            <p:nvPr/>
          </p:nvSpPr>
          <p:spPr bwMode="auto">
            <a:xfrm>
              <a:off x="1184" y="4624"/>
              <a:ext cx="7" cy="75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Line 243"/>
            <p:cNvSpPr>
              <a:spLocks noChangeShapeType="1"/>
            </p:cNvSpPr>
            <p:nvPr/>
          </p:nvSpPr>
          <p:spPr bwMode="auto">
            <a:xfrm>
              <a:off x="1184" y="469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Freeform 244"/>
            <p:cNvSpPr>
              <a:spLocks/>
            </p:cNvSpPr>
            <p:nvPr/>
          </p:nvSpPr>
          <p:spPr bwMode="auto">
            <a:xfrm>
              <a:off x="1272" y="5126"/>
              <a:ext cx="197" cy="49"/>
            </a:xfrm>
            <a:custGeom>
              <a:avLst/>
              <a:gdLst>
                <a:gd name="T0" fmla="*/ 0 w 552"/>
                <a:gd name="T1" fmla="*/ 0 h 136"/>
                <a:gd name="T2" fmla="*/ 245 w 552"/>
                <a:gd name="T3" fmla="*/ 136 h 136"/>
                <a:gd name="T4" fmla="*/ 552 w 552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136">
                  <a:moveTo>
                    <a:pt x="0" y="0"/>
                  </a:moveTo>
                  <a:lnTo>
                    <a:pt x="245" y="136"/>
                  </a:lnTo>
                  <a:lnTo>
                    <a:pt x="552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Freeform 245"/>
            <p:cNvSpPr>
              <a:spLocks/>
            </p:cNvSpPr>
            <p:nvPr/>
          </p:nvSpPr>
          <p:spPr bwMode="auto">
            <a:xfrm>
              <a:off x="1093" y="1587"/>
              <a:ext cx="1886" cy="48"/>
            </a:xfrm>
            <a:custGeom>
              <a:avLst/>
              <a:gdLst>
                <a:gd name="T0" fmla="*/ 0 w 5281"/>
                <a:gd name="T1" fmla="*/ 60 h 134"/>
                <a:gd name="T2" fmla="*/ 30 w 5281"/>
                <a:gd name="T3" fmla="*/ 0 h 134"/>
                <a:gd name="T4" fmla="*/ 89 w 5281"/>
                <a:gd name="T5" fmla="*/ 120 h 134"/>
                <a:gd name="T6" fmla="*/ 150 w 5281"/>
                <a:gd name="T7" fmla="*/ 1 h 134"/>
                <a:gd name="T8" fmla="*/ 209 w 5281"/>
                <a:gd name="T9" fmla="*/ 121 h 134"/>
                <a:gd name="T10" fmla="*/ 270 w 5281"/>
                <a:gd name="T11" fmla="*/ 1 h 134"/>
                <a:gd name="T12" fmla="*/ 329 w 5281"/>
                <a:gd name="T13" fmla="*/ 122 h 134"/>
                <a:gd name="T14" fmla="*/ 390 w 5281"/>
                <a:gd name="T15" fmla="*/ 2 h 134"/>
                <a:gd name="T16" fmla="*/ 449 w 5281"/>
                <a:gd name="T17" fmla="*/ 123 h 134"/>
                <a:gd name="T18" fmla="*/ 510 w 5281"/>
                <a:gd name="T19" fmla="*/ 3 h 134"/>
                <a:gd name="T20" fmla="*/ 569 w 5281"/>
                <a:gd name="T21" fmla="*/ 123 h 134"/>
                <a:gd name="T22" fmla="*/ 630 w 5281"/>
                <a:gd name="T23" fmla="*/ 4 h 134"/>
                <a:gd name="T24" fmla="*/ 689 w 5281"/>
                <a:gd name="T25" fmla="*/ 124 h 134"/>
                <a:gd name="T26" fmla="*/ 750 w 5281"/>
                <a:gd name="T27" fmla="*/ 5 h 134"/>
                <a:gd name="T28" fmla="*/ 809 w 5281"/>
                <a:gd name="T29" fmla="*/ 125 h 134"/>
                <a:gd name="T30" fmla="*/ 870 w 5281"/>
                <a:gd name="T31" fmla="*/ 5 h 134"/>
                <a:gd name="T32" fmla="*/ 929 w 5281"/>
                <a:gd name="T33" fmla="*/ 126 h 134"/>
                <a:gd name="T34" fmla="*/ 990 w 5281"/>
                <a:gd name="T35" fmla="*/ 6 h 134"/>
                <a:gd name="T36" fmla="*/ 1049 w 5281"/>
                <a:gd name="T37" fmla="*/ 127 h 134"/>
                <a:gd name="T38" fmla="*/ 1110 w 5281"/>
                <a:gd name="T39" fmla="*/ 7 h 134"/>
                <a:gd name="T40" fmla="*/ 1169 w 5281"/>
                <a:gd name="T41" fmla="*/ 127 h 134"/>
                <a:gd name="T42" fmla="*/ 1230 w 5281"/>
                <a:gd name="T43" fmla="*/ 8 h 134"/>
                <a:gd name="T44" fmla="*/ 1289 w 5281"/>
                <a:gd name="T45" fmla="*/ 128 h 134"/>
                <a:gd name="T46" fmla="*/ 1350 w 5281"/>
                <a:gd name="T47" fmla="*/ 9 h 134"/>
                <a:gd name="T48" fmla="*/ 1409 w 5281"/>
                <a:gd name="T49" fmla="*/ 129 h 134"/>
                <a:gd name="T50" fmla="*/ 1470 w 5281"/>
                <a:gd name="T51" fmla="*/ 9 h 134"/>
                <a:gd name="T52" fmla="*/ 1529 w 5281"/>
                <a:gd name="T53" fmla="*/ 130 h 134"/>
                <a:gd name="T54" fmla="*/ 1590 w 5281"/>
                <a:gd name="T55" fmla="*/ 10 h 134"/>
                <a:gd name="T56" fmla="*/ 1649 w 5281"/>
                <a:gd name="T57" fmla="*/ 131 h 134"/>
                <a:gd name="T58" fmla="*/ 1710 w 5281"/>
                <a:gd name="T59" fmla="*/ 11 h 134"/>
                <a:gd name="T60" fmla="*/ 1769 w 5281"/>
                <a:gd name="T61" fmla="*/ 131 h 134"/>
                <a:gd name="T62" fmla="*/ 1830 w 5281"/>
                <a:gd name="T63" fmla="*/ 12 h 134"/>
                <a:gd name="T64" fmla="*/ 1889 w 5281"/>
                <a:gd name="T65" fmla="*/ 132 h 134"/>
                <a:gd name="T66" fmla="*/ 1950 w 5281"/>
                <a:gd name="T67" fmla="*/ 13 h 134"/>
                <a:gd name="T68" fmla="*/ 2009 w 5281"/>
                <a:gd name="T69" fmla="*/ 133 h 134"/>
                <a:gd name="T70" fmla="*/ 2070 w 5281"/>
                <a:gd name="T71" fmla="*/ 13 h 134"/>
                <a:gd name="T72" fmla="*/ 2129 w 5281"/>
                <a:gd name="T73" fmla="*/ 134 h 134"/>
                <a:gd name="T74" fmla="*/ 2190 w 5281"/>
                <a:gd name="T75" fmla="*/ 14 h 134"/>
                <a:gd name="T76" fmla="*/ 2219 w 5281"/>
                <a:gd name="T77" fmla="*/ 74 h 134"/>
                <a:gd name="T78" fmla="*/ 2235 w 5281"/>
                <a:gd name="T79" fmla="*/ 75 h 134"/>
                <a:gd name="T80" fmla="*/ 5281 w 5281"/>
                <a:gd name="T81" fmla="*/ 4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81" h="134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1"/>
                  </a:lnTo>
                  <a:lnTo>
                    <a:pt x="270" y="1"/>
                  </a:lnTo>
                  <a:lnTo>
                    <a:pt x="329" y="122"/>
                  </a:lnTo>
                  <a:lnTo>
                    <a:pt x="390" y="2"/>
                  </a:lnTo>
                  <a:lnTo>
                    <a:pt x="449" y="123"/>
                  </a:lnTo>
                  <a:lnTo>
                    <a:pt x="510" y="3"/>
                  </a:lnTo>
                  <a:lnTo>
                    <a:pt x="569" y="123"/>
                  </a:lnTo>
                  <a:lnTo>
                    <a:pt x="630" y="4"/>
                  </a:lnTo>
                  <a:lnTo>
                    <a:pt x="689" y="124"/>
                  </a:lnTo>
                  <a:lnTo>
                    <a:pt x="750" y="5"/>
                  </a:lnTo>
                  <a:lnTo>
                    <a:pt x="809" y="125"/>
                  </a:lnTo>
                  <a:lnTo>
                    <a:pt x="870" y="5"/>
                  </a:lnTo>
                  <a:lnTo>
                    <a:pt x="929" y="126"/>
                  </a:lnTo>
                  <a:lnTo>
                    <a:pt x="990" y="6"/>
                  </a:lnTo>
                  <a:lnTo>
                    <a:pt x="1049" y="127"/>
                  </a:lnTo>
                  <a:lnTo>
                    <a:pt x="1110" y="7"/>
                  </a:lnTo>
                  <a:lnTo>
                    <a:pt x="1169" y="127"/>
                  </a:lnTo>
                  <a:lnTo>
                    <a:pt x="1230" y="8"/>
                  </a:lnTo>
                  <a:lnTo>
                    <a:pt x="1289" y="128"/>
                  </a:lnTo>
                  <a:lnTo>
                    <a:pt x="1350" y="9"/>
                  </a:lnTo>
                  <a:lnTo>
                    <a:pt x="1409" y="129"/>
                  </a:lnTo>
                  <a:lnTo>
                    <a:pt x="1470" y="9"/>
                  </a:lnTo>
                  <a:lnTo>
                    <a:pt x="1529" y="130"/>
                  </a:lnTo>
                  <a:lnTo>
                    <a:pt x="1590" y="10"/>
                  </a:lnTo>
                  <a:lnTo>
                    <a:pt x="1649" y="131"/>
                  </a:lnTo>
                  <a:lnTo>
                    <a:pt x="1710" y="11"/>
                  </a:lnTo>
                  <a:lnTo>
                    <a:pt x="1769" y="131"/>
                  </a:lnTo>
                  <a:lnTo>
                    <a:pt x="1830" y="12"/>
                  </a:lnTo>
                  <a:lnTo>
                    <a:pt x="1889" y="132"/>
                  </a:lnTo>
                  <a:lnTo>
                    <a:pt x="1950" y="13"/>
                  </a:lnTo>
                  <a:lnTo>
                    <a:pt x="2009" y="133"/>
                  </a:lnTo>
                  <a:lnTo>
                    <a:pt x="2070" y="13"/>
                  </a:lnTo>
                  <a:lnTo>
                    <a:pt x="2129" y="134"/>
                  </a:lnTo>
                  <a:lnTo>
                    <a:pt x="2190" y="14"/>
                  </a:lnTo>
                  <a:lnTo>
                    <a:pt x="2219" y="74"/>
                  </a:lnTo>
                  <a:lnTo>
                    <a:pt x="2235" y="75"/>
                  </a:lnTo>
                  <a:lnTo>
                    <a:pt x="5281" y="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Arc 246"/>
            <p:cNvSpPr>
              <a:spLocks/>
            </p:cNvSpPr>
            <p:nvPr/>
          </p:nvSpPr>
          <p:spPr bwMode="auto">
            <a:xfrm>
              <a:off x="2979" y="722"/>
              <a:ext cx="503" cy="8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4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3"/>
                  </a:moveTo>
                  <a:cubicBezTo>
                    <a:pt x="21586" y="11943"/>
                    <a:pt x="11919" y="21599"/>
                    <a:pt x="0" y="21600"/>
                  </a:cubicBezTo>
                </a:path>
                <a:path w="21600" h="21600" stroke="0" extrusionOk="0">
                  <a:moveTo>
                    <a:pt x="21599" y="23"/>
                  </a:moveTo>
                  <a:cubicBezTo>
                    <a:pt x="21586" y="11943"/>
                    <a:pt x="1191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Freeform 247"/>
            <p:cNvSpPr>
              <a:spLocks/>
            </p:cNvSpPr>
            <p:nvPr/>
          </p:nvSpPr>
          <p:spPr bwMode="auto">
            <a:xfrm>
              <a:off x="3464" y="723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40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40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Freeform 248"/>
            <p:cNvSpPr>
              <a:spLocks/>
            </p:cNvSpPr>
            <p:nvPr/>
          </p:nvSpPr>
          <p:spPr bwMode="auto">
            <a:xfrm>
              <a:off x="1859" y="1732"/>
              <a:ext cx="305" cy="241"/>
            </a:xfrm>
            <a:custGeom>
              <a:avLst/>
              <a:gdLst>
                <a:gd name="T0" fmla="*/ 854 w 854"/>
                <a:gd name="T1" fmla="*/ 164 h 673"/>
                <a:gd name="T2" fmla="*/ 735 w 854"/>
                <a:gd name="T3" fmla="*/ 0 h 673"/>
                <a:gd name="T4" fmla="*/ 0 w 854"/>
                <a:gd name="T5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4" h="673">
                  <a:moveTo>
                    <a:pt x="854" y="164"/>
                  </a:moveTo>
                  <a:lnTo>
                    <a:pt x="735" y="0"/>
                  </a:lnTo>
                  <a:lnTo>
                    <a:pt x="0" y="67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Freeform 249"/>
            <p:cNvSpPr>
              <a:spLocks/>
            </p:cNvSpPr>
            <p:nvPr/>
          </p:nvSpPr>
          <p:spPr bwMode="auto">
            <a:xfrm>
              <a:off x="1859" y="1922"/>
              <a:ext cx="53" cy="51"/>
            </a:xfrm>
            <a:custGeom>
              <a:avLst/>
              <a:gdLst>
                <a:gd name="T0" fmla="*/ 0 w 53"/>
                <a:gd name="T1" fmla="*/ 51 h 51"/>
                <a:gd name="T2" fmla="*/ 53 w 53"/>
                <a:gd name="T3" fmla="*/ 29 h 51"/>
                <a:gd name="T4" fmla="*/ 29 w 53"/>
                <a:gd name="T5" fmla="*/ 24 h 51"/>
                <a:gd name="T6" fmla="*/ 26 w 53"/>
                <a:gd name="T7" fmla="*/ 0 h 51"/>
                <a:gd name="T8" fmla="*/ 0 w 53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1">
                  <a:moveTo>
                    <a:pt x="0" y="51"/>
                  </a:moveTo>
                  <a:lnTo>
                    <a:pt x="53" y="29"/>
                  </a:lnTo>
                  <a:lnTo>
                    <a:pt x="29" y="24"/>
                  </a:lnTo>
                  <a:lnTo>
                    <a:pt x="26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Freeform 250"/>
            <p:cNvSpPr>
              <a:spLocks/>
            </p:cNvSpPr>
            <p:nvPr/>
          </p:nvSpPr>
          <p:spPr bwMode="auto">
            <a:xfrm>
              <a:off x="1827" y="1082"/>
              <a:ext cx="258" cy="698"/>
            </a:xfrm>
            <a:custGeom>
              <a:avLst/>
              <a:gdLst>
                <a:gd name="T0" fmla="*/ 0 w 720"/>
                <a:gd name="T1" fmla="*/ 1951 h 1951"/>
                <a:gd name="T2" fmla="*/ 15 w 720"/>
                <a:gd name="T3" fmla="*/ 1035 h 1951"/>
                <a:gd name="T4" fmla="*/ 720 w 720"/>
                <a:gd name="T5" fmla="*/ 0 h 1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0" h="1951">
                  <a:moveTo>
                    <a:pt x="0" y="1951"/>
                  </a:moveTo>
                  <a:lnTo>
                    <a:pt x="15" y="1035"/>
                  </a:lnTo>
                  <a:lnTo>
                    <a:pt x="7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Arc 251"/>
            <p:cNvSpPr>
              <a:spLocks/>
            </p:cNvSpPr>
            <p:nvPr/>
          </p:nvSpPr>
          <p:spPr bwMode="auto">
            <a:xfrm>
              <a:off x="2035" y="975"/>
              <a:ext cx="48" cy="107"/>
            </a:xfrm>
            <a:custGeom>
              <a:avLst/>
              <a:gdLst>
                <a:gd name="G0" fmla="+- 0 0 0"/>
                <a:gd name="G1" fmla="+- 21595 0 0"/>
                <a:gd name="G2" fmla="+- 21600 0 0"/>
                <a:gd name="T0" fmla="*/ 450 w 21600"/>
                <a:gd name="T1" fmla="*/ 0 h 21791"/>
                <a:gd name="T2" fmla="*/ 21599 w 21600"/>
                <a:gd name="T3" fmla="*/ 21791 h 21791"/>
                <a:gd name="T4" fmla="*/ 0 w 21600"/>
                <a:gd name="T5" fmla="*/ 21595 h 21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1" fill="none" extrusionOk="0">
                  <a:moveTo>
                    <a:pt x="450" y="-1"/>
                  </a:moveTo>
                  <a:cubicBezTo>
                    <a:pt x="12201" y="244"/>
                    <a:pt x="21600" y="9841"/>
                    <a:pt x="21600" y="21595"/>
                  </a:cubicBezTo>
                  <a:cubicBezTo>
                    <a:pt x="21600" y="21660"/>
                    <a:pt x="21599" y="21725"/>
                    <a:pt x="21599" y="21791"/>
                  </a:cubicBezTo>
                </a:path>
                <a:path w="21600" h="21791" stroke="0" extrusionOk="0">
                  <a:moveTo>
                    <a:pt x="450" y="-1"/>
                  </a:moveTo>
                  <a:cubicBezTo>
                    <a:pt x="12201" y="244"/>
                    <a:pt x="21600" y="9841"/>
                    <a:pt x="21600" y="21595"/>
                  </a:cubicBezTo>
                  <a:cubicBezTo>
                    <a:pt x="21600" y="21660"/>
                    <a:pt x="21599" y="21725"/>
                    <a:pt x="21599" y="21791"/>
                  </a:cubicBezTo>
                  <a:lnTo>
                    <a:pt x="0" y="2159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Freeform 252"/>
            <p:cNvSpPr>
              <a:spLocks/>
            </p:cNvSpPr>
            <p:nvPr/>
          </p:nvSpPr>
          <p:spPr bwMode="auto">
            <a:xfrm>
              <a:off x="2036" y="975"/>
              <a:ext cx="39" cy="57"/>
            </a:xfrm>
            <a:custGeom>
              <a:avLst/>
              <a:gdLst>
                <a:gd name="T0" fmla="*/ 0 w 39"/>
                <a:gd name="T1" fmla="*/ 0 h 57"/>
                <a:gd name="T2" fmla="*/ 4 w 39"/>
                <a:gd name="T3" fmla="*/ 57 h 57"/>
                <a:gd name="T4" fmla="*/ 16 w 39"/>
                <a:gd name="T5" fmla="*/ 36 h 57"/>
                <a:gd name="T6" fmla="*/ 39 w 39"/>
                <a:gd name="T7" fmla="*/ 40 h 57"/>
                <a:gd name="T8" fmla="*/ 0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0" y="0"/>
                  </a:moveTo>
                  <a:lnTo>
                    <a:pt x="4" y="57"/>
                  </a:lnTo>
                  <a:lnTo>
                    <a:pt x="16" y="36"/>
                  </a:lnTo>
                  <a:lnTo>
                    <a:pt x="39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Freeform 253"/>
            <p:cNvSpPr>
              <a:spLocks/>
            </p:cNvSpPr>
            <p:nvPr/>
          </p:nvSpPr>
          <p:spPr bwMode="auto">
            <a:xfrm>
              <a:off x="499" y="3046"/>
              <a:ext cx="1028" cy="52"/>
            </a:xfrm>
            <a:custGeom>
              <a:avLst/>
              <a:gdLst>
                <a:gd name="T0" fmla="*/ 0 w 2880"/>
                <a:gd name="T1" fmla="*/ 60 h 146"/>
                <a:gd name="T2" fmla="*/ 31 w 2880"/>
                <a:gd name="T3" fmla="*/ 0 h 146"/>
                <a:gd name="T4" fmla="*/ 88 w 2880"/>
                <a:gd name="T5" fmla="*/ 122 h 146"/>
                <a:gd name="T6" fmla="*/ 151 w 2880"/>
                <a:gd name="T7" fmla="*/ 3 h 146"/>
                <a:gd name="T8" fmla="*/ 208 w 2880"/>
                <a:gd name="T9" fmla="*/ 125 h 146"/>
                <a:gd name="T10" fmla="*/ 271 w 2880"/>
                <a:gd name="T11" fmla="*/ 6 h 146"/>
                <a:gd name="T12" fmla="*/ 328 w 2880"/>
                <a:gd name="T13" fmla="*/ 128 h 146"/>
                <a:gd name="T14" fmla="*/ 391 w 2880"/>
                <a:gd name="T15" fmla="*/ 9 h 146"/>
                <a:gd name="T16" fmla="*/ 448 w 2880"/>
                <a:gd name="T17" fmla="*/ 131 h 146"/>
                <a:gd name="T18" fmla="*/ 511 w 2880"/>
                <a:gd name="T19" fmla="*/ 12 h 146"/>
                <a:gd name="T20" fmla="*/ 568 w 2880"/>
                <a:gd name="T21" fmla="*/ 134 h 146"/>
                <a:gd name="T22" fmla="*/ 631 w 2880"/>
                <a:gd name="T23" fmla="*/ 15 h 146"/>
                <a:gd name="T24" fmla="*/ 688 w 2880"/>
                <a:gd name="T25" fmla="*/ 137 h 146"/>
                <a:gd name="T26" fmla="*/ 751 w 2880"/>
                <a:gd name="T27" fmla="*/ 18 h 146"/>
                <a:gd name="T28" fmla="*/ 808 w 2880"/>
                <a:gd name="T29" fmla="*/ 140 h 146"/>
                <a:gd name="T30" fmla="*/ 871 w 2880"/>
                <a:gd name="T31" fmla="*/ 22 h 146"/>
                <a:gd name="T32" fmla="*/ 928 w 2880"/>
                <a:gd name="T33" fmla="*/ 143 h 146"/>
                <a:gd name="T34" fmla="*/ 991 w 2880"/>
                <a:gd name="T35" fmla="*/ 25 h 146"/>
                <a:gd name="T36" fmla="*/ 1048 w 2880"/>
                <a:gd name="T37" fmla="*/ 146 h 146"/>
                <a:gd name="T38" fmla="*/ 1111 w 2880"/>
                <a:gd name="T39" fmla="*/ 28 h 146"/>
                <a:gd name="T40" fmla="*/ 1139 w 2880"/>
                <a:gd name="T41" fmla="*/ 88 h 146"/>
                <a:gd name="T42" fmla="*/ 1186 w 2880"/>
                <a:gd name="T43" fmla="*/ 90 h 146"/>
                <a:gd name="T44" fmla="*/ 2880 w 2880"/>
                <a:gd name="T45" fmla="*/ 9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0" h="146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5"/>
                  </a:lnTo>
                  <a:lnTo>
                    <a:pt x="271" y="6"/>
                  </a:lnTo>
                  <a:lnTo>
                    <a:pt x="328" y="128"/>
                  </a:lnTo>
                  <a:lnTo>
                    <a:pt x="391" y="9"/>
                  </a:lnTo>
                  <a:lnTo>
                    <a:pt x="448" y="131"/>
                  </a:lnTo>
                  <a:lnTo>
                    <a:pt x="511" y="12"/>
                  </a:lnTo>
                  <a:lnTo>
                    <a:pt x="568" y="134"/>
                  </a:lnTo>
                  <a:lnTo>
                    <a:pt x="631" y="15"/>
                  </a:lnTo>
                  <a:lnTo>
                    <a:pt x="688" y="137"/>
                  </a:lnTo>
                  <a:lnTo>
                    <a:pt x="751" y="18"/>
                  </a:lnTo>
                  <a:lnTo>
                    <a:pt x="808" y="140"/>
                  </a:lnTo>
                  <a:lnTo>
                    <a:pt x="871" y="22"/>
                  </a:lnTo>
                  <a:lnTo>
                    <a:pt x="928" y="143"/>
                  </a:lnTo>
                  <a:lnTo>
                    <a:pt x="991" y="25"/>
                  </a:lnTo>
                  <a:lnTo>
                    <a:pt x="1048" y="146"/>
                  </a:lnTo>
                  <a:lnTo>
                    <a:pt x="1111" y="28"/>
                  </a:lnTo>
                  <a:lnTo>
                    <a:pt x="1139" y="88"/>
                  </a:lnTo>
                  <a:lnTo>
                    <a:pt x="1186" y="90"/>
                  </a:lnTo>
                  <a:lnTo>
                    <a:pt x="2880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Arc 254"/>
            <p:cNvSpPr>
              <a:spLocks/>
            </p:cNvSpPr>
            <p:nvPr/>
          </p:nvSpPr>
          <p:spPr bwMode="auto">
            <a:xfrm>
              <a:off x="1526" y="2573"/>
              <a:ext cx="310" cy="5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3 h 21600"/>
                <a:gd name="T2" fmla="*/ 6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2"/>
                  </a:moveTo>
                  <a:cubicBezTo>
                    <a:pt x="21576" y="11928"/>
                    <a:pt x="11954" y="21561"/>
                    <a:pt x="68" y="21599"/>
                  </a:cubicBezTo>
                </a:path>
                <a:path w="21600" h="21600" stroke="0" extrusionOk="0">
                  <a:moveTo>
                    <a:pt x="21599" y="42"/>
                  </a:moveTo>
                  <a:cubicBezTo>
                    <a:pt x="21576" y="11928"/>
                    <a:pt x="11954" y="21561"/>
                    <a:pt x="6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Freeform 255"/>
            <p:cNvSpPr>
              <a:spLocks/>
            </p:cNvSpPr>
            <p:nvPr/>
          </p:nvSpPr>
          <p:spPr bwMode="auto">
            <a:xfrm>
              <a:off x="1819" y="2574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Freeform 256"/>
            <p:cNvSpPr>
              <a:spLocks/>
            </p:cNvSpPr>
            <p:nvPr/>
          </p:nvSpPr>
          <p:spPr bwMode="auto">
            <a:xfrm>
              <a:off x="975" y="3094"/>
              <a:ext cx="150" cy="113"/>
            </a:xfrm>
            <a:custGeom>
              <a:avLst/>
              <a:gdLst>
                <a:gd name="T0" fmla="*/ 420 w 420"/>
                <a:gd name="T1" fmla="*/ 166 h 315"/>
                <a:gd name="T2" fmla="*/ 345 w 420"/>
                <a:gd name="T3" fmla="*/ 0 h 315"/>
                <a:gd name="T4" fmla="*/ 0 w 420"/>
                <a:gd name="T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315">
                  <a:moveTo>
                    <a:pt x="420" y="166"/>
                  </a:moveTo>
                  <a:lnTo>
                    <a:pt x="345" y="0"/>
                  </a:lnTo>
                  <a:lnTo>
                    <a:pt x="0" y="3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Freeform 257"/>
            <p:cNvSpPr>
              <a:spLocks/>
            </p:cNvSpPr>
            <p:nvPr/>
          </p:nvSpPr>
          <p:spPr bwMode="auto">
            <a:xfrm>
              <a:off x="975" y="3157"/>
              <a:ext cx="53" cy="50"/>
            </a:xfrm>
            <a:custGeom>
              <a:avLst/>
              <a:gdLst>
                <a:gd name="T0" fmla="*/ 0 w 53"/>
                <a:gd name="T1" fmla="*/ 50 h 50"/>
                <a:gd name="T2" fmla="*/ 53 w 53"/>
                <a:gd name="T3" fmla="*/ 29 h 50"/>
                <a:gd name="T4" fmla="*/ 29 w 53"/>
                <a:gd name="T5" fmla="*/ 23 h 50"/>
                <a:gd name="T6" fmla="*/ 26 w 53"/>
                <a:gd name="T7" fmla="*/ 0 h 50"/>
                <a:gd name="T8" fmla="*/ 0 w 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50"/>
                  </a:moveTo>
                  <a:lnTo>
                    <a:pt x="53" y="29"/>
                  </a:lnTo>
                  <a:lnTo>
                    <a:pt x="29" y="23"/>
                  </a:lnTo>
                  <a:lnTo>
                    <a:pt x="26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Arc 258"/>
            <p:cNvSpPr>
              <a:spLocks/>
            </p:cNvSpPr>
            <p:nvPr/>
          </p:nvSpPr>
          <p:spPr bwMode="auto">
            <a:xfrm>
              <a:off x="911" y="3115"/>
              <a:ext cx="52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5 w 21585"/>
                <a:gd name="T1" fmla="*/ 792 h 21600"/>
                <a:gd name="T2" fmla="*/ 0 w 21585"/>
                <a:gd name="T3" fmla="*/ 21600 h 21600"/>
                <a:gd name="T4" fmla="*/ 0 w 215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5" h="21600" fill="none" extrusionOk="0">
                  <a:moveTo>
                    <a:pt x="21585" y="792"/>
                  </a:moveTo>
                  <a:cubicBezTo>
                    <a:pt x="21159" y="12405"/>
                    <a:pt x="11621" y="21599"/>
                    <a:pt x="0" y="21600"/>
                  </a:cubicBezTo>
                </a:path>
                <a:path w="21585" h="21600" stroke="0" extrusionOk="0">
                  <a:moveTo>
                    <a:pt x="21585" y="792"/>
                  </a:moveTo>
                  <a:cubicBezTo>
                    <a:pt x="21159" y="12405"/>
                    <a:pt x="1162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Arc 259"/>
            <p:cNvSpPr>
              <a:spLocks/>
            </p:cNvSpPr>
            <p:nvPr/>
          </p:nvSpPr>
          <p:spPr bwMode="auto">
            <a:xfrm>
              <a:off x="964" y="2767"/>
              <a:ext cx="96" cy="3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24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41"/>
                    <a:pt x="12065" y="21476"/>
                    <a:pt x="223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41"/>
                    <a:pt x="12065" y="21476"/>
                    <a:pt x="22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Arc 260"/>
            <p:cNvSpPr>
              <a:spLocks/>
            </p:cNvSpPr>
            <p:nvPr/>
          </p:nvSpPr>
          <p:spPr bwMode="auto">
            <a:xfrm>
              <a:off x="1001" y="2723"/>
              <a:ext cx="59" cy="44"/>
            </a:xfrm>
            <a:custGeom>
              <a:avLst/>
              <a:gdLst>
                <a:gd name="G0" fmla="+- 0 0 0"/>
                <a:gd name="G1" fmla="+- 21597 0 0"/>
                <a:gd name="G2" fmla="+- 21600 0 0"/>
                <a:gd name="T0" fmla="*/ 375 w 21600"/>
                <a:gd name="T1" fmla="*/ 0 h 22091"/>
                <a:gd name="T2" fmla="*/ 21594 w 21600"/>
                <a:gd name="T3" fmla="*/ 22091 h 22091"/>
                <a:gd name="T4" fmla="*/ 0 w 21600"/>
                <a:gd name="T5" fmla="*/ 21597 h 2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91" fill="none" extrusionOk="0">
                  <a:moveTo>
                    <a:pt x="374" y="0"/>
                  </a:moveTo>
                  <a:cubicBezTo>
                    <a:pt x="12156" y="204"/>
                    <a:pt x="21600" y="9813"/>
                    <a:pt x="21600" y="21597"/>
                  </a:cubicBezTo>
                  <a:cubicBezTo>
                    <a:pt x="21600" y="21761"/>
                    <a:pt x="21598" y="21926"/>
                    <a:pt x="21594" y="22091"/>
                  </a:cubicBezTo>
                </a:path>
                <a:path w="21600" h="22091" stroke="0" extrusionOk="0">
                  <a:moveTo>
                    <a:pt x="374" y="0"/>
                  </a:moveTo>
                  <a:cubicBezTo>
                    <a:pt x="12156" y="204"/>
                    <a:pt x="21600" y="9813"/>
                    <a:pt x="21600" y="21597"/>
                  </a:cubicBezTo>
                  <a:cubicBezTo>
                    <a:pt x="21600" y="21761"/>
                    <a:pt x="21598" y="21926"/>
                    <a:pt x="21594" y="22091"/>
                  </a:cubicBezTo>
                  <a:lnTo>
                    <a:pt x="0" y="2159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Freeform 261"/>
            <p:cNvSpPr>
              <a:spLocks/>
            </p:cNvSpPr>
            <p:nvPr/>
          </p:nvSpPr>
          <p:spPr bwMode="auto">
            <a:xfrm>
              <a:off x="974" y="2690"/>
              <a:ext cx="50" cy="64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Line 262"/>
            <p:cNvSpPr>
              <a:spLocks noChangeShapeType="1"/>
            </p:cNvSpPr>
            <p:nvPr/>
          </p:nvSpPr>
          <p:spPr bwMode="auto">
            <a:xfrm>
              <a:off x="974" y="275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Freeform 263"/>
            <p:cNvSpPr>
              <a:spLocks/>
            </p:cNvSpPr>
            <p:nvPr/>
          </p:nvSpPr>
          <p:spPr bwMode="auto">
            <a:xfrm>
              <a:off x="470" y="4116"/>
              <a:ext cx="1116" cy="51"/>
            </a:xfrm>
            <a:custGeom>
              <a:avLst/>
              <a:gdLst>
                <a:gd name="T0" fmla="*/ 0 w 3127"/>
                <a:gd name="T1" fmla="*/ 60 h 141"/>
                <a:gd name="T2" fmla="*/ 31 w 3127"/>
                <a:gd name="T3" fmla="*/ 0 h 141"/>
                <a:gd name="T4" fmla="*/ 88 w 3127"/>
                <a:gd name="T5" fmla="*/ 121 h 141"/>
                <a:gd name="T6" fmla="*/ 151 w 3127"/>
                <a:gd name="T7" fmla="*/ 2 h 141"/>
                <a:gd name="T8" fmla="*/ 208 w 3127"/>
                <a:gd name="T9" fmla="*/ 123 h 141"/>
                <a:gd name="T10" fmla="*/ 271 w 3127"/>
                <a:gd name="T11" fmla="*/ 5 h 141"/>
                <a:gd name="T12" fmla="*/ 328 w 3127"/>
                <a:gd name="T13" fmla="*/ 126 h 141"/>
                <a:gd name="T14" fmla="*/ 391 w 3127"/>
                <a:gd name="T15" fmla="*/ 7 h 141"/>
                <a:gd name="T16" fmla="*/ 448 w 3127"/>
                <a:gd name="T17" fmla="*/ 128 h 141"/>
                <a:gd name="T18" fmla="*/ 511 w 3127"/>
                <a:gd name="T19" fmla="*/ 9 h 141"/>
                <a:gd name="T20" fmla="*/ 568 w 3127"/>
                <a:gd name="T21" fmla="*/ 130 h 141"/>
                <a:gd name="T22" fmla="*/ 630 w 3127"/>
                <a:gd name="T23" fmla="*/ 11 h 141"/>
                <a:gd name="T24" fmla="*/ 688 w 3127"/>
                <a:gd name="T25" fmla="*/ 132 h 141"/>
                <a:gd name="T26" fmla="*/ 750 w 3127"/>
                <a:gd name="T27" fmla="*/ 13 h 141"/>
                <a:gd name="T28" fmla="*/ 808 w 3127"/>
                <a:gd name="T29" fmla="*/ 135 h 141"/>
                <a:gd name="T30" fmla="*/ 870 w 3127"/>
                <a:gd name="T31" fmla="*/ 16 h 141"/>
                <a:gd name="T32" fmla="*/ 928 w 3127"/>
                <a:gd name="T33" fmla="*/ 137 h 141"/>
                <a:gd name="T34" fmla="*/ 990 w 3127"/>
                <a:gd name="T35" fmla="*/ 18 h 141"/>
                <a:gd name="T36" fmla="*/ 1048 w 3127"/>
                <a:gd name="T37" fmla="*/ 139 h 141"/>
                <a:gd name="T38" fmla="*/ 1110 w 3127"/>
                <a:gd name="T39" fmla="*/ 20 h 141"/>
                <a:gd name="T40" fmla="*/ 1168 w 3127"/>
                <a:gd name="T41" fmla="*/ 141 h 141"/>
                <a:gd name="T42" fmla="*/ 1230 w 3127"/>
                <a:gd name="T43" fmla="*/ 22 h 141"/>
                <a:gd name="T44" fmla="*/ 1259 w 3127"/>
                <a:gd name="T45" fmla="*/ 83 h 141"/>
                <a:gd name="T46" fmla="*/ 1288 w 3127"/>
                <a:gd name="T47" fmla="*/ 84 h 141"/>
                <a:gd name="T48" fmla="*/ 3127 w 3127"/>
                <a:gd name="T49" fmla="*/ 11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7" h="141">
                  <a:moveTo>
                    <a:pt x="0" y="60"/>
                  </a:moveTo>
                  <a:lnTo>
                    <a:pt x="31" y="0"/>
                  </a:lnTo>
                  <a:lnTo>
                    <a:pt x="88" y="121"/>
                  </a:lnTo>
                  <a:lnTo>
                    <a:pt x="151" y="2"/>
                  </a:lnTo>
                  <a:lnTo>
                    <a:pt x="208" y="123"/>
                  </a:lnTo>
                  <a:lnTo>
                    <a:pt x="271" y="5"/>
                  </a:lnTo>
                  <a:lnTo>
                    <a:pt x="328" y="126"/>
                  </a:lnTo>
                  <a:lnTo>
                    <a:pt x="391" y="7"/>
                  </a:lnTo>
                  <a:lnTo>
                    <a:pt x="448" y="128"/>
                  </a:lnTo>
                  <a:lnTo>
                    <a:pt x="511" y="9"/>
                  </a:lnTo>
                  <a:lnTo>
                    <a:pt x="568" y="130"/>
                  </a:lnTo>
                  <a:lnTo>
                    <a:pt x="630" y="11"/>
                  </a:lnTo>
                  <a:lnTo>
                    <a:pt x="688" y="132"/>
                  </a:lnTo>
                  <a:lnTo>
                    <a:pt x="750" y="13"/>
                  </a:lnTo>
                  <a:lnTo>
                    <a:pt x="808" y="135"/>
                  </a:lnTo>
                  <a:lnTo>
                    <a:pt x="870" y="16"/>
                  </a:lnTo>
                  <a:lnTo>
                    <a:pt x="928" y="137"/>
                  </a:lnTo>
                  <a:lnTo>
                    <a:pt x="990" y="18"/>
                  </a:lnTo>
                  <a:lnTo>
                    <a:pt x="1048" y="139"/>
                  </a:lnTo>
                  <a:lnTo>
                    <a:pt x="1110" y="20"/>
                  </a:lnTo>
                  <a:lnTo>
                    <a:pt x="1168" y="141"/>
                  </a:lnTo>
                  <a:lnTo>
                    <a:pt x="1230" y="22"/>
                  </a:lnTo>
                  <a:lnTo>
                    <a:pt x="1259" y="83"/>
                  </a:lnTo>
                  <a:lnTo>
                    <a:pt x="1288" y="84"/>
                  </a:lnTo>
                  <a:lnTo>
                    <a:pt x="3127" y="1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Arc 264"/>
            <p:cNvSpPr>
              <a:spLocks/>
            </p:cNvSpPr>
            <p:nvPr/>
          </p:nvSpPr>
          <p:spPr bwMode="auto">
            <a:xfrm>
              <a:off x="1586" y="3668"/>
              <a:ext cx="305" cy="4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4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3"/>
                  </a:moveTo>
                  <a:cubicBezTo>
                    <a:pt x="21575" y="11956"/>
                    <a:pt x="11912" y="21599"/>
                    <a:pt x="0" y="21600"/>
                  </a:cubicBezTo>
                </a:path>
                <a:path w="21600" h="21600" stroke="0" extrusionOk="0">
                  <a:moveTo>
                    <a:pt x="21599" y="43"/>
                  </a:moveTo>
                  <a:cubicBezTo>
                    <a:pt x="21575" y="11956"/>
                    <a:pt x="1191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Freeform 265"/>
            <p:cNvSpPr>
              <a:spLocks/>
            </p:cNvSpPr>
            <p:nvPr/>
          </p:nvSpPr>
          <p:spPr bwMode="auto">
            <a:xfrm>
              <a:off x="1872" y="3669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Freeform 266"/>
            <p:cNvSpPr>
              <a:spLocks/>
            </p:cNvSpPr>
            <p:nvPr/>
          </p:nvSpPr>
          <p:spPr bwMode="auto">
            <a:xfrm>
              <a:off x="927" y="4180"/>
              <a:ext cx="191" cy="122"/>
            </a:xfrm>
            <a:custGeom>
              <a:avLst/>
              <a:gdLst>
                <a:gd name="T0" fmla="*/ 533 w 533"/>
                <a:gd name="T1" fmla="*/ 92 h 339"/>
                <a:gd name="T2" fmla="*/ 441 w 533"/>
                <a:gd name="T3" fmla="*/ 0 h 339"/>
                <a:gd name="T4" fmla="*/ 0 w 533"/>
                <a:gd name="T5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3" h="339">
                  <a:moveTo>
                    <a:pt x="533" y="92"/>
                  </a:moveTo>
                  <a:lnTo>
                    <a:pt x="441" y="0"/>
                  </a:lnTo>
                  <a:lnTo>
                    <a:pt x="0" y="33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Freeform 267"/>
            <p:cNvSpPr>
              <a:spLocks/>
            </p:cNvSpPr>
            <p:nvPr/>
          </p:nvSpPr>
          <p:spPr bwMode="auto">
            <a:xfrm>
              <a:off x="927" y="4254"/>
              <a:ext cx="54" cy="48"/>
            </a:xfrm>
            <a:custGeom>
              <a:avLst/>
              <a:gdLst>
                <a:gd name="T0" fmla="*/ 0 w 54"/>
                <a:gd name="T1" fmla="*/ 48 h 48"/>
                <a:gd name="T2" fmla="*/ 54 w 54"/>
                <a:gd name="T3" fmla="*/ 31 h 48"/>
                <a:gd name="T4" fmla="*/ 32 w 54"/>
                <a:gd name="T5" fmla="*/ 24 h 48"/>
                <a:gd name="T6" fmla="*/ 31 w 54"/>
                <a:gd name="T7" fmla="*/ 0 h 48"/>
                <a:gd name="T8" fmla="*/ 0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0" y="48"/>
                  </a:moveTo>
                  <a:lnTo>
                    <a:pt x="54" y="31"/>
                  </a:lnTo>
                  <a:lnTo>
                    <a:pt x="32" y="24"/>
                  </a:lnTo>
                  <a:lnTo>
                    <a:pt x="31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Arc 268"/>
            <p:cNvSpPr>
              <a:spLocks/>
            </p:cNvSpPr>
            <p:nvPr/>
          </p:nvSpPr>
          <p:spPr bwMode="auto">
            <a:xfrm>
              <a:off x="873" y="3850"/>
              <a:ext cx="154" cy="3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5 h 21600"/>
                <a:gd name="T2" fmla="*/ 1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4"/>
                  </a:moveTo>
                  <a:cubicBezTo>
                    <a:pt x="21569" y="11908"/>
                    <a:pt x="11993" y="21522"/>
                    <a:pt x="139" y="21599"/>
                  </a:cubicBezTo>
                </a:path>
                <a:path w="21600" h="21600" stroke="0" extrusionOk="0">
                  <a:moveTo>
                    <a:pt x="21599" y="54"/>
                  </a:moveTo>
                  <a:cubicBezTo>
                    <a:pt x="21569" y="11908"/>
                    <a:pt x="11993" y="21522"/>
                    <a:pt x="1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Arc 269"/>
            <p:cNvSpPr>
              <a:spLocks/>
            </p:cNvSpPr>
            <p:nvPr/>
          </p:nvSpPr>
          <p:spPr bwMode="auto">
            <a:xfrm>
              <a:off x="1004" y="3805"/>
              <a:ext cx="23" cy="46"/>
            </a:xfrm>
            <a:custGeom>
              <a:avLst/>
              <a:gdLst>
                <a:gd name="G0" fmla="+- 0 0 0"/>
                <a:gd name="G1" fmla="+- 21578 0 0"/>
                <a:gd name="G2" fmla="+- 21600 0 0"/>
                <a:gd name="T0" fmla="*/ 970 w 21600"/>
                <a:gd name="T1" fmla="*/ 0 h 22005"/>
                <a:gd name="T2" fmla="*/ 21596 w 21600"/>
                <a:gd name="T3" fmla="*/ 22005 h 22005"/>
                <a:gd name="T4" fmla="*/ 0 w 21600"/>
                <a:gd name="T5" fmla="*/ 21578 h 2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05" fill="none" extrusionOk="0">
                  <a:moveTo>
                    <a:pt x="970" y="-1"/>
                  </a:moveTo>
                  <a:cubicBezTo>
                    <a:pt x="12510" y="518"/>
                    <a:pt x="21600" y="10025"/>
                    <a:pt x="21600" y="21578"/>
                  </a:cubicBezTo>
                  <a:cubicBezTo>
                    <a:pt x="21600" y="21720"/>
                    <a:pt x="21598" y="21862"/>
                    <a:pt x="21595" y="22004"/>
                  </a:cubicBezTo>
                </a:path>
                <a:path w="21600" h="22005" stroke="0" extrusionOk="0">
                  <a:moveTo>
                    <a:pt x="970" y="-1"/>
                  </a:moveTo>
                  <a:cubicBezTo>
                    <a:pt x="12510" y="518"/>
                    <a:pt x="21600" y="10025"/>
                    <a:pt x="21600" y="21578"/>
                  </a:cubicBezTo>
                  <a:cubicBezTo>
                    <a:pt x="21600" y="21720"/>
                    <a:pt x="21598" y="21862"/>
                    <a:pt x="21595" y="22004"/>
                  </a:cubicBezTo>
                  <a:lnTo>
                    <a:pt x="0" y="2157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Freeform 270"/>
            <p:cNvSpPr>
              <a:spLocks/>
            </p:cNvSpPr>
            <p:nvPr/>
          </p:nvSpPr>
          <p:spPr bwMode="auto">
            <a:xfrm>
              <a:off x="969" y="3782"/>
              <a:ext cx="70" cy="40"/>
            </a:xfrm>
            <a:custGeom>
              <a:avLst/>
              <a:gdLst>
                <a:gd name="T0" fmla="*/ 188 w 196"/>
                <a:gd name="T1" fmla="*/ 0 h 111"/>
                <a:gd name="T2" fmla="*/ 196 w 196"/>
                <a:gd name="T3" fmla="*/ 17 h 111"/>
                <a:gd name="T4" fmla="*/ 9 w 196"/>
                <a:gd name="T5" fmla="*/ 111 h 111"/>
                <a:gd name="T6" fmla="*/ 0 w 196"/>
                <a:gd name="T7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88" y="0"/>
                  </a:moveTo>
                  <a:lnTo>
                    <a:pt x="196" y="17"/>
                  </a:lnTo>
                  <a:lnTo>
                    <a:pt x="9" y="111"/>
                  </a:lnTo>
                  <a:lnTo>
                    <a:pt x="0" y="9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8" name="Line 271"/>
            <p:cNvSpPr>
              <a:spLocks noChangeShapeType="1"/>
            </p:cNvSpPr>
            <p:nvPr/>
          </p:nvSpPr>
          <p:spPr bwMode="auto">
            <a:xfrm>
              <a:off x="969" y="381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9" name="Freeform 272"/>
            <p:cNvSpPr>
              <a:spLocks/>
            </p:cNvSpPr>
            <p:nvPr/>
          </p:nvSpPr>
          <p:spPr bwMode="auto">
            <a:xfrm>
              <a:off x="507" y="5184"/>
              <a:ext cx="1104" cy="52"/>
            </a:xfrm>
            <a:custGeom>
              <a:avLst/>
              <a:gdLst>
                <a:gd name="T0" fmla="*/ 0 w 3091"/>
                <a:gd name="T1" fmla="*/ 60 h 147"/>
                <a:gd name="T2" fmla="*/ 31 w 3091"/>
                <a:gd name="T3" fmla="*/ 0 h 147"/>
                <a:gd name="T4" fmla="*/ 88 w 3091"/>
                <a:gd name="T5" fmla="*/ 122 h 147"/>
                <a:gd name="T6" fmla="*/ 151 w 3091"/>
                <a:gd name="T7" fmla="*/ 3 h 147"/>
                <a:gd name="T8" fmla="*/ 208 w 3091"/>
                <a:gd name="T9" fmla="*/ 125 h 147"/>
                <a:gd name="T10" fmla="*/ 271 w 3091"/>
                <a:gd name="T11" fmla="*/ 6 h 147"/>
                <a:gd name="T12" fmla="*/ 328 w 3091"/>
                <a:gd name="T13" fmla="*/ 128 h 147"/>
                <a:gd name="T14" fmla="*/ 391 w 3091"/>
                <a:gd name="T15" fmla="*/ 10 h 147"/>
                <a:gd name="T16" fmla="*/ 448 w 3091"/>
                <a:gd name="T17" fmla="*/ 131 h 147"/>
                <a:gd name="T18" fmla="*/ 511 w 3091"/>
                <a:gd name="T19" fmla="*/ 13 h 147"/>
                <a:gd name="T20" fmla="*/ 568 w 3091"/>
                <a:gd name="T21" fmla="*/ 134 h 147"/>
                <a:gd name="T22" fmla="*/ 631 w 3091"/>
                <a:gd name="T23" fmla="*/ 16 h 147"/>
                <a:gd name="T24" fmla="*/ 688 w 3091"/>
                <a:gd name="T25" fmla="*/ 137 h 147"/>
                <a:gd name="T26" fmla="*/ 751 w 3091"/>
                <a:gd name="T27" fmla="*/ 19 h 147"/>
                <a:gd name="T28" fmla="*/ 808 w 3091"/>
                <a:gd name="T29" fmla="*/ 140 h 147"/>
                <a:gd name="T30" fmla="*/ 871 w 3091"/>
                <a:gd name="T31" fmla="*/ 22 h 147"/>
                <a:gd name="T32" fmla="*/ 928 w 3091"/>
                <a:gd name="T33" fmla="*/ 143 h 147"/>
                <a:gd name="T34" fmla="*/ 991 w 3091"/>
                <a:gd name="T35" fmla="*/ 25 h 147"/>
                <a:gd name="T36" fmla="*/ 1048 w 3091"/>
                <a:gd name="T37" fmla="*/ 147 h 147"/>
                <a:gd name="T38" fmla="*/ 1111 w 3091"/>
                <a:gd name="T39" fmla="*/ 28 h 147"/>
                <a:gd name="T40" fmla="*/ 1139 w 3091"/>
                <a:gd name="T41" fmla="*/ 89 h 147"/>
                <a:gd name="T42" fmla="*/ 1163 w 3091"/>
                <a:gd name="T43" fmla="*/ 90 h 147"/>
                <a:gd name="T44" fmla="*/ 3091 w 3091"/>
                <a:gd name="T45" fmla="*/ 13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91" h="147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5"/>
                  </a:lnTo>
                  <a:lnTo>
                    <a:pt x="271" y="6"/>
                  </a:lnTo>
                  <a:lnTo>
                    <a:pt x="328" y="128"/>
                  </a:lnTo>
                  <a:lnTo>
                    <a:pt x="391" y="10"/>
                  </a:lnTo>
                  <a:lnTo>
                    <a:pt x="448" y="131"/>
                  </a:lnTo>
                  <a:lnTo>
                    <a:pt x="511" y="13"/>
                  </a:lnTo>
                  <a:lnTo>
                    <a:pt x="568" y="134"/>
                  </a:lnTo>
                  <a:lnTo>
                    <a:pt x="631" y="16"/>
                  </a:lnTo>
                  <a:lnTo>
                    <a:pt x="688" y="137"/>
                  </a:lnTo>
                  <a:lnTo>
                    <a:pt x="751" y="19"/>
                  </a:lnTo>
                  <a:lnTo>
                    <a:pt x="808" y="140"/>
                  </a:lnTo>
                  <a:lnTo>
                    <a:pt x="871" y="22"/>
                  </a:lnTo>
                  <a:lnTo>
                    <a:pt x="928" y="143"/>
                  </a:lnTo>
                  <a:lnTo>
                    <a:pt x="991" y="25"/>
                  </a:lnTo>
                  <a:lnTo>
                    <a:pt x="1048" y="147"/>
                  </a:lnTo>
                  <a:lnTo>
                    <a:pt x="1111" y="28"/>
                  </a:lnTo>
                  <a:lnTo>
                    <a:pt x="1139" y="89"/>
                  </a:lnTo>
                  <a:lnTo>
                    <a:pt x="1163" y="90"/>
                  </a:lnTo>
                  <a:lnTo>
                    <a:pt x="3091" y="13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0" name="Arc 273"/>
            <p:cNvSpPr>
              <a:spLocks/>
            </p:cNvSpPr>
            <p:nvPr/>
          </p:nvSpPr>
          <p:spPr bwMode="auto">
            <a:xfrm>
              <a:off x="1610" y="4768"/>
              <a:ext cx="326" cy="4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6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3"/>
                    <a:pt x="11969" y="21563"/>
                    <a:pt x="65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3"/>
                    <a:pt x="11969" y="21563"/>
                    <a:pt x="6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Freeform 274"/>
            <p:cNvSpPr>
              <a:spLocks/>
            </p:cNvSpPr>
            <p:nvPr/>
          </p:nvSpPr>
          <p:spPr bwMode="auto">
            <a:xfrm>
              <a:off x="1887" y="4767"/>
              <a:ext cx="51" cy="51"/>
            </a:xfrm>
            <a:custGeom>
              <a:avLst/>
              <a:gdLst>
                <a:gd name="T0" fmla="*/ 51 w 51"/>
                <a:gd name="T1" fmla="*/ 0 h 51"/>
                <a:gd name="T2" fmla="*/ 0 w 51"/>
                <a:gd name="T3" fmla="*/ 24 h 51"/>
                <a:gd name="T4" fmla="*/ 23 w 51"/>
                <a:gd name="T5" fmla="*/ 28 h 51"/>
                <a:gd name="T6" fmla="*/ 27 w 51"/>
                <a:gd name="T7" fmla="*/ 51 h 51"/>
                <a:gd name="T8" fmla="*/ 51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51" y="0"/>
                  </a:moveTo>
                  <a:lnTo>
                    <a:pt x="0" y="24"/>
                  </a:lnTo>
                  <a:lnTo>
                    <a:pt x="23" y="28"/>
                  </a:lnTo>
                  <a:lnTo>
                    <a:pt x="27" y="5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2" name="Freeform 275"/>
            <p:cNvSpPr>
              <a:spLocks/>
            </p:cNvSpPr>
            <p:nvPr/>
          </p:nvSpPr>
          <p:spPr bwMode="auto">
            <a:xfrm>
              <a:off x="944" y="5238"/>
              <a:ext cx="165" cy="115"/>
            </a:xfrm>
            <a:custGeom>
              <a:avLst/>
              <a:gdLst>
                <a:gd name="T0" fmla="*/ 464 w 464"/>
                <a:gd name="T1" fmla="*/ 149 h 321"/>
                <a:gd name="T2" fmla="*/ 411 w 464"/>
                <a:gd name="T3" fmla="*/ 0 h 321"/>
                <a:gd name="T4" fmla="*/ 0 w 464"/>
                <a:gd name="T5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4" h="321">
                  <a:moveTo>
                    <a:pt x="464" y="149"/>
                  </a:moveTo>
                  <a:lnTo>
                    <a:pt x="411" y="0"/>
                  </a:lnTo>
                  <a:lnTo>
                    <a:pt x="0" y="3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3" name="Freeform 276"/>
            <p:cNvSpPr>
              <a:spLocks/>
            </p:cNvSpPr>
            <p:nvPr/>
          </p:nvSpPr>
          <p:spPr bwMode="auto">
            <a:xfrm>
              <a:off x="944" y="5305"/>
              <a:ext cx="53" cy="48"/>
            </a:xfrm>
            <a:custGeom>
              <a:avLst/>
              <a:gdLst>
                <a:gd name="T0" fmla="*/ 0 w 53"/>
                <a:gd name="T1" fmla="*/ 48 h 48"/>
                <a:gd name="T2" fmla="*/ 53 w 53"/>
                <a:gd name="T3" fmla="*/ 31 h 48"/>
                <a:gd name="T4" fmla="*/ 31 w 53"/>
                <a:gd name="T5" fmla="*/ 24 h 48"/>
                <a:gd name="T6" fmla="*/ 29 w 53"/>
                <a:gd name="T7" fmla="*/ 0 h 48"/>
                <a:gd name="T8" fmla="*/ 0 w 53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8">
                  <a:moveTo>
                    <a:pt x="0" y="48"/>
                  </a:moveTo>
                  <a:lnTo>
                    <a:pt x="53" y="31"/>
                  </a:lnTo>
                  <a:lnTo>
                    <a:pt x="31" y="24"/>
                  </a:lnTo>
                  <a:lnTo>
                    <a:pt x="29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Arc 277"/>
            <p:cNvSpPr>
              <a:spLocks/>
            </p:cNvSpPr>
            <p:nvPr/>
          </p:nvSpPr>
          <p:spPr bwMode="auto">
            <a:xfrm>
              <a:off x="871" y="4875"/>
              <a:ext cx="163" cy="4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Arc 278"/>
            <p:cNvSpPr>
              <a:spLocks/>
            </p:cNvSpPr>
            <p:nvPr/>
          </p:nvSpPr>
          <p:spPr bwMode="auto">
            <a:xfrm>
              <a:off x="996" y="4849"/>
              <a:ext cx="37" cy="26"/>
            </a:xfrm>
            <a:custGeom>
              <a:avLst/>
              <a:gdLst>
                <a:gd name="G0" fmla="+- 0 0 0"/>
                <a:gd name="G1" fmla="+- 21592 0 0"/>
                <a:gd name="G2" fmla="+- 21600 0 0"/>
                <a:gd name="T0" fmla="*/ 584 w 21600"/>
                <a:gd name="T1" fmla="*/ 0 h 21592"/>
                <a:gd name="T2" fmla="*/ 21600 w 21600"/>
                <a:gd name="T3" fmla="*/ 21592 h 21592"/>
                <a:gd name="T4" fmla="*/ 0 w 21600"/>
                <a:gd name="T5" fmla="*/ 21592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2" fill="none" extrusionOk="0">
                  <a:moveTo>
                    <a:pt x="584" y="-1"/>
                  </a:moveTo>
                  <a:cubicBezTo>
                    <a:pt x="12281" y="316"/>
                    <a:pt x="21600" y="9890"/>
                    <a:pt x="21600" y="21592"/>
                  </a:cubicBezTo>
                </a:path>
                <a:path w="21600" h="21592" stroke="0" extrusionOk="0">
                  <a:moveTo>
                    <a:pt x="584" y="-1"/>
                  </a:moveTo>
                  <a:cubicBezTo>
                    <a:pt x="12281" y="316"/>
                    <a:pt x="21600" y="9890"/>
                    <a:pt x="21600" y="21592"/>
                  </a:cubicBezTo>
                  <a:lnTo>
                    <a:pt x="0" y="2159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6" name="Freeform 279"/>
            <p:cNvSpPr>
              <a:spLocks/>
            </p:cNvSpPr>
            <p:nvPr/>
          </p:nvSpPr>
          <p:spPr bwMode="auto">
            <a:xfrm>
              <a:off x="969" y="4815"/>
              <a:ext cx="49" cy="64"/>
            </a:xfrm>
            <a:custGeom>
              <a:avLst/>
              <a:gdLst>
                <a:gd name="T0" fmla="*/ 120 w 137"/>
                <a:gd name="T1" fmla="*/ 0 h 181"/>
                <a:gd name="T2" fmla="*/ 137 w 137"/>
                <a:gd name="T3" fmla="*/ 10 h 181"/>
                <a:gd name="T4" fmla="*/ 17 w 137"/>
                <a:gd name="T5" fmla="*/ 181 h 181"/>
                <a:gd name="T6" fmla="*/ 0 w 137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81">
                  <a:moveTo>
                    <a:pt x="120" y="0"/>
                  </a:moveTo>
                  <a:lnTo>
                    <a:pt x="137" y="10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7" name="Line 280"/>
            <p:cNvSpPr>
              <a:spLocks noChangeShapeType="1"/>
            </p:cNvSpPr>
            <p:nvPr/>
          </p:nvSpPr>
          <p:spPr bwMode="auto">
            <a:xfrm>
              <a:off x="2311" y="13160"/>
              <a:ext cx="17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1" name="Rectangle 280">
            <a:hlinkClick r:id="rId2" action="ppaction://hlinkfile"/>
          </p:cNvPr>
          <p:cNvSpPr/>
          <p:nvPr/>
        </p:nvSpPr>
        <p:spPr>
          <a:xfrm>
            <a:off x="5181600" y="81534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8768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324601" cy="8305800"/>
            <a:chOff x="192" y="144"/>
            <a:chExt cx="3984" cy="523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888" cy="5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7" y="23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95" y="23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7" y="22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95" y="22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7" y="22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95" y="22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7" y="21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95" y="21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7" y="2064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52" y="20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17" y="20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7" y="19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95" y="19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7" y="19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95" y="19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7" y="18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95" y="18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7" y="17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95" y="17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7" y="1710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52" y="168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17" y="168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7" y="16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95" y="16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7" y="15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95" y="15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31"/>
            <p:cNvSpPr>
              <a:spLocks noChangeShapeType="1"/>
            </p:cNvSpPr>
            <p:nvPr/>
          </p:nvSpPr>
          <p:spPr bwMode="auto">
            <a:xfrm>
              <a:off x="227" y="150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Line 32"/>
            <p:cNvSpPr>
              <a:spLocks noChangeShapeType="1"/>
            </p:cNvSpPr>
            <p:nvPr/>
          </p:nvSpPr>
          <p:spPr bwMode="auto">
            <a:xfrm>
              <a:off x="3995" y="150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Line 33"/>
            <p:cNvSpPr>
              <a:spLocks noChangeShapeType="1"/>
            </p:cNvSpPr>
            <p:nvPr/>
          </p:nvSpPr>
          <p:spPr bwMode="auto">
            <a:xfrm>
              <a:off x="227" y="14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34"/>
            <p:cNvSpPr>
              <a:spLocks noChangeShapeType="1"/>
            </p:cNvSpPr>
            <p:nvPr/>
          </p:nvSpPr>
          <p:spPr bwMode="auto">
            <a:xfrm>
              <a:off x="3995" y="14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Line 35"/>
            <p:cNvSpPr>
              <a:spLocks noChangeShapeType="1"/>
            </p:cNvSpPr>
            <p:nvPr/>
          </p:nvSpPr>
          <p:spPr bwMode="auto">
            <a:xfrm>
              <a:off x="227" y="136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Line 36"/>
            <p:cNvSpPr>
              <a:spLocks noChangeShapeType="1"/>
            </p:cNvSpPr>
            <p:nvPr/>
          </p:nvSpPr>
          <p:spPr bwMode="auto">
            <a:xfrm>
              <a:off x="1652" y="134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37"/>
            <p:cNvSpPr>
              <a:spLocks noChangeShapeType="1"/>
            </p:cNvSpPr>
            <p:nvPr/>
          </p:nvSpPr>
          <p:spPr bwMode="auto">
            <a:xfrm>
              <a:off x="2617" y="134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Line 38"/>
            <p:cNvSpPr>
              <a:spLocks noChangeShapeType="1"/>
            </p:cNvSpPr>
            <p:nvPr/>
          </p:nvSpPr>
          <p:spPr bwMode="auto">
            <a:xfrm>
              <a:off x="227" y="12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Line 39"/>
            <p:cNvSpPr>
              <a:spLocks noChangeShapeType="1"/>
            </p:cNvSpPr>
            <p:nvPr/>
          </p:nvSpPr>
          <p:spPr bwMode="auto">
            <a:xfrm>
              <a:off x="3995" y="12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40"/>
            <p:cNvSpPr>
              <a:spLocks noChangeShapeType="1"/>
            </p:cNvSpPr>
            <p:nvPr/>
          </p:nvSpPr>
          <p:spPr bwMode="auto">
            <a:xfrm>
              <a:off x="227" y="12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Line 41"/>
            <p:cNvSpPr>
              <a:spLocks noChangeShapeType="1"/>
            </p:cNvSpPr>
            <p:nvPr/>
          </p:nvSpPr>
          <p:spPr bwMode="auto">
            <a:xfrm>
              <a:off x="3995" y="12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Line 42"/>
            <p:cNvSpPr>
              <a:spLocks noChangeShapeType="1"/>
            </p:cNvSpPr>
            <p:nvPr/>
          </p:nvSpPr>
          <p:spPr bwMode="auto">
            <a:xfrm>
              <a:off x="227" y="11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43"/>
            <p:cNvSpPr>
              <a:spLocks noChangeShapeType="1"/>
            </p:cNvSpPr>
            <p:nvPr/>
          </p:nvSpPr>
          <p:spPr bwMode="auto">
            <a:xfrm>
              <a:off x="3995" y="11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Line 44"/>
            <p:cNvSpPr>
              <a:spLocks noChangeShapeType="1"/>
            </p:cNvSpPr>
            <p:nvPr/>
          </p:nvSpPr>
          <p:spPr bwMode="auto">
            <a:xfrm>
              <a:off x="227" y="10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Line 45"/>
            <p:cNvSpPr>
              <a:spLocks noChangeShapeType="1"/>
            </p:cNvSpPr>
            <p:nvPr/>
          </p:nvSpPr>
          <p:spPr bwMode="auto">
            <a:xfrm>
              <a:off x="3995" y="10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Line 46"/>
            <p:cNvSpPr>
              <a:spLocks noChangeShapeType="1"/>
            </p:cNvSpPr>
            <p:nvPr/>
          </p:nvSpPr>
          <p:spPr bwMode="auto">
            <a:xfrm>
              <a:off x="227" y="100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Line 47"/>
            <p:cNvSpPr>
              <a:spLocks noChangeShapeType="1"/>
            </p:cNvSpPr>
            <p:nvPr/>
          </p:nvSpPr>
          <p:spPr bwMode="auto">
            <a:xfrm>
              <a:off x="1652" y="98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Line 48"/>
            <p:cNvSpPr>
              <a:spLocks noChangeShapeType="1"/>
            </p:cNvSpPr>
            <p:nvPr/>
          </p:nvSpPr>
          <p:spPr bwMode="auto">
            <a:xfrm>
              <a:off x="2617" y="98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Line 49"/>
            <p:cNvSpPr>
              <a:spLocks noChangeShapeType="1"/>
            </p:cNvSpPr>
            <p:nvPr/>
          </p:nvSpPr>
          <p:spPr bwMode="auto">
            <a:xfrm>
              <a:off x="227" y="94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Line 50"/>
            <p:cNvSpPr>
              <a:spLocks noChangeShapeType="1"/>
            </p:cNvSpPr>
            <p:nvPr/>
          </p:nvSpPr>
          <p:spPr bwMode="auto">
            <a:xfrm>
              <a:off x="3995" y="94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Line 51"/>
            <p:cNvSpPr>
              <a:spLocks noChangeShapeType="1"/>
            </p:cNvSpPr>
            <p:nvPr/>
          </p:nvSpPr>
          <p:spPr bwMode="auto">
            <a:xfrm>
              <a:off x="227" y="8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Line 52"/>
            <p:cNvSpPr>
              <a:spLocks noChangeShapeType="1"/>
            </p:cNvSpPr>
            <p:nvPr/>
          </p:nvSpPr>
          <p:spPr bwMode="auto">
            <a:xfrm>
              <a:off x="3995" y="8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Line 53"/>
            <p:cNvSpPr>
              <a:spLocks noChangeShapeType="1"/>
            </p:cNvSpPr>
            <p:nvPr/>
          </p:nvSpPr>
          <p:spPr bwMode="auto">
            <a:xfrm>
              <a:off x="227" y="8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Line 54"/>
            <p:cNvSpPr>
              <a:spLocks noChangeShapeType="1"/>
            </p:cNvSpPr>
            <p:nvPr/>
          </p:nvSpPr>
          <p:spPr bwMode="auto">
            <a:xfrm>
              <a:off x="3995" y="8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Line 55"/>
            <p:cNvSpPr>
              <a:spLocks noChangeShapeType="1"/>
            </p:cNvSpPr>
            <p:nvPr/>
          </p:nvSpPr>
          <p:spPr bwMode="auto">
            <a:xfrm>
              <a:off x="227" y="7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Line 56"/>
            <p:cNvSpPr>
              <a:spLocks noChangeShapeType="1"/>
            </p:cNvSpPr>
            <p:nvPr/>
          </p:nvSpPr>
          <p:spPr bwMode="auto">
            <a:xfrm>
              <a:off x="3995" y="7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Line 57"/>
            <p:cNvSpPr>
              <a:spLocks noChangeShapeType="1"/>
            </p:cNvSpPr>
            <p:nvPr/>
          </p:nvSpPr>
          <p:spPr bwMode="auto">
            <a:xfrm>
              <a:off x="227" y="65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58"/>
            <p:cNvSpPr>
              <a:spLocks noChangeShapeType="1"/>
            </p:cNvSpPr>
            <p:nvPr/>
          </p:nvSpPr>
          <p:spPr bwMode="auto">
            <a:xfrm>
              <a:off x="1652" y="63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Line 59"/>
            <p:cNvSpPr>
              <a:spLocks noChangeShapeType="1"/>
            </p:cNvSpPr>
            <p:nvPr/>
          </p:nvSpPr>
          <p:spPr bwMode="auto">
            <a:xfrm>
              <a:off x="2617" y="63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Line 60"/>
            <p:cNvSpPr>
              <a:spLocks noChangeShapeType="1"/>
            </p:cNvSpPr>
            <p:nvPr/>
          </p:nvSpPr>
          <p:spPr bwMode="auto">
            <a:xfrm>
              <a:off x="227" y="5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Line 61"/>
            <p:cNvSpPr>
              <a:spLocks noChangeShapeType="1"/>
            </p:cNvSpPr>
            <p:nvPr/>
          </p:nvSpPr>
          <p:spPr bwMode="auto">
            <a:xfrm>
              <a:off x="3995" y="5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Line 62"/>
            <p:cNvSpPr>
              <a:spLocks noChangeShapeType="1"/>
            </p:cNvSpPr>
            <p:nvPr/>
          </p:nvSpPr>
          <p:spPr bwMode="auto">
            <a:xfrm>
              <a:off x="227" y="5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Line 63"/>
            <p:cNvSpPr>
              <a:spLocks noChangeShapeType="1"/>
            </p:cNvSpPr>
            <p:nvPr/>
          </p:nvSpPr>
          <p:spPr bwMode="auto">
            <a:xfrm>
              <a:off x="3995" y="5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Line 64"/>
            <p:cNvSpPr>
              <a:spLocks noChangeShapeType="1"/>
            </p:cNvSpPr>
            <p:nvPr/>
          </p:nvSpPr>
          <p:spPr bwMode="auto">
            <a:xfrm>
              <a:off x="227" y="4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Line 65"/>
            <p:cNvSpPr>
              <a:spLocks noChangeShapeType="1"/>
            </p:cNvSpPr>
            <p:nvPr/>
          </p:nvSpPr>
          <p:spPr bwMode="auto">
            <a:xfrm>
              <a:off x="3995" y="4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Line 66"/>
            <p:cNvSpPr>
              <a:spLocks noChangeShapeType="1"/>
            </p:cNvSpPr>
            <p:nvPr/>
          </p:nvSpPr>
          <p:spPr bwMode="auto">
            <a:xfrm>
              <a:off x="227" y="3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Line 67"/>
            <p:cNvSpPr>
              <a:spLocks noChangeShapeType="1"/>
            </p:cNvSpPr>
            <p:nvPr/>
          </p:nvSpPr>
          <p:spPr bwMode="auto">
            <a:xfrm>
              <a:off x="3995" y="3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Rectangle 68"/>
            <p:cNvSpPr>
              <a:spLocks noChangeArrowheads="1"/>
            </p:cNvSpPr>
            <p:nvPr/>
          </p:nvSpPr>
          <p:spPr bwMode="auto">
            <a:xfrm>
              <a:off x="219" y="310"/>
              <a:ext cx="3824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Oval 69"/>
            <p:cNvSpPr>
              <a:spLocks noChangeArrowheads="1"/>
            </p:cNvSpPr>
            <p:nvPr/>
          </p:nvSpPr>
          <p:spPr bwMode="auto">
            <a:xfrm>
              <a:off x="3091" y="1861"/>
              <a:ext cx="126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Rectangle 70"/>
            <p:cNvSpPr>
              <a:spLocks noChangeArrowheads="1"/>
            </p:cNvSpPr>
            <p:nvPr/>
          </p:nvSpPr>
          <p:spPr bwMode="auto">
            <a:xfrm>
              <a:off x="2855" y="1460"/>
              <a:ext cx="18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3" name="Oval 71"/>
            <p:cNvSpPr>
              <a:spLocks noChangeArrowheads="1"/>
            </p:cNvSpPr>
            <p:nvPr/>
          </p:nvSpPr>
          <p:spPr bwMode="auto">
            <a:xfrm>
              <a:off x="2689" y="1720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Rectangle 72"/>
            <p:cNvSpPr>
              <a:spLocks noChangeArrowheads="1"/>
            </p:cNvSpPr>
            <p:nvPr/>
          </p:nvSpPr>
          <p:spPr bwMode="auto">
            <a:xfrm>
              <a:off x="2421" y="1460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5" name="Oval 73"/>
            <p:cNvSpPr>
              <a:spLocks noChangeArrowheads="1"/>
            </p:cNvSpPr>
            <p:nvPr/>
          </p:nvSpPr>
          <p:spPr bwMode="auto">
            <a:xfrm>
              <a:off x="2447" y="1715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Rectangle 74"/>
            <p:cNvSpPr>
              <a:spLocks noChangeArrowheads="1"/>
            </p:cNvSpPr>
            <p:nvPr/>
          </p:nvSpPr>
          <p:spPr bwMode="auto">
            <a:xfrm>
              <a:off x="1901" y="1492"/>
              <a:ext cx="18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7" name="Rectangle 75"/>
            <p:cNvSpPr>
              <a:spLocks noChangeArrowheads="1"/>
            </p:cNvSpPr>
            <p:nvPr/>
          </p:nvSpPr>
          <p:spPr bwMode="auto">
            <a:xfrm>
              <a:off x="2201" y="1715"/>
              <a:ext cx="126" cy="12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Line 76"/>
            <p:cNvSpPr>
              <a:spLocks noChangeShapeType="1"/>
            </p:cNvSpPr>
            <p:nvPr/>
          </p:nvSpPr>
          <p:spPr bwMode="auto">
            <a:xfrm>
              <a:off x="2201" y="1715"/>
              <a:ext cx="123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9" name="Line 77"/>
            <p:cNvSpPr>
              <a:spLocks noChangeShapeType="1"/>
            </p:cNvSpPr>
            <p:nvPr/>
          </p:nvSpPr>
          <p:spPr bwMode="auto">
            <a:xfrm flipV="1">
              <a:off x="2201" y="1715"/>
              <a:ext cx="123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0" name="Rectangle 78"/>
            <p:cNvSpPr>
              <a:spLocks noChangeArrowheads="1"/>
            </p:cNvSpPr>
            <p:nvPr/>
          </p:nvSpPr>
          <p:spPr bwMode="auto">
            <a:xfrm>
              <a:off x="3176" y="1304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1" name="Oval 79"/>
            <p:cNvSpPr>
              <a:spLocks noChangeArrowheads="1"/>
            </p:cNvSpPr>
            <p:nvPr/>
          </p:nvSpPr>
          <p:spPr bwMode="auto">
            <a:xfrm>
              <a:off x="1955" y="1715"/>
              <a:ext cx="126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2" name="Rectangle 80"/>
            <p:cNvSpPr>
              <a:spLocks noChangeArrowheads="1"/>
            </p:cNvSpPr>
            <p:nvPr/>
          </p:nvSpPr>
          <p:spPr bwMode="auto">
            <a:xfrm>
              <a:off x="2190" y="1294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3" name="Oval 81"/>
            <p:cNvSpPr>
              <a:spLocks noChangeArrowheads="1"/>
            </p:cNvSpPr>
            <p:nvPr/>
          </p:nvSpPr>
          <p:spPr bwMode="auto">
            <a:xfrm>
              <a:off x="1692" y="1715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4" name="Rectangle 82"/>
            <p:cNvSpPr>
              <a:spLocks noChangeArrowheads="1"/>
            </p:cNvSpPr>
            <p:nvPr/>
          </p:nvSpPr>
          <p:spPr bwMode="auto">
            <a:xfrm>
              <a:off x="1392" y="1330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5" name="Oval 83"/>
            <p:cNvSpPr>
              <a:spLocks noChangeArrowheads="1"/>
            </p:cNvSpPr>
            <p:nvPr/>
          </p:nvSpPr>
          <p:spPr bwMode="auto">
            <a:xfrm>
              <a:off x="701" y="1715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6" name="Rectangle 84"/>
            <p:cNvSpPr>
              <a:spLocks noChangeArrowheads="1"/>
            </p:cNvSpPr>
            <p:nvPr/>
          </p:nvSpPr>
          <p:spPr bwMode="auto">
            <a:xfrm>
              <a:off x="1569" y="1486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7" name="Oval 85"/>
            <p:cNvSpPr>
              <a:spLocks noChangeArrowheads="1"/>
            </p:cNvSpPr>
            <p:nvPr/>
          </p:nvSpPr>
          <p:spPr bwMode="auto">
            <a:xfrm>
              <a:off x="2168" y="2100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8" name="Rectangle 86"/>
            <p:cNvSpPr>
              <a:spLocks noChangeArrowheads="1"/>
            </p:cNvSpPr>
            <p:nvPr/>
          </p:nvSpPr>
          <p:spPr bwMode="auto">
            <a:xfrm>
              <a:off x="3819" y="1273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9" name="Oval 87"/>
            <p:cNvSpPr>
              <a:spLocks noChangeArrowheads="1"/>
            </p:cNvSpPr>
            <p:nvPr/>
          </p:nvSpPr>
          <p:spPr bwMode="auto">
            <a:xfrm>
              <a:off x="1837" y="2090"/>
              <a:ext cx="126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0" name="Rectangle 88"/>
            <p:cNvSpPr>
              <a:spLocks noChangeArrowheads="1"/>
            </p:cNvSpPr>
            <p:nvPr/>
          </p:nvSpPr>
          <p:spPr bwMode="auto">
            <a:xfrm>
              <a:off x="706" y="1320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1" name="Oval 89"/>
            <p:cNvSpPr>
              <a:spLocks noChangeArrowheads="1"/>
            </p:cNvSpPr>
            <p:nvPr/>
          </p:nvSpPr>
          <p:spPr bwMode="auto">
            <a:xfrm>
              <a:off x="2925" y="1731"/>
              <a:ext cx="126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2" name="Rectangle 90"/>
            <p:cNvSpPr>
              <a:spLocks noChangeArrowheads="1"/>
            </p:cNvSpPr>
            <p:nvPr/>
          </p:nvSpPr>
          <p:spPr bwMode="auto">
            <a:xfrm>
              <a:off x="2970" y="805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3" name="Oval 91"/>
            <p:cNvSpPr>
              <a:spLocks noChangeArrowheads="1"/>
            </p:cNvSpPr>
            <p:nvPr/>
          </p:nvSpPr>
          <p:spPr bwMode="auto">
            <a:xfrm>
              <a:off x="942" y="1871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4" name="Rectangle 92"/>
            <p:cNvSpPr>
              <a:spLocks noChangeArrowheads="1"/>
            </p:cNvSpPr>
            <p:nvPr/>
          </p:nvSpPr>
          <p:spPr bwMode="auto">
            <a:xfrm>
              <a:off x="1349" y="805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5" name="Rectangle 93"/>
            <p:cNvSpPr>
              <a:spLocks noChangeArrowheads="1"/>
            </p:cNvSpPr>
            <p:nvPr/>
          </p:nvSpPr>
          <p:spPr bwMode="auto">
            <a:xfrm>
              <a:off x="3742" y="2481"/>
              <a:ext cx="31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6" name="Rectangle 94"/>
            <p:cNvSpPr>
              <a:spLocks noChangeArrowheads="1"/>
            </p:cNvSpPr>
            <p:nvPr/>
          </p:nvSpPr>
          <p:spPr bwMode="auto">
            <a:xfrm>
              <a:off x="461" y="2726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7" name="Rectangle 95"/>
            <p:cNvSpPr>
              <a:spLocks noChangeArrowheads="1"/>
            </p:cNvSpPr>
            <p:nvPr/>
          </p:nvSpPr>
          <p:spPr bwMode="auto">
            <a:xfrm>
              <a:off x="672" y="2726"/>
              <a:ext cx="7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8" name="Rectangle 96"/>
            <p:cNvSpPr>
              <a:spLocks noChangeArrowheads="1"/>
            </p:cNvSpPr>
            <p:nvPr/>
          </p:nvSpPr>
          <p:spPr bwMode="auto">
            <a:xfrm>
              <a:off x="461" y="2944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9" name="Rectangle 97"/>
            <p:cNvSpPr>
              <a:spLocks noChangeArrowheads="1"/>
            </p:cNvSpPr>
            <p:nvPr/>
          </p:nvSpPr>
          <p:spPr bwMode="auto">
            <a:xfrm>
              <a:off x="664" y="2944"/>
              <a:ext cx="7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0" name="Rectangle 98"/>
            <p:cNvSpPr>
              <a:spLocks noChangeArrowheads="1"/>
            </p:cNvSpPr>
            <p:nvPr/>
          </p:nvSpPr>
          <p:spPr bwMode="auto">
            <a:xfrm>
              <a:off x="461" y="3163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1" name="Rectangle 99"/>
            <p:cNvSpPr>
              <a:spLocks noChangeArrowheads="1"/>
            </p:cNvSpPr>
            <p:nvPr/>
          </p:nvSpPr>
          <p:spPr bwMode="auto">
            <a:xfrm>
              <a:off x="672" y="3163"/>
              <a:ext cx="7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2" name="Rectangle 100"/>
            <p:cNvSpPr>
              <a:spLocks noChangeArrowheads="1"/>
            </p:cNvSpPr>
            <p:nvPr/>
          </p:nvSpPr>
          <p:spPr bwMode="auto">
            <a:xfrm>
              <a:off x="461" y="338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3" name="Rectangle 101"/>
            <p:cNvSpPr>
              <a:spLocks noChangeArrowheads="1"/>
            </p:cNvSpPr>
            <p:nvPr/>
          </p:nvSpPr>
          <p:spPr bwMode="auto">
            <a:xfrm>
              <a:off x="672" y="3382"/>
              <a:ext cx="7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4" name="Rectangle 102"/>
            <p:cNvSpPr>
              <a:spLocks noChangeArrowheads="1"/>
            </p:cNvSpPr>
            <p:nvPr/>
          </p:nvSpPr>
          <p:spPr bwMode="auto">
            <a:xfrm>
              <a:off x="461" y="3600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5" name="Rectangle 103"/>
            <p:cNvSpPr>
              <a:spLocks noChangeArrowheads="1"/>
            </p:cNvSpPr>
            <p:nvPr/>
          </p:nvSpPr>
          <p:spPr bwMode="auto">
            <a:xfrm>
              <a:off x="672" y="3600"/>
              <a:ext cx="16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6" name="Rectangle 104"/>
            <p:cNvSpPr>
              <a:spLocks noChangeArrowheads="1"/>
            </p:cNvSpPr>
            <p:nvPr/>
          </p:nvSpPr>
          <p:spPr bwMode="auto">
            <a:xfrm>
              <a:off x="461" y="3819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7" name="Rectangle 105"/>
            <p:cNvSpPr>
              <a:spLocks noChangeArrowheads="1"/>
            </p:cNvSpPr>
            <p:nvPr/>
          </p:nvSpPr>
          <p:spPr bwMode="auto">
            <a:xfrm>
              <a:off x="672" y="3819"/>
              <a:ext cx="26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8" name="Rectangle 106"/>
            <p:cNvSpPr>
              <a:spLocks noChangeArrowheads="1"/>
            </p:cNvSpPr>
            <p:nvPr/>
          </p:nvSpPr>
          <p:spPr bwMode="auto">
            <a:xfrm>
              <a:off x="461" y="4037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9" name="Rectangle 107"/>
            <p:cNvSpPr>
              <a:spLocks noChangeArrowheads="1"/>
            </p:cNvSpPr>
            <p:nvPr/>
          </p:nvSpPr>
          <p:spPr bwMode="auto">
            <a:xfrm>
              <a:off x="692" y="4037"/>
              <a:ext cx="10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0" name="Rectangle 108"/>
            <p:cNvSpPr>
              <a:spLocks noChangeArrowheads="1"/>
            </p:cNvSpPr>
            <p:nvPr/>
          </p:nvSpPr>
          <p:spPr bwMode="auto">
            <a:xfrm>
              <a:off x="461" y="425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1" name="Rectangle 109"/>
            <p:cNvSpPr>
              <a:spLocks noChangeArrowheads="1"/>
            </p:cNvSpPr>
            <p:nvPr/>
          </p:nvSpPr>
          <p:spPr bwMode="auto">
            <a:xfrm>
              <a:off x="672" y="4256"/>
              <a:ext cx="26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Flip.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2" name="Rectangle 110"/>
            <p:cNvSpPr>
              <a:spLocks noChangeArrowheads="1"/>
            </p:cNvSpPr>
            <p:nvPr/>
          </p:nvSpPr>
          <p:spPr bwMode="auto">
            <a:xfrm>
              <a:off x="461" y="4474"/>
              <a:ext cx="19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3" name="Rectangle 111"/>
            <p:cNvSpPr>
              <a:spLocks noChangeArrowheads="1"/>
            </p:cNvSpPr>
            <p:nvPr/>
          </p:nvSpPr>
          <p:spPr bwMode="auto">
            <a:xfrm>
              <a:off x="695" y="4474"/>
              <a:ext cx="17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Block 1st outside BST.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4" name="Rectangle 112"/>
            <p:cNvSpPr>
              <a:spLocks noChangeArrowheads="1"/>
            </p:cNvSpPr>
            <p:nvPr/>
          </p:nvSpPr>
          <p:spPr bwMode="auto">
            <a:xfrm>
              <a:off x="461" y="4693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5" name="Rectangle 113"/>
            <p:cNvSpPr>
              <a:spLocks noChangeArrowheads="1"/>
            </p:cNvSpPr>
            <p:nvPr/>
          </p:nvSpPr>
          <p:spPr bwMode="auto">
            <a:xfrm>
              <a:off x="718" y="4693"/>
              <a:ext cx="17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6" name="Rectangle 114"/>
            <p:cNvSpPr>
              <a:spLocks noChangeArrowheads="1"/>
            </p:cNvSpPr>
            <p:nvPr/>
          </p:nvSpPr>
          <p:spPr bwMode="auto">
            <a:xfrm>
              <a:off x="461" y="4911"/>
              <a:ext cx="19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7" name="Rectangle 115"/>
            <p:cNvSpPr>
              <a:spLocks noChangeArrowheads="1"/>
            </p:cNvSpPr>
            <p:nvPr/>
          </p:nvSpPr>
          <p:spPr bwMode="auto">
            <a:xfrm>
              <a:off x="725" y="4911"/>
              <a:ext cx="34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outside foot of PST. Be prepared to log 5/9 tech. Slide into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8" name="Rectangle 116"/>
            <p:cNvSpPr>
              <a:spLocks noChangeArrowheads="1"/>
            </p:cNvSpPr>
            <p:nvPr/>
          </p:nvSpPr>
          <p:spPr bwMode="auto">
            <a:xfrm>
              <a:off x="461" y="5145"/>
              <a:ext cx="85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9" name="Rectangle 117"/>
            <p:cNvSpPr>
              <a:spLocks noChangeArrowheads="1"/>
            </p:cNvSpPr>
            <p:nvPr/>
          </p:nvSpPr>
          <p:spPr bwMode="auto">
            <a:xfrm>
              <a:off x="1729" y="170"/>
              <a:ext cx="133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TwLG 658 Flip Naked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00" name="Arc 118"/>
            <p:cNvSpPr>
              <a:spLocks/>
            </p:cNvSpPr>
            <p:nvPr/>
          </p:nvSpPr>
          <p:spPr bwMode="auto">
            <a:xfrm>
              <a:off x="1786" y="1652"/>
              <a:ext cx="136" cy="1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1" name="Freeform 119"/>
            <p:cNvSpPr>
              <a:spLocks/>
            </p:cNvSpPr>
            <p:nvPr/>
          </p:nvSpPr>
          <p:spPr bwMode="auto">
            <a:xfrm>
              <a:off x="1885" y="1646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2" name="Line 120"/>
            <p:cNvSpPr>
              <a:spLocks noChangeShapeType="1"/>
            </p:cNvSpPr>
            <p:nvPr/>
          </p:nvSpPr>
          <p:spPr bwMode="auto">
            <a:xfrm>
              <a:off x="1885" y="164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3" name="Arc 121"/>
            <p:cNvSpPr>
              <a:spLocks/>
            </p:cNvSpPr>
            <p:nvPr/>
          </p:nvSpPr>
          <p:spPr bwMode="auto">
            <a:xfrm>
              <a:off x="2221" y="685"/>
              <a:ext cx="165" cy="10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30 w 21600"/>
                <a:gd name="T1" fmla="*/ 0 h 21797"/>
                <a:gd name="T2" fmla="*/ 21599 w 21600"/>
                <a:gd name="T3" fmla="*/ 21797 h 21797"/>
                <a:gd name="T4" fmla="*/ 0 w 21600"/>
                <a:gd name="T5" fmla="*/ 21600 h 21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7" fill="none" extrusionOk="0">
                  <a:moveTo>
                    <a:pt x="129" y="0"/>
                  </a:moveTo>
                  <a:cubicBezTo>
                    <a:pt x="12008" y="71"/>
                    <a:pt x="21600" y="9721"/>
                    <a:pt x="21600" y="21600"/>
                  </a:cubicBezTo>
                  <a:cubicBezTo>
                    <a:pt x="21600" y="21665"/>
                    <a:pt x="21599" y="21731"/>
                    <a:pt x="21599" y="21797"/>
                  </a:cubicBezTo>
                </a:path>
                <a:path w="21600" h="21797" stroke="0" extrusionOk="0">
                  <a:moveTo>
                    <a:pt x="129" y="0"/>
                  </a:moveTo>
                  <a:cubicBezTo>
                    <a:pt x="12008" y="71"/>
                    <a:pt x="21600" y="9721"/>
                    <a:pt x="21600" y="21600"/>
                  </a:cubicBezTo>
                  <a:cubicBezTo>
                    <a:pt x="21600" y="21665"/>
                    <a:pt x="21599" y="21731"/>
                    <a:pt x="21599" y="2179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4" name="Arc 122"/>
            <p:cNvSpPr>
              <a:spLocks/>
            </p:cNvSpPr>
            <p:nvPr/>
          </p:nvSpPr>
          <p:spPr bwMode="auto">
            <a:xfrm>
              <a:off x="2162" y="685"/>
              <a:ext cx="59" cy="12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969"/>
                <a:gd name="T1" fmla="*/ 21773 h 21773"/>
                <a:gd name="T2" fmla="*/ 21969 w 21969"/>
                <a:gd name="T3" fmla="*/ 3 h 21773"/>
                <a:gd name="T4" fmla="*/ 21600 w 21969"/>
                <a:gd name="T5" fmla="*/ 21600 h 21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69" h="21773" fill="none" extrusionOk="0">
                  <a:moveTo>
                    <a:pt x="0" y="21773"/>
                  </a:moveTo>
                  <a:cubicBezTo>
                    <a:pt x="0" y="21715"/>
                    <a:pt x="0" y="2165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3" y="-1"/>
                    <a:pt x="21846" y="1"/>
                    <a:pt x="21968" y="3"/>
                  </a:cubicBezTo>
                </a:path>
                <a:path w="21969" h="21773" stroke="0" extrusionOk="0">
                  <a:moveTo>
                    <a:pt x="0" y="21773"/>
                  </a:moveTo>
                  <a:cubicBezTo>
                    <a:pt x="0" y="21715"/>
                    <a:pt x="0" y="2165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3" y="-1"/>
                    <a:pt x="21846" y="1"/>
                    <a:pt x="21968" y="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5" name="Freeform 123"/>
            <p:cNvSpPr>
              <a:spLocks/>
            </p:cNvSpPr>
            <p:nvPr/>
          </p:nvSpPr>
          <p:spPr bwMode="auto">
            <a:xfrm>
              <a:off x="2162" y="756"/>
              <a:ext cx="40" cy="54"/>
            </a:xfrm>
            <a:custGeom>
              <a:avLst/>
              <a:gdLst>
                <a:gd name="T0" fmla="*/ 0 w 40"/>
                <a:gd name="T1" fmla="*/ 54 h 54"/>
                <a:gd name="T2" fmla="*/ 40 w 40"/>
                <a:gd name="T3" fmla="*/ 15 h 54"/>
                <a:gd name="T4" fmla="*/ 17 w 40"/>
                <a:gd name="T5" fmla="*/ 20 h 54"/>
                <a:gd name="T6" fmla="*/ 5 w 40"/>
                <a:gd name="T7" fmla="*/ 0 h 54"/>
                <a:gd name="T8" fmla="*/ 0 w 40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0" y="54"/>
                  </a:moveTo>
                  <a:lnTo>
                    <a:pt x="40" y="15"/>
                  </a:lnTo>
                  <a:lnTo>
                    <a:pt x="17" y="20"/>
                  </a:lnTo>
                  <a:lnTo>
                    <a:pt x="5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6" name="Line 124"/>
            <p:cNvSpPr>
              <a:spLocks noChangeShapeType="1"/>
            </p:cNvSpPr>
            <p:nvPr/>
          </p:nvSpPr>
          <p:spPr bwMode="auto">
            <a:xfrm flipH="1" flipV="1">
              <a:off x="2886" y="1263"/>
              <a:ext cx="284" cy="59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7" name="Arc 125"/>
            <p:cNvSpPr>
              <a:spLocks/>
            </p:cNvSpPr>
            <p:nvPr/>
          </p:nvSpPr>
          <p:spPr bwMode="auto">
            <a:xfrm>
              <a:off x="2318" y="372"/>
              <a:ext cx="568" cy="8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8 w 21638"/>
                <a:gd name="T1" fmla="*/ 21600 h 21600"/>
                <a:gd name="T2" fmla="*/ 0 w 21638"/>
                <a:gd name="T3" fmla="*/ 24 h 21600"/>
                <a:gd name="T4" fmla="*/ 21600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80" y="21600"/>
                    <a:pt x="13" y="11943"/>
                    <a:pt x="0" y="23"/>
                  </a:cubicBezTo>
                </a:path>
                <a:path w="21638" h="21600" stroke="0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80" y="21600"/>
                    <a:pt x="13" y="11943"/>
                    <a:pt x="0" y="2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8" name="Freeform 126"/>
            <p:cNvSpPr>
              <a:spLocks/>
            </p:cNvSpPr>
            <p:nvPr/>
          </p:nvSpPr>
          <p:spPr bwMode="auto">
            <a:xfrm>
              <a:off x="2298" y="373"/>
              <a:ext cx="39" cy="52"/>
            </a:xfrm>
            <a:custGeom>
              <a:avLst/>
              <a:gdLst>
                <a:gd name="T0" fmla="*/ 20 w 39"/>
                <a:gd name="T1" fmla="*/ 0 h 52"/>
                <a:gd name="T2" fmla="*/ 0 w 39"/>
                <a:gd name="T3" fmla="*/ 52 h 52"/>
                <a:gd name="T4" fmla="*/ 20 w 39"/>
                <a:gd name="T5" fmla="*/ 38 h 52"/>
                <a:gd name="T6" fmla="*/ 39 w 39"/>
                <a:gd name="T7" fmla="*/ 52 h 52"/>
                <a:gd name="T8" fmla="*/ 20 w 3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2">
                  <a:moveTo>
                    <a:pt x="20" y="0"/>
                  </a:moveTo>
                  <a:lnTo>
                    <a:pt x="0" y="52"/>
                  </a:lnTo>
                  <a:lnTo>
                    <a:pt x="20" y="38"/>
                  </a:lnTo>
                  <a:lnTo>
                    <a:pt x="39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9" name="Line 127"/>
            <p:cNvSpPr>
              <a:spLocks noChangeShapeType="1"/>
            </p:cNvSpPr>
            <p:nvPr/>
          </p:nvSpPr>
          <p:spPr bwMode="auto">
            <a:xfrm flipH="1" flipV="1">
              <a:off x="2516" y="1346"/>
              <a:ext cx="418" cy="3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0" name="Arc 128"/>
            <p:cNvSpPr>
              <a:spLocks/>
            </p:cNvSpPr>
            <p:nvPr/>
          </p:nvSpPr>
          <p:spPr bwMode="auto">
            <a:xfrm>
              <a:off x="1032" y="1107"/>
              <a:ext cx="1484" cy="23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91"/>
                <a:gd name="T2" fmla="*/ 21600 w 21600"/>
                <a:gd name="T3" fmla="*/ 21691 h 21691"/>
                <a:gd name="T4" fmla="*/ 0 w 21600"/>
                <a:gd name="T5" fmla="*/ 21600 h 2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0"/>
                    <a:pt x="21599" y="21660"/>
                    <a:pt x="21599" y="21690"/>
                  </a:cubicBezTo>
                </a:path>
                <a:path w="21600" h="2169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0"/>
                    <a:pt x="21599" y="21660"/>
                    <a:pt x="21599" y="2169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1" name="Freeform 129"/>
            <p:cNvSpPr>
              <a:spLocks/>
            </p:cNvSpPr>
            <p:nvPr/>
          </p:nvSpPr>
          <p:spPr bwMode="auto">
            <a:xfrm>
              <a:off x="1032" y="1088"/>
              <a:ext cx="53" cy="37"/>
            </a:xfrm>
            <a:custGeom>
              <a:avLst/>
              <a:gdLst>
                <a:gd name="T0" fmla="*/ 0 w 53"/>
                <a:gd name="T1" fmla="*/ 19 h 37"/>
                <a:gd name="T2" fmla="*/ 53 w 53"/>
                <a:gd name="T3" fmla="*/ 37 h 37"/>
                <a:gd name="T4" fmla="*/ 40 w 53"/>
                <a:gd name="T5" fmla="*/ 19 h 37"/>
                <a:gd name="T6" fmla="*/ 53 w 53"/>
                <a:gd name="T7" fmla="*/ 0 h 37"/>
                <a:gd name="T8" fmla="*/ 0 w 53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0" y="19"/>
                  </a:moveTo>
                  <a:lnTo>
                    <a:pt x="53" y="37"/>
                  </a:lnTo>
                  <a:lnTo>
                    <a:pt x="40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2" name="Freeform 130"/>
            <p:cNvSpPr>
              <a:spLocks/>
            </p:cNvSpPr>
            <p:nvPr/>
          </p:nvSpPr>
          <p:spPr bwMode="auto">
            <a:xfrm>
              <a:off x="1081" y="1913"/>
              <a:ext cx="1676" cy="52"/>
            </a:xfrm>
            <a:custGeom>
              <a:avLst/>
              <a:gdLst>
                <a:gd name="T0" fmla="*/ 0 w 4695"/>
                <a:gd name="T1" fmla="*/ 60 h 149"/>
                <a:gd name="T2" fmla="*/ 30 w 4695"/>
                <a:gd name="T3" fmla="*/ 0 h 149"/>
                <a:gd name="T4" fmla="*/ 89 w 4695"/>
                <a:gd name="T5" fmla="*/ 121 h 149"/>
                <a:gd name="T6" fmla="*/ 150 w 4695"/>
                <a:gd name="T7" fmla="*/ 1 h 149"/>
                <a:gd name="T8" fmla="*/ 209 w 4695"/>
                <a:gd name="T9" fmla="*/ 122 h 149"/>
                <a:gd name="T10" fmla="*/ 270 w 4695"/>
                <a:gd name="T11" fmla="*/ 3 h 149"/>
                <a:gd name="T12" fmla="*/ 329 w 4695"/>
                <a:gd name="T13" fmla="*/ 124 h 149"/>
                <a:gd name="T14" fmla="*/ 390 w 4695"/>
                <a:gd name="T15" fmla="*/ 4 h 149"/>
                <a:gd name="T16" fmla="*/ 449 w 4695"/>
                <a:gd name="T17" fmla="*/ 125 h 149"/>
                <a:gd name="T18" fmla="*/ 510 w 4695"/>
                <a:gd name="T19" fmla="*/ 6 h 149"/>
                <a:gd name="T20" fmla="*/ 569 w 4695"/>
                <a:gd name="T21" fmla="*/ 127 h 149"/>
                <a:gd name="T22" fmla="*/ 630 w 4695"/>
                <a:gd name="T23" fmla="*/ 7 h 149"/>
                <a:gd name="T24" fmla="*/ 689 w 4695"/>
                <a:gd name="T25" fmla="*/ 128 h 149"/>
                <a:gd name="T26" fmla="*/ 750 w 4695"/>
                <a:gd name="T27" fmla="*/ 9 h 149"/>
                <a:gd name="T28" fmla="*/ 809 w 4695"/>
                <a:gd name="T29" fmla="*/ 130 h 149"/>
                <a:gd name="T30" fmla="*/ 870 w 4695"/>
                <a:gd name="T31" fmla="*/ 10 h 149"/>
                <a:gd name="T32" fmla="*/ 929 w 4695"/>
                <a:gd name="T33" fmla="*/ 131 h 149"/>
                <a:gd name="T34" fmla="*/ 990 w 4695"/>
                <a:gd name="T35" fmla="*/ 12 h 149"/>
                <a:gd name="T36" fmla="*/ 1049 w 4695"/>
                <a:gd name="T37" fmla="*/ 133 h 149"/>
                <a:gd name="T38" fmla="*/ 1110 w 4695"/>
                <a:gd name="T39" fmla="*/ 13 h 149"/>
                <a:gd name="T40" fmla="*/ 1169 w 4695"/>
                <a:gd name="T41" fmla="*/ 134 h 149"/>
                <a:gd name="T42" fmla="*/ 1230 w 4695"/>
                <a:gd name="T43" fmla="*/ 15 h 149"/>
                <a:gd name="T44" fmla="*/ 1289 w 4695"/>
                <a:gd name="T45" fmla="*/ 136 h 149"/>
                <a:gd name="T46" fmla="*/ 1350 w 4695"/>
                <a:gd name="T47" fmla="*/ 16 h 149"/>
                <a:gd name="T48" fmla="*/ 1409 w 4695"/>
                <a:gd name="T49" fmla="*/ 137 h 149"/>
                <a:gd name="T50" fmla="*/ 1470 w 4695"/>
                <a:gd name="T51" fmla="*/ 18 h 149"/>
                <a:gd name="T52" fmla="*/ 1529 w 4695"/>
                <a:gd name="T53" fmla="*/ 139 h 149"/>
                <a:gd name="T54" fmla="*/ 1590 w 4695"/>
                <a:gd name="T55" fmla="*/ 19 h 149"/>
                <a:gd name="T56" fmla="*/ 1649 w 4695"/>
                <a:gd name="T57" fmla="*/ 140 h 149"/>
                <a:gd name="T58" fmla="*/ 1710 w 4695"/>
                <a:gd name="T59" fmla="*/ 21 h 149"/>
                <a:gd name="T60" fmla="*/ 1769 w 4695"/>
                <a:gd name="T61" fmla="*/ 141 h 149"/>
                <a:gd name="T62" fmla="*/ 1830 w 4695"/>
                <a:gd name="T63" fmla="*/ 22 h 149"/>
                <a:gd name="T64" fmla="*/ 1889 w 4695"/>
                <a:gd name="T65" fmla="*/ 143 h 149"/>
                <a:gd name="T66" fmla="*/ 1950 w 4695"/>
                <a:gd name="T67" fmla="*/ 24 h 149"/>
                <a:gd name="T68" fmla="*/ 2009 w 4695"/>
                <a:gd name="T69" fmla="*/ 144 h 149"/>
                <a:gd name="T70" fmla="*/ 2070 w 4695"/>
                <a:gd name="T71" fmla="*/ 25 h 149"/>
                <a:gd name="T72" fmla="*/ 2129 w 4695"/>
                <a:gd name="T73" fmla="*/ 146 h 149"/>
                <a:gd name="T74" fmla="*/ 2190 w 4695"/>
                <a:gd name="T75" fmla="*/ 27 h 149"/>
                <a:gd name="T76" fmla="*/ 2249 w 4695"/>
                <a:gd name="T77" fmla="*/ 147 h 149"/>
                <a:gd name="T78" fmla="*/ 2310 w 4695"/>
                <a:gd name="T79" fmla="*/ 28 h 149"/>
                <a:gd name="T80" fmla="*/ 2369 w 4695"/>
                <a:gd name="T81" fmla="*/ 149 h 149"/>
                <a:gd name="T82" fmla="*/ 2399 w 4695"/>
                <a:gd name="T83" fmla="*/ 89 h 149"/>
                <a:gd name="T84" fmla="*/ 2414 w 4695"/>
                <a:gd name="T85" fmla="*/ 90 h 149"/>
                <a:gd name="T86" fmla="*/ 4695 w 4695"/>
                <a:gd name="T87" fmla="*/ 13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95" h="149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4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6"/>
                  </a:lnTo>
                  <a:lnTo>
                    <a:pt x="569" y="127"/>
                  </a:lnTo>
                  <a:lnTo>
                    <a:pt x="630" y="7"/>
                  </a:lnTo>
                  <a:lnTo>
                    <a:pt x="689" y="128"/>
                  </a:lnTo>
                  <a:lnTo>
                    <a:pt x="750" y="9"/>
                  </a:lnTo>
                  <a:lnTo>
                    <a:pt x="809" y="130"/>
                  </a:lnTo>
                  <a:lnTo>
                    <a:pt x="870" y="10"/>
                  </a:lnTo>
                  <a:lnTo>
                    <a:pt x="929" y="131"/>
                  </a:lnTo>
                  <a:lnTo>
                    <a:pt x="990" y="12"/>
                  </a:lnTo>
                  <a:lnTo>
                    <a:pt x="1049" y="133"/>
                  </a:lnTo>
                  <a:lnTo>
                    <a:pt x="1110" y="13"/>
                  </a:lnTo>
                  <a:lnTo>
                    <a:pt x="1169" y="134"/>
                  </a:lnTo>
                  <a:lnTo>
                    <a:pt x="1230" y="15"/>
                  </a:lnTo>
                  <a:lnTo>
                    <a:pt x="1289" y="136"/>
                  </a:lnTo>
                  <a:lnTo>
                    <a:pt x="1350" y="16"/>
                  </a:lnTo>
                  <a:lnTo>
                    <a:pt x="1409" y="137"/>
                  </a:lnTo>
                  <a:lnTo>
                    <a:pt x="1470" y="18"/>
                  </a:lnTo>
                  <a:lnTo>
                    <a:pt x="1529" y="139"/>
                  </a:lnTo>
                  <a:lnTo>
                    <a:pt x="1590" y="19"/>
                  </a:lnTo>
                  <a:lnTo>
                    <a:pt x="1649" y="140"/>
                  </a:lnTo>
                  <a:lnTo>
                    <a:pt x="1710" y="21"/>
                  </a:lnTo>
                  <a:lnTo>
                    <a:pt x="1769" y="141"/>
                  </a:lnTo>
                  <a:lnTo>
                    <a:pt x="1830" y="22"/>
                  </a:lnTo>
                  <a:lnTo>
                    <a:pt x="1889" y="143"/>
                  </a:lnTo>
                  <a:lnTo>
                    <a:pt x="1950" y="24"/>
                  </a:lnTo>
                  <a:lnTo>
                    <a:pt x="2009" y="144"/>
                  </a:lnTo>
                  <a:lnTo>
                    <a:pt x="2070" y="25"/>
                  </a:lnTo>
                  <a:lnTo>
                    <a:pt x="2129" y="146"/>
                  </a:lnTo>
                  <a:lnTo>
                    <a:pt x="2190" y="27"/>
                  </a:lnTo>
                  <a:lnTo>
                    <a:pt x="2249" y="147"/>
                  </a:lnTo>
                  <a:lnTo>
                    <a:pt x="2310" y="28"/>
                  </a:lnTo>
                  <a:lnTo>
                    <a:pt x="2369" y="149"/>
                  </a:lnTo>
                  <a:lnTo>
                    <a:pt x="2399" y="89"/>
                  </a:lnTo>
                  <a:lnTo>
                    <a:pt x="2414" y="90"/>
                  </a:lnTo>
                  <a:lnTo>
                    <a:pt x="4695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3" name="Arc 131"/>
            <p:cNvSpPr>
              <a:spLocks/>
            </p:cNvSpPr>
            <p:nvPr/>
          </p:nvSpPr>
          <p:spPr bwMode="auto">
            <a:xfrm>
              <a:off x="2757" y="1538"/>
              <a:ext cx="952" cy="4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0"/>
                  </a:moveTo>
                  <a:cubicBezTo>
                    <a:pt x="21571" y="11960"/>
                    <a:pt x="11909" y="21599"/>
                    <a:pt x="0" y="21600"/>
                  </a:cubicBezTo>
                </a:path>
                <a:path w="21600" h="21600" stroke="0" extrusionOk="0">
                  <a:moveTo>
                    <a:pt x="21599" y="50"/>
                  </a:moveTo>
                  <a:cubicBezTo>
                    <a:pt x="21571" y="11960"/>
                    <a:pt x="1190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4" name="Freeform 132"/>
            <p:cNvSpPr>
              <a:spLocks/>
            </p:cNvSpPr>
            <p:nvPr/>
          </p:nvSpPr>
          <p:spPr bwMode="auto">
            <a:xfrm>
              <a:off x="3691" y="1539"/>
              <a:ext cx="39" cy="51"/>
            </a:xfrm>
            <a:custGeom>
              <a:avLst/>
              <a:gdLst>
                <a:gd name="T0" fmla="*/ 20 w 39"/>
                <a:gd name="T1" fmla="*/ 0 h 51"/>
                <a:gd name="T2" fmla="*/ 0 w 39"/>
                <a:gd name="T3" fmla="*/ 51 h 51"/>
                <a:gd name="T4" fmla="*/ 20 w 39"/>
                <a:gd name="T5" fmla="*/ 38 h 51"/>
                <a:gd name="T6" fmla="*/ 39 w 39"/>
                <a:gd name="T7" fmla="*/ 51 h 51"/>
                <a:gd name="T8" fmla="*/ 20 w 3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1">
                  <a:moveTo>
                    <a:pt x="20" y="0"/>
                  </a:moveTo>
                  <a:lnTo>
                    <a:pt x="0" y="51"/>
                  </a:lnTo>
                  <a:lnTo>
                    <a:pt x="20" y="38"/>
                  </a:lnTo>
                  <a:lnTo>
                    <a:pt x="39" y="5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5" name="Freeform 133"/>
            <p:cNvSpPr>
              <a:spLocks/>
            </p:cNvSpPr>
            <p:nvPr/>
          </p:nvSpPr>
          <p:spPr bwMode="auto">
            <a:xfrm>
              <a:off x="2774" y="1621"/>
              <a:ext cx="88" cy="95"/>
            </a:xfrm>
            <a:custGeom>
              <a:avLst/>
              <a:gdLst>
                <a:gd name="T0" fmla="*/ 0 w 245"/>
                <a:gd name="T1" fmla="*/ 275 h 275"/>
                <a:gd name="T2" fmla="*/ 245 w 245"/>
                <a:gd name="T3" fmla="*/ 168 h 275"/>
                <a:gd name="T4" fmla="*/ 245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0" y="275"/>
                  </a:moveTo>
                  <a:lnTo>
                    <a:pt x="245" y="168"/>
                  </a:lnTo>
                  <a:lnTo>
                    <a:pt x="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6" name="Freeform 134"/>
            <p:cNvSpPr>
              <a:spLocks/>
            </p:cNvSpPr>
            <p:nvPr/>
          </p:nvSpPr>
          <p:spPr bwMode="auto">
            <a:xfrm>
              <a:off x="2824" y="161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7" name="Line 135"/>
            <p:cNvSpPr>
              <a:spLocks noChangeShapeType="1"/>
            </p:cNvSpPr>
            <p:nvPr/>
          </p:nvSpPr>
          <p:spPr bwMode="auto">
            <a:xfrm>
              <a:off x="2824" y="16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8" name="Freeform 136"/>
            <p:cNvSpPr>
              <a:spLocks/>
            </p:cNvSpPr>
            <p:nvPr/>
          </p:nvSpPr>
          <p:spPr bwMode="auto">
            <a:xfrm>
              <a:off x="2288" y="1621"/>
              <a:ext cx="93" cy="100"/>
            </a:xfrm>
            <a:custGeom>
              <a:avLst/>
              <a:gdLst>
                <a:gd name="T0" fmla="*/ 0 w 259"/>
                <a:gd name="T1" fmla="*/ 290 h 290"/>
                <a:gd name="T2" fmla="*/ 259 w 259"/>
                <a:gd name="T3" fmla="*/ 138 h 290"/>
                <a:gd name="T4" fmla="*/ 259 w 25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" h="290">
                  <a:moveTo>
                    <a:pt x="0" y="290"/>
                  </a:moveTo>
                  <a:lnTo>
                    <a:pt x="259" y="138"/>
                  </a:lnTo>
                  <a:lnTo>
                    <a:pt x="2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9" name="Freeform 137"/>
            <p:cNvSpPr>
              <a:spLocks/>
            </p:cNvSpPr>
            <p:nvPr/>
          </p:nvSpPr>
          <p:spPr bwMode="auto">
            <a:xfrm>
              <a:off x="2343" y="161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0" name="Line 138"/>
            <p:cNvSpPr>
              <a:spLocks noChangeShapeType="1"/>
            </p:cNvSpPr>
            <p:nvPr/>
          </p:nvSpPr>
          <p:spPr bwMode="auto">
            <a:xfrm>
              <a:off x="2343" y="16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1" name="Freeform 139"/>
            <p:cNvSpPr>
              <a:spLocks/>
            </p:cNvSpPr>
            <p:nvPr/>
          </p:nvSpPr>
          <p:spPr bwMode="auto">
            <a:xfrm>
              <a:off x="2528" y="1621"/>
              <a:ext cx="98" cy="95"/>
            </a:xfrm>
            <a:custGeom>
              <a:avLst/>
              <a:gdLst>
                <a:gd name="T0" fmla="*/ 0 w 274"/>
                <a:gd name="T1" fmla="*/ 275 h 275"/>
                <a:gd name="T2" fmla="*/ 274 w 274"/>
                <a:gd name="T3" fmla="*/ 123 h 275"/>
                <a:gd name="T4" fmla="*/ 274 w 274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75">
                  <a:moveTo>
                    <a:pt x="0" y="275"/>
                  </a:moveTo>
                  <a:lnTo>
                    <a:pt x="274" y="123"/>
                  </a:lnTo>
                  <a:lnTo>
                    <a:pt x="2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2" name="Freeform 140"/>
            <p:cNvSpPr>
              <a:spLocks/>
            </p:cNvSpPr>
            <p:nvPr/>
          </p:nvSpPr>
          <p:spPr bwMode="auto">
            <a:xfrm>
              <a:off x="2589" y="161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3" name="Line 141"/>
            <p:cNvSpPr>
              <a:spLocks noChangeShapeType="1"/>
            </p:cNvSpPr>
            <p:nvPr/>
          </p:nvSpPr>
          <p:spPr bwMode="auto">
            <a:xfrm>
              <a:off x="2589" y="16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4" name="Arc 142"/>
            <p:cNvSpPr>
              <a:spLocks/>
            </p:cNvSpPr>
            <p:nvPr/>
          </p:nvSpPr>
          <p:spPr bwMode="auto">
            <a:xfrm>
              <a:off x="2026" y="1652"/>
              <a:ext cx="130" cy="1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5" name="Freeform 143"/>
            <p:cNvSpPr>
              <a:spLocks/>
            </p:cNvSpPr>
            <p:nvPr/>
          </p:nvSpPr>
          <p:spPr bwMode="auto">
            <a:xfrm>
              <a:off x="2120" y="1646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6" name="Line 144"/>
            <p:cNvSpPr>
              <a:spLocks noChangeShapeType="1"/>
            </p:cNvSpPr>
            <p:nvPr/>
          </p:nvSpPr>
          <p:spPr bwMode="auto">
            <a:xfrm>
              <a:off x="2120" y="164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7" name="Freeform 145"/>
            <p:cNvSpPr>
              <a:spLocks/>
            </p:cNvSpPr>
            <p:nvPr/>
          </p:nvSpPr>
          <p:spPr bwMode="auto">
            <a:xfrm>
              <a:off x="704" y="470"/>
              <a:ext cx="725" cy="1245"/>
            </a:xfrm>
            <a:custGeom>
              <a:avLst/>
              <a:gdLst>
                <a:gd name="T0" fmla="*/ 183 w 2030"/>
                <a:gd name="T1" fmla="*/ 3591 h 3591"/>
                <a:gd name="T2" fmla="*/ 2030 w 2030"/>
                <a:gd name="T3" fmla="*/ 1958 h 3591"/>
                <a:gd name="T4" fmla="*/ 748 w 2030"/>
                <a:gd name="T5" fmla="*/ 0 h 3591"/>
                <a:gd name="T6" fmla="*/ 0 w 2030"/>
                <a:gd name="T7" fmla="*/ 15 h 3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591">
                  <a:moveTo>
                    <a:pt x="183" y="3591"/>
                  </a:moveTo>
                  <a:lnTo>
                    <a:pt x="2030" y="1958"/>
                  </a:lnTo>
                  <a:lnTo>
                    <a:pt x="748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8" name="Freeform 146"/>
            <p:cNvSpPr>
              <a:spLocks/>
            </p:cNvSpPr>
            <p:nvPr/>
          </p:nvSpPr>
          <p:spPr bwMode="auto">
            <a:xfrm>
              <a:off x="704" y="455"/>
              <a:ext cx="53" cy="38"/>
            </a:xfrm>
            <a:custGeom>
              <a:avLst/>
              <a:gdLst>
                <a:gd name="T0" fmla="*/ 0 w 53"/>
                <a:gd name="T1" fmla="*/ 20 h 38"/>
                <a:gd name="T2" fmla="*/ 53 w 53"/>
                <a:gd name="T3" fmla="*/ 38 h 38"/>
                <a:gd name="T4" fmla="*/ 40 w 53"/>
                <a:gd name="T5" fmla="*/ 19 h 38"/>
                <a:gd name="T6" fmla="*/ 53 w 53"/>
                <a:gd name="T7" fmla="*/ 0 h 38"/>
                <a:gd name="T8" fmla="*/ 0 w 53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20"/>
                  </a:moveTo>
                  <a:lnTo>
                    <a:pt x="53" y="38"/>
                  </a:lnTo>
                  <a:lnTo>
                    <a:pt x="40" y="19"/>
                  </a:lnTo>
                  <a:lnTo>
                    <a:pt x="5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9" name="Line 147"/>
            <p:cNvSpPr>
              <a:spLocks noChangeShapeType="1"/>
            </p:cNvSpPr>
            <p:nvPr/>
          </p:nvSpPr>
          <p:spPr bwMode="auto">
            <a:xfrm flipH="1" flipV="1">
              <a:off x="905" y="355"/>
              <a:ext cx="66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0" name="Freeform 148"/>
            <p:cNvSpPr>
              <a:spLocks/>
            </p:cNvSpPr>
            <p:nvPr/>
          </p:nvSpPr>
          <p:spPr bwMode="auto">
            <a:xfrm>
              <a:off x="905" y="355"/>
              <a:ext cx="46" cy="53"/>
            </a:xfrm>
            <a:custGeom>
              <a:avLst/>
              <a:gdLst>
                <a:gd name="T0" fmla="*/ 0 w 46"/>
                <a:gd name="T1" fmla="*/ 0 h 53"/>
                <a:gd name="T2" fmla="*/ 14 w 46"/>
                <a:gd name="T3" fmla="*/ 53 h 53"/>
                <a:gd name="T4" fmla="*/ 22 w 46"/>
                <a:gd name="T5" fmla="*/ 31 h 53"/>
                <a:gd name="T6" fmla="*/ 46 w 46"/>
                <a:gd name="T7" fmla="*/ 32 h 53"/>
                <a:gd name="T8" fmla="*/ 0 w 4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3">
                  <a:moveTo>
                    <a:pt x="0" y="0"/>
                  </a:moveTo>
                  <a:lnTo>
                    <a:pt x="14" y="53"/>
                  </a:lnTo>
                  <a:lnTo>
                    <a:pt x="22" y="31"/>
                  </a:lnTo>
                  <a:lnTo>
                    <a:pt x="46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1" name="Line 149"/>
            <p:cNvSpPr>
              <a:spLocks noChangeShapeType="1"/>
            </p:cNvSpPr>
            <p:nvPr/>
          </p:nvSpPr>
          <p:spPr bwMode="auto">
            <a:xfrm flipH="1" flipV="1">
              <a:off x="1666" y="1737"/>
              <a:ext cx="229" cy="3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2" name="Freeform 150"/>
            <p:cNvSpPr>
              <a:spLocks/>
            </p:cNvSpPr>
            <p:nvPr/>
          </p:nvSpPr>
          <p:spPr bwMode="auto">
            <a:xfrm>
              <a:off x="1630" y="1712"/>
              <a:ext cx="68" cy="45"/>
            </a:xfrm>
            <a:custGeom>
              <a:avLst/>
              <a:gdLst>
                <a:gd name="T0" fmla="*/ 179 w 190"/>
                <a:gd name="T1" fmla="*/ 0 h 128"/>
                <a:gd name="T2" fmla="*/ 190 w 190"/>
                <a:gd name="T3" fmla="*/ 17 h 128"/>
                <a:gd name="T4" fmla="*/ 11 w 190"/>
                <a:gd name="T5" fmla="*/ 128 h 128"/>
                <a:gd name="T6" fmla="*/ 0 w 190"/>
                <a:gd name="T7" fmla="*/ 11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28">
                  <a:moveTo>
                    <a:pt x="179" y="0"/>
                  </a:moveTo>
                  <a:lnTo>
                    <a:pt x="190" y="17"/>
                  </a:lnTo>
                  <a:lnTo>
                    <a:pt x="11" y="128"/>
                  </a:lnTo>
                  <a:lnTo>
                    <a:pt x="0" y="1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3" name="Line 151"/>
            <p:cNvSpPr>
              <a:spLocks noChangeShapeType="1"/>
            </p:cNvSpPr>
            <p:nvPr/>
          </p:nvSpPr>
          <p:spPr bwMode="auto">
            <a:xfrm>
              <a:off x="1630" y="1751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4" name="Arc 152"/>
            <p:cNvSpPr>
              <a:spLocks/>
            </p:cNvSpPr>
            <p:nvPr/>
          </p:nvSpPr>
          <p:spPr bwMode="auto">
            <a:xfrm>
              <a:off x="586" y="1503"/>
              <a:ext cx="1094" cy="22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95"/>
                <a:gd name="T2" fmla="*/ 21600 w 21600"/>
                <a:gd name="T3" fmla="*/ 21695 h 21695"/>
                <a:gd name="T4" fmla="*/ 0 w 21600"/>
                <a:gd name="T5" fmla="*/ 21600 h 21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5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1"/>
                    <a:pt x="21599" y="21663"/>
                    <a:pt x="21599" y="21694"/>
                  </a:cubicBezTo>
                </a:path>
                <a:path w="21600" h="21695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1"/>
                    <a:pt x="21599" y="21663"/>
                    <a:pt x="21599" y="2169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5" name="Freeform 153"/>
            <p:cNvSpPr>
              <a:spLocks/>
            </p:cNvSpPr>
            <p:nvPr/>
          </p:nvSpPr>
          <p:spPr bwMode="auto">
            <a:xfrm>
              <a:off x="586" y="1485"/>
              <a:ext cx="54" cy="37"/>
            </a:xfrm>
            <a:custGeom>
              <a:avLst/>
              <a:gdLst>
                <a:gd name="T0" fmla="*/ 0 w 54"/>
                <a:gd name="T1" fmla="*/ 18 h 37"/>
                <a:gd name="T2" fmla="*/ 54 w 54"/>
                <a:gd name="T3" fmla="*/ 37 h 37"/>
                <a:gd name="T4" fmla="*/ 40 w 54"/>
                <a:gd name="T5" fmla="*/ 18 h 37"/>
                <a:gd name="T6" fmla="*/ 54 w 54"/>
                <a:gd name="T7" fmla="*/ 0 h 37"/>
                <a:gd name="T8" fmla="*/ 0 w 54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0" y="18"/>
                  </a:moveTo>
                  <a:lnTo>
                    <a:pt x="54" y="37"/>
                  </a:lnTo>
                  <a:lnTo>
                    <a:pt x="40" y="18"/>
                  </a:lnTo>
                  <a:lnTo>
                    <a:pt x="5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6" name="Arc 154"/>
            <p:cNvSpPr>
              <a:spLocks/>
            </p:cNvSpPr>
            <p:nvPr/>
          </p:nvSpPr>
          <p:spPr bwMode="auto">
            <a:xfrm>
              <a:off x="2233" y="2047"/>
              <a:ext cx="112" cy="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79 h 21599"/>
                <a:gd name="T2" fmla="*/ 186 w 21597"/>
                <a:gd name="T3" fmla="*/ 21599 h 21599"/>
                <a:gd name="T4" fmla="*/ 0 w 21597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599" fill="none" extrusionOk="0">
                  <a:moveTo>
                    <a:pt x="21596" y="378"/>
                  </a:moveTo>
                  <a:cubicBezTo>
                    <a:pt x="21391" y="12086"/>
                    <a:pt x="11894" y="21498"/>
                    <a:pt x="186" y="21599"/>
                  </a:cubicBezTo>
                </a:path>
                <a:path w="21597" h="21599" stroke="0" extrusionOk="0">
                  <a:moveTo>
                    <a:pt x="21596" y="378"/>
                  </a:moveTo>
                  <a:cubicBezTo>
                    <a:pt x="21391" y="12086"/>
                    <a:pt x="11894" y="21498"/>
                    <a:pt x="18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7" name="Arc 155"/>
            <p:cNvSpPr>
              <a:spLocks/>
            </p:cNvSpPr>
            <p:nvPr/>
          </p:nvSpPr>
          <p:spPr bwMode="auto">
            <a:xfrm>
              <a:off x="1524" y="2047"/>
              <a:ext cx="822" cy="3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5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4"/>
                  </a:moveTo>
                  <a:cubicBezTo>
                    <a:pt x="21569" y="11962"/>
                    <a:pt x="11907" y="21599"/>
                    <a:pt x="0" y="21600"/>
                  </a:cubicBezTo>
                </a:path>
                <a:path w="21600" h="21600" stroke="0" extrusionOk="0">
                  <a:moveTo>
                    <a:pt x="21599" y="54"/>
                  </a:moveTo>
                  <a:cubicBezTo>
                    <a:pt x="21569" y="11962"/>
                    <a:pt x="1190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8" name="Arc 156"/>
            <p:cNvSpPr>
              <a:spLocks/>
            </p:cNvSpPr>
            <p:nvPr/>
          </p:nvSpPr>
          <p:spPr bwMode="auto">
            <a:xfrm>
              <a:off x="792" y="2145"/>
              <a:ext cx="732" cy="2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9" name="Freeform 157"/>
            <p:cNvSpPr>
              <a:spLocks/>
            </p:cNvSpPr>
            <p:nvPr/>
          </p:nvSpPr>
          <p:spPr bwMode="auto">
            <a:xfrm>
              <a:off x="773" y="2145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858000" cy="9601200"/>
            <a:chOff x="144" y="144"/>
            <a:chExt cx="4320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320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79" y="236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140" y="236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79" y="229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140" y="229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79" y="222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140" y="222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79" y="215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140" y="215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9" y="2088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78" y="206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92" y="206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79" y="201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140" y="201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79" y="194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140" y="194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9" y="188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140" y="188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79" y="181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140" y="181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79" y="1744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78" y="1724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92" y="1724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79" y="167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140" y="167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79" y="160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140" y="160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79" y="15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140" y="15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79" y="147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140" y="147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79" y="1405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78" y="138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92" y="138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79" y="133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140" y="133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79" y="12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140" y="12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79" y="12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140" y="12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79" y="11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140" y="11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9" y="1065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78" y="104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92" y="104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" y="99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140" y="99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9" y="92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140" y="92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79" y="85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140" y="85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79" y="78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140" y="78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79" y="721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78" y="70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92" y="70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79" y="65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140" y="65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79" y="58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140" y="58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79" y="51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140" y="51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79" y="4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140" y="4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383"/>
              <a:ext cx="4023" cy="204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506" y="2035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597" y="1807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743" y="2044"/>
              <a:ext cx="130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1932" y="1807"/>
              <a:ext cx="2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997" y="2040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440" y="1797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256" y="2040"/>
              <a:ext cx="130" cy="11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256" y="2040"/>
              <a:ext cx="125" cy="1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256" y="2040"/>
              <a:ext cx="125" cy="1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786" y="1579"/>
              <a:ext cx="2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516" y="2040"/>
              <a:ext cx="129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402" y="1603"/>
              <a:ext cx="2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786" y="2040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3251" y="1652"/>
              <a:ext cx="2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224" y="2185"/>
              <a:ext cx="129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2921" y="1821"/>
              <a:ext cx="19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938" y="2374"/>
              <a:ext cx="129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84" y="1511"/>
              <a:ext cx="2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256" y="2369"/>
              <a:ext cx="130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369" y="1409"/>
              <a:ext cx="2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035" y="2195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124" y="784"/>
              <a:ext cx="29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3056" y="2040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003" y="1569"/>
              <a:ext cx="3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3569" y="2491"/>
              <a:ext cx="667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279" y="168"/>
              <a:ext cx="42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554" y="168"/>
              <a:ext cx="1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TwLG 679 Curl+Out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31" y="2651"/>
              <a:ext cx="2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582" y="2656"/>
              <a:ext cx="6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431" y="2879"/>
              <a:ext cx="24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599" y="2884"/>
              <a:ext cx="6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431" y="3107"/>
              <a:ext cx="24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599" y="3111"/>
              <a:ext cx="6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431" y="3334"/>
              <a:ext cx="2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593" y="3339"/>
              <a:ext cx="6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431" y="3562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577" y="3567"/>
              <a:ext cx="6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31" y="3790"/>
              <a:ext cx="24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599" y="3795"/>
              <a:ext cx="33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 and Log. Same thing he would do if he was the LH on 79.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431" y="4018"/>
              <a:ext cx="20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572" y="4023"/>
              <a:ext cx="15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16-14 Curl. Think Far Hook.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31" y="4246"/>
              <a:ext cx="2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599" y="4251"/>
              <a:ext cx="25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Corssover and Go. Attack the flank.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31" y="4474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577" y="4479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:Turnback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31" y="4702"/>
              <a:ext cx="2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647" y="4706"/>
              <a:ext cx="163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8 -10 yard zip pattern. Be Slow.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31" y="4929"/>
              <a:ext cx="21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588" y="4934"/>
              <a:ext cx="37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Attack the flank looking for first man outside RH black. If nothing arrow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31" y="5046"/>
              <a:ext cx="5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to 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431" y="5269"/>
              <a:ext cx="9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Line 120"/>
            <p:cNvSpPr>
              <a:spLocks noChangeShapeType="1"/>
            </p:cNvSpPr>
            <p:nvPr/>
          </p:nvSpPr>
          <p:spPr bwMode="auto">
            <a:xfrm flipH="1">
              <a:off x="2098" y="2460"/>
              <a:ext cx="162" cy="9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Arc 121"/>
            <p:cNvSpPr>
              <a:spLocks/>
            </p:cNvSpPr>
            <p:nvPr/>
          </p:nvSpPr>
          <p:spPr bwMode="auto">
            <a:xfrm>
              <a:off x="854" y="2268"/>
              <a:ext cx="1245" cy="284"/>
            </a:xfrm>
            <a:custGeom>
              <a:avLst/>
              <a:gdLst>
                <a:gd name="G0" fmla="+- 21600 0 0"/>
                <a:gd name="G1" fmla="+- 76 0 0"/>
                <a:gd name="G2" fmla="+- 21600 0 0"/>
                <a:gd name="T0" fmla="*/ 21583 w 21600"/>
                <a:gd name="T1" fmla="*/ 21676 h 21676"/>
                <a:gd name="T2" fmla="*/ 0 w 21600"/>
                <a:gd name="T3" fmla="*/ 0 h 21676"/>
                <a:gd name="T4" fmla="*/ 21600 w 21600"/>
                <a:gd name="T5" fmla="*/ 76 h 2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6" fill="none" extrusionOk="0">
                  <a:moveTo>
                    <a:pt x="21583" y="21675"/>
                  </a:moveTo>
                  <a:cubicBezTo>
                    <a:pt x="9660" y="21666"/>
                    <a:pt x="0" y="11998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6" stroke="0" extrusionOk="0">
                  <a:moveTo>
                    <a:pt x="21583" y="21675"/>
                  </a:moveTo>
                  <a:cubicBezTo>
                    <a:pt x="9660" y="21666"/>
                    <a:pt x="0" y="11998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834" y="2268"/>
              <a:ext cx="40" cy="51"/>
            </a:xfrm>
            <a:custGeom>
              <a:avLst/>
              <a:gdLst>
                <a:gd name="T0" fmla="*/ 20 w 40"/>
                <a:gd name="T1" fmla="*/ 0 h 51"/>
                <a:gd name="T2" fmla="*/ 0 w 40"/>
                <a:gd name="T3" fmla="*/ 51 h 51"/>
                <a:gd name="T4" fmla="*/ 20 w 40"/>
                <a:gd name="T5" fmla="*/ 38 h 51"/>
                <a:gd name="T6" fmla="*/ 40 w 40"/>
                <a:gd name="T7" fmla="*/ 51 h 51"/>
                <a:gd name="T8" fmla="*/ 20 w 4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1">
                  <a:moveTo>
                    <a:pt x="20" y="0"/>
                  </a:moveTo>
                  <a:lnTo>
                    <a:pt x="0" y="51"/>
                  </a:lnTo>
                  <a:lnTo>
                    <a:pt x="20" y="38"/>
                  </a:lnTo>
                  <a:lnTo>
                    <a:pt x="40" y="5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3115" y="1943"/>
              <a:ext cx="80" cy="82"/>
            </a:xfrm>
            <a:custGeom>
              <a:avLst/>
              <a:gdLst>
                <a:gd name="T0" fmla="*/ 0 w 222"/>
                <a:gd name="T1" fmla="*/ 253 h 253"/>
                <a:gd name="T2" fmla="*/ 0 w 222"/>
                <a:gd name="T3" fmla="*/ 0 h 253"/>
                <a:gd name="T4" fmla="*/ 222 w 222"/>
                <a:gd name="T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253">
                  <a:moveTo>
                    <a:pt x="0" y="253"/>
                  </a:moveTo>
                  <a:lnTo>
                    <a:pt x="0" y="0"/>
                  </a:lnTo>
                  <a:lnTo>
                    <a:pt x="2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3195" y="1908"/>
              <a:ext cx="8" cy="71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 flipH="1">
              <a:off x="3195" y="190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851" y="1953"/>
              <a:ext cx="46" cy="88"/>
            </a:xfrm>
            <a:custGeom>
              <a:avLst/>
              <a:gdLst>
                <a:gd name="T0" fmla="*/ 17 w 128"/>
                <a:gd name="T1" fmla="*/ 271 h 271"/>
                <a:gd name="T2" fmla="*/ 0 w 128"/>
                <a:gd name="T3" fmla="*/ 0 h 271"/>
                <a:gd name="T4" fmla="*/ 128 w 128"/>
                <a:gd name="T5" fmla="*/ 1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271">
                  <a:moveTo>
                    <a:pt x="17" y="271"/>
                  </a:moveTo>
                  <a:lnTo>
                    <a:pt x="0" y="0"/>
                  </a:lnTo>
                  <a:lnTo>
                    <a:pt x="128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893" y="1923"/>
              <a:ext cx="15" cy="71"/>
            </a:xfrm>
            <a:custGeom>
              <a:avLst/>
              <a:gdLst>
                <a:gd name="T0" fmla="*/ 20 w 43"/>
                <a:gd name="T1" fmla="*/ 219 h 219"/>
                <a:gd name="T2" fmla="*/ 0 w 43"/>
                <a:gd name="T3" fmla="*/ 217 h 219"/>
                <a:gd name="T4" fmla="*/ 23 w 43"/>
                <a:gd name="T5" fmla="*/ 0 h 219"/>
                <a:gd name="T6" fmla="*/ 43 w 43"/>
                <a:gd name="T7" fmla="*/ 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19">
                  <a:moveTo>
                    <a:pt x="20" y="219"/>
                  </a:moveTo>
                  <a:lnTo>
                    <a:pt x="0" y="217"/>
                  </a:lnTo>
                  <a:lnTo>
                    <a:pt x="23" y="0"/>
                  </a:lnTo>
                  <a:lnTo>
                    <a:pt x="43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8"/>
            <p:cNvSpPr>
              <a:spLocks noChangeShapeType="1"/>
            </p:cNvSpPr>
            <p:nvPr/>
          </p:nvSpPr>
          <p:spPr bwMode="auto">
            <a:xfrm flipH="1" flipV="1">
              <a:off x="2901" y="1923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2570" y="1948"/>
              <a:ext cx="80" cy="77"/>
            </a:xfrm>
            <a:custGeom>
              <a:avLst/>
              <a:gdLst>
                <a:gd name="T0" fmla="*/ 0 w 222"/>
                <a:gd name="T1" fmla="*/ 238 h 238"/>
                <a:gd name="T2" fmla="*/ 0 w 222"/>
                <a:gd name="T3" fmla="*/ 0 h 238"/>
                <a:gd name="T4" fmla="*/ 222 w 222"/>
                <a:gd name="T5" fmla="*/ 3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238">
                  <a:moveTo>
                    <a:pt x="0" y="238"/>
                  </a:moveTo>
                  <a:lnTo>
                    <a:pt x="0" y="0"/>
                  </a:lnTo>
                  <a:lnTo>
                    <a:pt x="222" y="3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645" y="1923"/>
              <a:ext cx="17" cy="71"/>
            </a:xfrm>
            <a:custGeom>
              <a:avLst/>
              <a:gdLst>
                <a:gd name="T0" fmla="*/ 20 w 47"/>
                <a:gd name="T1" fmla="*/ 219 h 219"/>
                <a:gd name="T2" fmla="*/ 0 w 47"/>
                <a:gd name="T3" fmla="*/ 217 h 219"/>
                <a:gd name="T4" fmla="*/ 27 w 47"/>
                <a:gd name="T5" fmla="*/ 0 h 219"/>
                <a:gd name="T6" fmla="*/ 47 w 47"/>
                <a:gd name="T7" fmla="*/ 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9">
                  <a:moveTo>
                    <a:pt x="20" y="219"/>
                  </a:moveTo>
                  <a:lnTo>
                    <a:pt x="0" y="217"/>
                  </a:lnTo>
                  <a:lnTo>
                    <a:pt x="27" y="0"/>
                  </a:lnTo>
                  <a:lnTo>
                    <a:pt x="47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 flipH="1" flipV="1">
              <a:off x="2655" y="1923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2306" y="1953"/>
              <a:ext cx="80" cy="72"/>
            </a:xfrm>
            <a:custGeom>
              <a:avLst/>
              <a:gdLst>
                <a:gd name="T0" fmla="*/ 0 w 222"/>
                <a:gd name="T1" fmla="*/ 222 h 222"/>
                <a:gd name="T2" fmla="*/ 0 w 222"/>
                <a:gd name="T3" fmla="*/ 0 h 222"/>
                <a:gd name="T4" fmla="*/ 222 w 222"/>
                <a:gd name="T5" fmla="*/ 1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222">
                  <a:moveTo>
                    <a:pt x="0" y="222"/>
                  </a:moveTo>
                  <a:lnTo>
                    <a:pt x="0" y="0"/>
                  </a:lnTo>
                  <a:lnTo>
                    <a:pt x="222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384" y="1923"/>
              <a:ext cx="12" cy="70"/>
            </a:xfrm>
            <a:custGeom>
              <a:avLst/>
              <a:gdLst>
                <a:gd name="T0" fmla="*/ 20 w 34"/>
                <a:gd name="T1" fmla="*/ 217 h 217"/>
                <a:gd name="T2" fmla="*/ 0 w 34"/>
                <a:gd name="T3" fmla="*/ 217 h 217"/>
                <a:gd name="T4" fmla="*/ 14 w 34"/>
                <a:gd name="T5" fmla="*/ 0 h 217"/>
                <a:gd name="T6" fmla="*/ 34 w 34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17">
                  <a:moveTo>
                    <a:pt x="20" y="217"/>
                  </a:moveTo>
                  <a:lnTo>
                    <a:pt x="0" y="217"/>
                  </a:lnTo>
                  <a:lnTo>
                    <a:pt x="14" y="0"/>
                  </a:lnTo>
                  <a:lnTo>
                    <a:pt x="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 flipH="1">
              <a:off x="2389" y="19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041" y="1953"/>
              <a:ext cx="92" cy="78"/>
            </a:xfrm>
            <a:custGeom>
              <a:avLst/>
              <a:gdLst>
                <a:gd name="T0" fmla="*/ 18 w 255"/>
                <a:gd name="T1" fmla="*/ 240 h 240"/>
                <a:gd name="T2" fmla="*/ 0 w 255"/>
                <a:gd name="T3" fmla="*/ 0 h 240"/>
                <a:gd name="T4" fmla="*/ 255 w 255"/>
                <a:gd name="T5" fmla="*/ 1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40">
                  <a:moveTo>
                    <a:pt x="18" y="240"/>
                  </a:moveTo>
                  <a:lnTo>
                    <a:pt x="0" y="0"/>
                  </a:lnTo>
                  <a:lnTo>
                    <a:pt x="255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131" y="1923"/>
              <a:ext cx="12" cy="70"/>
            </a:xfrm>
            <a:custGeom>
              <a:avLst/>
              <a:gdLst>
                <a:gd name="T0" fmla="*/ 20 w 33"/>
                <a:gd name="T1" fmla="*/ 217 h 217"/>
                <a:gd name="T2" fmla="*/ 0 w 33"/>
                <a:gd name="T3" fmla="*/ 217 h 217"/>
                <a:gd name="T4" fmla="*/ 13 w 33"/>
                <a:gd name="T5" fmla="*/ 0 h 217"/>
                <a:gd name="T6" fmla="*/ 33 w 3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17">
                  <a:moveTo>
                    <a:pt x="20" y="217"/>
                  </a:moveTo>
                  <a:lnTo>
                    <a:pt x="0" y="217"/>
                  </a:lnTo>
                  <a:lnTo>
                    <a:pt x="13" y="0"/>
                  </a:lnTo>
                  <a:lnTo>
                    <a:pt x="3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H="1">
              <a:off x="2136" y="19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1801" y="1979"/>
              <a:ext cx="63" cy="62"/>
            </a:xfrm>
            <a:custGeom>
              <a:avLst/>
              <a:gdLst>
                <a:gd name="T0" fmla="*/ 0 w 175"/>
                <a:gd name="T1" fmla="*/ 191 h 191"/>
                <a:gd name="T2" fmla="*/ 0 w 175"/>
                <a:gd name="T3" fmla="*/ 15 h 191"/>
                <a:gd name="T4" fmla="*/ 175 w 175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191">
                  <a:moveTo>
                    <a:pt x="0" y="191"/>
                  </a:moveTo>
                  <a:lnTo>
                    <a:pt x="0" y="15"/>
                  </a:lnTo>
                  <a:lnTo>
                    <a:pt x="1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861" y="1944"/>
              <a:ext cx="13" cy="70"/>
            </a:xfrm>
            <a:custGeom>
              <a:avLst/>
              <a:gdLst>
                <a:gd name="T0" fmla="*/ 38 w 38"/>
                <a:gd name="T1" fmla="*/ 218 h 218"/>
                <a:gd name="T2" fmla="*/ 18 w 38"/>
                <a:gd name="T3" fmla="*/ 218 h 218"/>
                <a:gd name="T4" fmla="*/ 0 w 38"/>
                <a:gd name="T5" fmla="*/ 0 h 218"/>
                <a:gd name="T6" fmla="*/ 20 w 38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18">
                  <a:moveTo>
                    <a:pt x="38" y="218"/>
                  </a:moveTo>
                  <a:lnTo>
                    <a:pt x="18" y="218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 flipH="1">
              <a:off x="1861" y="194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927" y="2227"/>
              <a:ext cx="1280" cy="39"/>
            </a:xfrm>
            <a:custGeom>
              <a:avLst/>
              <a:gdLst>
                <a:gd name="T0" fmla="*/ 3552 w 3552"/>
                <a:gd name="T1" fmla="*/ 60 h 120"/>
                <a:gd name="T2" fmla="*/ 3522 w 3552"/>
                <a:gd name="T3" fmla="*/ 120 h 120"/>
                <a:gd name="T4" fmla="*/ 3462 w 3552"/>
                <a:gd name="T5" fmla="*/ 0 h 120"/>
                <a:gd name="T6" fmla="*/ 3402 w 3552"/>
                <a:gd name="T7" fmla="*/ 120 h 120"/>
                <a:gd name="T8" fmla="*/ 3342 w 3552"/>
                <a:gd name="T9" fmla="*/ 0 h 120"/>
                <a:gd name="T10" fmla="*/ 3282 w 3552"/>
                <a:gd name="T11" fmla="*/ 120 h 120"/>
                <a:gd name="T12" fmla="*/ 3222 w 3552"/>
                <a:gd name="T13" fmla="*/ 0 h 120"/>
                <a:gd name="T14" fmla="*/ 3162 w 3552"/>
                <a:gd name="T15" fmla="*/ 120 h 120"/>
                <a:gd name="T16" fmla="*/ 3102 w 3552"/>
                <a:gd name="T17" fmla="*/ 0 h 120"/>
                <a:gd name="T18" fmla="*/ 3042 w 3552"/>
                <a:gd name="T19" fmla="*/ 120 h 120"/>
                <a:gd name="T20" fmla="*/ 2982 w 3552"/>
                <a:gd name="T21" fmla="*/ 0 h 120"/>
                <a:gd name="T22" fmla="*/ 2922 w 3552"/>
                <a:gd name="T23" fmla="*/ 120 h 120"/>
                <a:gd name="T24" fmla="*/ 2862 w 3552"/>
                <a:gd name="T25" fmla="*/ 0 h 120"/>
                <a:gd name="T26" fmla="*/ 2802 w 3552"/>
                <a:gd name="T27" fmla="*/ 120 h 120"/>
                <a:gd name="T28" fmla="*/ 2742 w 3552"/>
                <a:gd name="T29" fmla="*/ 0 h 120"/>
                <a:gd name="T30" fmla="*/ 2682 w 3552"/>
                <a:gd name="T31" fmla="*/ 120 h 120"/>
                <a:gd name="T32" fmla="*/ 2622 w 3552"/>
                <a:gd name="T33" fmla="*/ 0 h 120"/>
                <a:gd name="T34" fmla="*/ 2562 w 3552"/>
                <a:gd name="T35" fmla="*/ 120 h 120"/>
                <a:gd name="T36" fmla="*/ 2502 w 3552"/>
                <a:gd name="T37" fmla="*/ 0 h 120"/>
                <a:gd name="T38" fmla="*/ 2442 w 3552"/>
                <a:gd name="T39" fmla="*/ 120 h 120"/>
                <a:gd name="T40" fmla="*/ 2382 w 3552"/>
                <a:gd name="T41" fmla="*/ 0 h 120"/>
                <a:gd name="T42" fmla="*/ 2322 w 3552"/>
                <a:gd name="T43" fmla="*/ 120 h 120"/>
                <a:gd name="T44" fmla="*/ 2262 w 3552"/>
                <a:gd name="T45" fmla="*/ 0 h 120"/>
                <a:gd name="T46" fmla="*/ 2202 w 3552"/>
                <a:gd name="T47" fmla="*/ 120 h 120"/>
                <a:gd name="T48" fmla="*/ 2142 w 3552"/>
                <a:gd name="T49" fmla="*/ 0 h 120"/>
                <a:gd name="T50" fmla="*/ 2082 w 3552"/>
                <a:gd name="T51" fmla="*/ 120 h 120"/>
                <a:gd name="T52" fmla="*/ 2022 w 3552"/>
                <a:gd name="T53" fmla="*/ 0 h 120"/>
                <a:gd name="T54" fmla="*/ 1962 w 3552"/>
                <a:gd name="T55" fmla="*/ 120 h 120"/>
                <a:gd name="T56" fmla="*/ 1902 w 3552"/>
                <a:gd name="T57" fmla="*/ 0 h 120"/>
                <a:gd name="T58" fmla="*/ 1842 w 3552"/>
                <a:gd name="T59" fmla="*/ 120 h 120"/>
                <a:gd name="T60" fmla="*/ 1782 w 3552"/>
                <a:gd name="T61" fmla="*/ 0 h 120"/>
                <a:gd name="T62" fmla="*/ 1722 w 3552"/>
                <a:gd name="T63" fmla="*/ 120 h 120"/>
                <a:gd name="T64" fmla="*/ 1662 w 3552"/>
                <a:gd name="T65" fmla="*/ 0 h 120"/>
                <a:gd name="T66" fmla="*/ 1602 w 3552"/>
                <a:gd name="T67" fmla="*/ 120 h 120"/>
                <a:gd name="T68" fmla="*/ 1542 w 3552"/>
                <a:gd name="T69" fmla="*/ 0 h 120"/>
                <a:gd name="T70" fmla="*/ 1482 w 3552"/>
                <a:gd name="T71" fmla="*/ 120 h 120"/>
                <a:gd name="T72" fmla="*/ 1422 w 3552"/>
                <a:gd name="T73" fmla="*/ 0 h 120"/>
                <a:gd name="T74" fmla="*/ 1362 w 3552"/>
                <a:gd name="T75" fmla="*/ 120 h 120"/>
                <a:gd name="T76" fmla="*/ 1302 w 3552"/>
                <a:gd name="T77" fmla="*/ 0 h 120"/>
                <a:gd name="T78" fmla="*/ 1242 w 3552"/>
                <a:gd name="T79" fmla="*/ 120 h 120"/>
                <a:gd name="T80" fmla="*/ 1182 w 3552"/>
                <a:gd name="T81" fmla="*/ 0 h 120"/>
                <a:gd name="T82" fmla="*/ 1122 w 3552"/>
                <a:gd name="T83" fmla="*/ 120 h 120"/>
                <a:gd name="T84" fmla="*/ 1062 w 3552"/>
                <a:gd name="T85" fmla="*/ 0 h 120"/>
                <a:gd name="T86" fmla="*/ 1002 w 3552"/>
                <a:gd name="T87" fmla="*/ 120 h 120"/>
                <a:gd name="T88" fmla="*/ 942 w 3552"/>
                <a:gd name="T89" fmla="*/ 0 h 120"/>
                <a:gd name="T90" fmla="*/ 882 w 3552"/>
                <a:gd name="T91" fmla="*/ 120 h 120"/>
                <a:gd name="T92" fmla="*/ 822 w 3552"/>
                <a:gd name="T93" fmla="*/ 0 h 120"/>
                <a:gd name="T94" fmla="*/ 762 w 3552"/>
                <a:gd name="T95" fmla="*/ 120 h 120"/>
                <a:gd name="T96" fmla="*/ 702 w 3552"/>
                <a:gd name="T97" fmla="*/ 0 h 120"/>
                <a:gd name="T98" fmla="*/ 642 w 3552"/>
                <a:gd name="T99" fmla="*/ 120 h 120"/>
                <a:gd name="T100" fmla="*/ 582 w 3552"/>
                <a:gd name="T101" fmla="*/ 0 h 120"/>
                <a:gd name="T102" fmla="*/ 522 w 3552"/>
                <a:gd name="T103" fmla="*/ 120 h 120"/>
                <a:gd name="T104" fmla="*/ 462 w 3552"/>
                <a:gd name="T105" fmla="*/ 0 h 120"/>
                <a:gd name="T106" fmla="*/ 402 w 3552"/>
                <a:gd name="T107" fmla="*/ 120 h 120"/>
                <a:gd name="T108" fmla="*/ 342 w 3552"/>
                <a:gd name="T109" fmla="*/ 0 h 120"/>
                <a:gd name="T110" fmla="*/ 282 w 3552"/>
                <a:gd name="T111" fmla="*/ 120 h 120"/>
                <a:gd name="T112" fmla="*/ 222 w 3552"/>
                <a:gd name="T113" fmla="*/ 0 h 120"/>
                <a:gd name="T114" fmla="*/ 162 w 3552"/>
                <a:gd name="T115" fmla="*/ 120 h 120"/>
                <a:gd name="T116" fmla="*/ 102 w 3552"/>
                <a:gd name="T117" fmla="*/ 0 h 120"/>
                <a:gd name="T118" fmla="*/ 42 w 3552"/>
                <a:gd name="T119" fmla="*/ 120 h 120"/>
                <a:gd name="T120" fmla="*/ 12 w 3552"/>
                <a:gd name="T121" fmla="*/ 60 h 120"/>
                <a:gd name="T122" fmla="*/ 0 w 3552"/>
                <a:gd name="T12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52" h="120">
                  <a:moveTo>
                    <a:pt x="3552" y="60"/>
                  </a:moveTo>
                  <a:lnTo>
                    <a:pt x="3522" y="120"/>
                  </a:lnTo>
                  <a:lnTo>
                    <a:pt x="3462" y="0"/>
                  </a:lnTo>
                  <a:lnTo>
                    <a:pt x="3402" y="120"/>
                  </a:lnTo>
                  <a:lnTo>
                    <a:pt x="3342" y="0"/>
                  </a:lnTo>
                  <a:lnTo>
                    <a:pt x="3282" y="120"/>
                  </a:lnTo>
                  <a:lnTo>
                    <a:pt x="3222" y="0"/>
                  </a:lnTo>
                  <a:lnTo>
                    <a:pt x="3162" y="120"/>
                  </a:lnTo>
                  <a:lnTo>
                    <a:pt x="3102" y="0"/>
                  </a:lnTo>
                  <a:lnTo>
                    <a:pt x="3042" y="120"/>
                  </a:lnTo>
                  <a:lnTo>
                    <a:pt x="2982" y="0"/>
                  </a:lnTo>
                  <a:lnTo>
                    <a:pt x="2922" y="120"/>
                  </a:lnTo>
                  <a:lnTo>
                    <a:pt x="2862" y="0"/>
                  </a:lnTo>
                  <a:lnTo>
                    <a:pt x="2802" y="120"/>
                  </a:lnTo>
                  <a:lnTo>
                    <a:pt x="2742" y="0"/>
                  </a:lnTo>
                  <a:lnTo>
                    <a:pt x="2682" y="120"/>
                  </a:lnTo>
                  <a:lnTo>
                    <a:pt x="2622" y="0"/>
                  </a:lnTo>
                  <a:lnTo>
                    <a:pt x="2562" y="120"/>
                  </a:lnTo>
                  <a:lnTo>
                    <a:pt x="2502" y="0"/>
                  </a:lnTo>
                  <a:lnTo>
                    <a:pt x="2442" y="120"/>
                  </a:lnTo>
                  <a:lnTo>
                    <a:pt x="2382" y="0"/>
                  </a:lnTo>
                  <a:lnTo>
                    <a:pt x="2322" y="120"/>
                  </a:lnTo>
                  <a:lnTo>
                    <a:pt x="2262" y="0"/>
                  </a:lnTo>
                  <a:lnTo>
                    <a:pt x="2202" y="120"/>
                  </a:lnTo>
                  <a:lnTo>
                    <a:pt x="2142" y="0"/>
                  </a:lnTo>
                  <a:lnTo>
                    <a:pt x="2082" y="120"/>
                  </a:lnTo>
                  <a:lnTo>
                    <a:pt x="2022" y="0"/>
                  </a:lnTo>
                  <a:lnTo>
                    <a:pt x="1962" y="120"/>
                  </a:lnTo>
                  <a:lnTo>
                    <a:pt x="1902" y="0"/>
                  </a:lnTo>
                  <a:lnTo>
                    <a:pt x="1842" y="120"/>
                  </a:lnTo>
                  <a:lnTo>
                    <a:pt x="1782" y="0"/>
                  </a:lnTo>
                  <a:lnTo>
                    <a:pt x="1722" y="120"/>
                  </a:lnTo>
                  <a:lnTo>
                    <a:pt x="1662" y="0"/>
                  </a:lnTo>
                  <a:lnTo>
                    <a:pt x="1602" y="120"/>
                  </a:lnTo>
                  <a:lnTo>
                    <a:pt x="1542" y="0"/>
                  </a:lnTo>
                  <a:lnTo>
                    <a:pt x="1482" y="120"/>
                  </a:lnTo>
                  <a:lnTo>
                    <a:pt x="1422" y="0"/>
                  </a:lnTo>
                  <a:lnTo>
                    <a:pt x="1362" y="120"/>
                  </a:lnTo>
                  <a:lnTo>
                    <a:pt x="1302" y="0"/>
                  </a:lnTo>
                  <a:lnTo>
                    <a:pt x="1242" y="120"/>
                  </a:lnTo>
                  <a:lnTo>
                    <a:pt x="1182" y="0"/>
                  </a:lnTo>
                  <a:lnTo>
                    <a:pt x="1122" y="120"/>
                  </a:lnTo>
                  <a:lnTo>
                    <a:pt x="1062" y="0"/>
                  </a:lnTo>
                  <a:lnTo>
                    <a:pt x="1002" y="120"/>
                  </a:lnTo>
                  <a:lnTo>
                    <a:pt x="942" y="0"/>
                  </a:lnTo>
                  <a:lnTo>
                    <a:pt x="882" y="120"/>
                  </a:lnTo>
                  <a:lnTo>
                    <a:pt x="822" y="0"/>
                  </a:lnTo>
                  <a:lnTo>
                    <a:pt x="762" y="120"/>
                  </a:lnTo>
                  <a:lnTo>
                    <a:pt x="702" y="0"/>
                  </a:lnTo>
                  <a:lnTo>
                    <a:pt x="642" y="120"/>
                  </a:lnTo>
                  <a:lnTo>
                    <a:pt x="582" y="0"/>
                  </a:lnTo>
                  <a:lnTo>
                    <a:pt x="522" y="120"/>
                  </a:lnTo>
                  <a:lnTo>
                    <a:pt x="462" y="0"/>
                  </a:lnTo>
                  <a:lnTo>
                    <a:pt x="402" y="120"/>
                  </a:lnTo>
                  <a:lnTo>
                    <a:pt x="342" y="0"/>
                  </a:lnTo>
                  <a:lnTo>
                    <a:pt x="282" y="120"/>
                  </a:lnTo>
                  <a:lnTo>
                    <a:pt x="222" y="0"/>
                  </a:lnTo>
                  <a:lnTo>
                    <a:pt x="162" y="120"/>
                  </a:lnTo>
                  <a:lnTo>
                    <a:pt x="102" y="0"/>
                  </a:lnTo>
                  <a:lnTo>
                    <a:pt x="42" y="120"/>
                  </a:lnTo>
                  <a:lnTo>
                    <a:pt x="12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42"/>
            <p:cNvSpPr>
              <a:spLocks noChangeShapeType="1"/>
            </p:cNvSpPr>
            <p:nvPr/>
          </p:nvSpPr>
          <p:spPr bwMode="auto">
            <a:xfrm flipH="1" flipV="1">
              <a:off x="1926" y="2246"/>
              <a:ext cx="1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Arc 143"/>
            <p:cNvSpPr>
              <a:spLocks/>
            </p:cNvSpPr>
            <p:nvPr/>
          </p:nvSpPr>
          <p:spPr bwMode="auto">
            <a:xfrm>
              <a:off x="1854" y="2213"/>
              <a:ext cx="67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09 h 23497"/>
                <a:gd name="T2" fmla="*/ 43117 w 43200"/>
                <a:gd name="T3" fmla="*/ 23497 h 23497"/>
                <a:gd name="T4" fmla="*/ 21600 w 43200"/>
                <a:gd name="T5" fmla="*/ 21600 h 23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497" fill="none" extrusionOk="0">
                  <a:moveTo>
                    <a:pt x="11" y="22309"/>
                  </a:moveTo>
                  <a:cubicBezTo>
                    <a:pt x="3" y="22072"/>
                    <a:pt x="0" y="2183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33"/>
                    <a:pt x="43172" y="22866"/>
                    <a:pt x="43116" y="23496"/>
                  </a:cubicBezTo>
                </a:path>
                <a:path w="43200" h="23497" stroke="0" extrusionOk="0">
                  <a:moveTo>
                    <a:pt x="11" y="22309"/>
                  </a:moveTo>
                  <a:cubicBezTo>
                    <a:pt x="3" y="22072"/>
                    <a:pt x="0" y="2183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33"/>
                    <a:pt x="43172" y="22866"/>
                    <a:pt x="43116" y="2349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Arc 144"/>
            <p:cNvSpPr>
              <a:spLocks/>
            </p:cNvSpPr>
            <p:nvPr/>
          </p:nvSpPr>
          <p:spPr bwMode="auto">
            <a:xfrm>
              <a:off x="1782" y="2210"/>
              <a:ext cx="67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21 h 24164"/>
                <a:gd name="T2" fmla="*/ 43047 w 43200"/>
                <a:gd name="T3" fmla="*/ 24164 h 24164"/>
                <a:gd name="T4" fmla="*/ 21600 w 43200"/>
                <a:gd name="T5" fmla="*/ 21600 h 24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64" fill="none" extrusionOk="0">
                  <a:moveTo>
                    <a:pt x="12" y="22320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56"/>
                    <a:pt x="43149" y="23313"/>
                    <a:pt x="43047" y="24164"/>
                  </a:cubicBezTo>
                </a:path>
                <a:path w="43200" h="24164" stroke="0" extrusionOk="0">
                  <a:moveTo>
                    <a:pt x="12" y="22320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56"/>
                    <a:pt x="43149" y="23313"/>
                    <a:pt x="43047" y="2416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Arc 145"/>
            <p:cNvSpPr>
              <a:spLocks/>
            </p:cNvSpPr>
            <p:nvPr/>
          </p:nvSpPr>
          <p:spPr bwMode="auto">
            <a:xfrm>
              <a:off x="1710" y="2207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122"/>
                <a:gd name="T2" fmla="*/ 43052 w 43200"/>
                <a:gd name="T3" fmla="*/ 24122 h 24122"/>
                <a:gd name="T4" fmla="*/ 21600 w 43200"/>
                <a:gd name="T5" fmla="*/ 21600 h 24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22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42"/>
                    <a:pt x="43150" y="23284"/>
                    <a:pt x="43052" y="24122"/>
                  </a:cubicBezTo>
                </a:path>
                <a:path w="43200" h="24122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42"/>
                    <a:pt x="43150" y="23284"/>
                    <a:pt x="43052" y="2412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Arc 146"/>
            <p:cNvSpPr>
              <a:spLocks/>
            </p:cNvSpPr>
            <p:nvPr/>
          </p:nvSpPr>
          <p:spPr bwMode="auto">
            <a:xfrm>
              <a:off x="1638" y="2204"/>
              <a:ext cx="67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09 h 23497"/>
                <a:gd name="T2" fmla="*/ 43117 w 43200"/>
                <a:gd name="T3" fmla="*/ 23497 h 23497"/>
                <a:gd name="T4" fmla="*/ 21600 w 43200"/>
                <a:gd name="T5" fmla="*/ 21600 h 23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497" fill="none" extrusionOk="0">
                  <a:moveTo>
                    <a:pt x="11" y="22309"/>
                  </a:moveTo>
                  <a:cubicBezTo>
                    <a:pt x="3" y="22072"/>
                    <a:pt x="0" y="2183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33"/>
                    <a:pt x="43172" y="22866"/>
                    <a:pt x="43116" y="23496"/>
                  </a:cubicBezTo>
                </a:path>
                <a:path w="43200" h="23497" stroke="0" extrusionOk="0">
                  <a:moveTo>
                    <a:pt x="11" y="22309"/>
                  </a:moveTo>
                  <a:cubicBezTo>
                    <a:pt x="3" y="22072"/>
                    <a:pt x="0" y="2183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33"/>
                    <a:pt x="43172" y="22866"/>
                    <a:pt x="43116" y="2349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Arc 147"/>
            <p:cNvSpPr>
              <a:spLocks/>
            </p:cNvSpPr>
            <p:nvPr/>
          </p:nvSpPr>
          <p:spPr bwMode="auto">
            <a:xfrm>
              <a:off x="1566" y="2201"/>
              <a:ext cx="67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21 h 24164"/>
                <a:gd name="T2" fmla="*/ 43047 w 43200"/>
                <a:gd name="T3" fmla="*/ 24164 h 24164"/>
                <a:gd name="T4" fmla="*/ 21600 w 43200"/>
                <a:gd name="T5" fmla="*/ 21600 h 24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64" fill="none" extrusionOk="0">
                  <a:moveTo>
                    <a:pt x="12" y="22320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56"/>
                    <a:pt x="43149" y="23313"/>
                    <a:pt x="43047" y="24164"/>
                  </a:cubicBezTo>
                </a:path>
                <a:path w="43200" h="24164" stroke="0" extrusionOk="0">
                  <a:moveTo>
                    <a:pt x="12" y="22320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56"/>
                    <a:pt x="43149" y="23313"/>
                    <a:pt x="43047" y="2416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8"/>
            <p:cNvSpPr>
              <a:spLocks noChangeShapeType="1"/>
            </p:cNvSpPr>
            <p:nvPr/>
          </p:nvSpPr>
          <p:spPr bwMode="auto">
            <a:xfrm flipH="1">
              <a:off x="1566" y="2232"/>
              <a:ext cx="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Arc 149"/>
            <p:cNvSpPr>
              <a:spLocks/>
            </p:cNvSpPr>
            <p:nvPr/>
          </p:nvSpPr>
          <p:spPr bwMode="auto">
            <a:xfrm>
              <a:off x="1450" y="1963"/>
              <a:ext cx="116" cy="269"/>
            </a:xfrm>
            <a:custGeom>
              <a:avLst/>
              <a:gdLst>
                <a:gd name="G0" fmla="+- 21600 0 0"/>
                <a:gd name="G1" fmla="+- 80 0 0"/>
                <a:gd name="G2" fmla="+- 21600 0 0"/>
                <a:gd name="T0" fmla="*/ 21600 w 21600"/>
                <a:gd name="T1" fmla="*/ 21680 h 21680"/>
                <a:gd name="T2" fmla="*/ 0 w 21600"/>
                <a:gd name="T3" fmla="*/ 0 h 21680"/>
                <a:gd name="T4" fmla="*/ 21600 w 21600"/>
                <a:gd name="T5" fmla="*/ 80 h 2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0" fill="none" extrusionOk="0">
                  <a:moveTo>
                    <a:pt x="21600" y="21680"/>
                  </a:moveTo>
                  <a:cubicBezTo>
                    <a:pt x="9670" y="21680"/>
                    <a:pt x="0" y="12009"/>
                    <a:pt x="0" y="80"/>
                  </a:cubicBezTo>
                  <a:cubicBezTo>
                    <a:pt x="-1" y="53"/>
                    <a:pt x="0" y="26"/>
                    <a:pt x="0" y="0"/>
                  </a:cubicBezTo>
                </a:path>
                <a:path w="21600" h="21680" stroke="0" extrusionOk="0">
                  <a:moveTo>
                    <a:pt x="21600" y="21680"/>
                  </a:moveTo>
                  <a:cubicBezTo>
                    <a:pt x="9670" y="21680"/>
                    <a:pt x="0" y="12009"/>
                    <a:pt x="0" y="80"/>
                  </a:cubicBezTo>
                  <a:cubicBezTo>
                    <a:pt x="-1" y="53"/>
                    <a:pt x="0" y="26"/>
                    <a:pt x="0" y="0"/>
                  </a:cubicBezTo>
                  <a:lnTo>
                    <a:pt x="21600" y="8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Arc 150"/>
            <p:cNvSpPr>
              <a:spLocks/>
            </p:cNvSpPr>
            <p:nvPr/>
          </p:nvSpPr>
          <p:spPr bwMode="auto">
            <a:xfrm>
              <a:off x="1450" y="1892"/>
              <a:ext cx="121" cy="72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298 h 21600"/>
                <a:gd name="T2" fmla="*/ 21598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21298"/>
                  </a:moveTo>
                  <a:cubicBezTo>
                    <a:pt x="165" y="9487"/>
                    <a:pt x="9786" y="0"/>
                    <a:pt x="21597" y="0"/>
                  </a:cubicBezTo>
                </a:path>
                <a:path w="21598" h="21600" stroke="0" extrusionOk="0">
                  <a:moveTo>
                    <a:pt x="0" y="21298"/>
                  </a:moveTo>
                  <a:cubicBezTo>
                    <a:pt x="165" y="9487"/>
                    <a:pt x="9786" y="0"/>
                    <a:pt x="21597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571" y="1856"/>
              <a:ext cx="8" cy="71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 flipH="1">
              <a:off x="1571" y="1856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Arc 153"/>
            <p:cNvSpPr>
              <a:spLocks/>
            </p:cNvSpPr>
            <p:nvPr/>
          </p:nvSpPr>
          <p:spPr bwMode="auto">
            <a:xfrm>
              <a:off x="395" y="2015"/>
              <a:ext cx="1314" cy="2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95" y="1997"/>
              <a:ext cx="56" cy="36"/>
            </a:xfrm>
            <a:custGeom>
              <a:avLst/>
              <a:gdLst>
                <a:gd name="T0" fmla="*/ 0 w 56"/>
                <a:gd name="T1" fmla="*/ 18 h 36"/>
                <a:gd name="T2" fmla="*/ 56 w 56"/>
                <a:gd name="T3" fmla="*/ 36 h 36"/>
                <a:gd name="T4" fmla="*/ 42 w 56"/>
                <a:gd name="T5" fmla="*/ 18 h 36"/>
                <a:gd name="T6" fmla="*/ 56 w 56"/>
                <a:gd name="T7" fmla="*/ 0 h 36"/>
                <a:gd name="T8" fmla="*/ 0 w 5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6">
                  <a:moveTo>
                    <a:pt x="0" y="18"/>
                  </a:moveTo>
                  <a:lnTo>
                    <a:pt x="56" y="36"/>
                  </a:lnTo>
                  <a:lnTo>
                    <a:pt x="42" y="18"/>
                  </a:lnTo>
                  <a:lnTo>
                    <a:pt x="56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 flipV="1">
              <a:off x="567" y="1135"/>
              <a:ext cx="0" cy="9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6"/>
            <p:cNvSpPr>
              <a:spLocks/>
            </p:cNvSpPr>
            <p:nvPr/>
          </p:nvSpPr>
          <p:spPr bwMode="auto">
            <a:xfrm>
              <a:off x="567" y="981"/>
              <a:ext cx="115" cy="154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99 h 21599"/>
                <a:gd name="T2" fmla="*/ 21412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9"/>
                  </a:moveTo>
                  <a:cubicBezTo>
                    <a:pt x="0" y="9743"/>
                    <a:pt x="9556" y="103"/>
                    <a:pt x="21411" y="-1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43"/>
                    <a:pt x="9556" y="103"/>
                    <a:pt x="21411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7"/>
            <p:cNvSpPr>
              <a:spLocks/>
            </p:cNvSpPr>
            <p:nvPr/>
          </p:nvSpPr>
          <p:spPr bwMode="auto">
            <a:xfrm>
              <a:off x="681" y="980"/>
              <a:ext cx="76" cy="129"/>
            </a:xfrm>
            <a:custGeom>
              <a:avLst/>
              <a:gdLst>
                <a:gd name="G0" fmla="+- 285 0 0"/>
                <a:gd name="G1" fmla="+- 21600 0 0"/>
                <a:gd name="G2" fmla="+- 21600 0 0"/>
                <a:gd name="T0" fmla="*/ 0 w 21885"/>
                <a:gd name="T1" fmla="*/ 2 h 21600"/>
                <a:gd name="T2" fmla="*/ 21885 w 21885"/>
                <a:gd name="T3" fmla="*/ 21600 h 21600"/>
                <a:gd name="T4" fmla="*/ 285 w 2188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5" h="21600" fill="none" extrusionOk="0">
                  <a:moveTo>
                    <a:pt x="-1" y="1"/>
                  </a:moveTo>
                  <a:cubicBezTo>
                    <a:pt x="94" y="0"/>
                    <a:pt x="189" y="-1"/>
                    <a:pt x="285" y="0"/>
                  </a:cubicBezTo>
                  <a:cubicBezTo>
                    <a:pt x="12214" y="0"/>
                    <a:pt x="21885" y="9670"/>
                    <a:pt x="21885" y="21600"/>
                  </a:cubicBezTo>
                </a:path>
                <a:path w="21885" h="21600" stroke="0" extrusionOk="0">
                  <a:moveTo>
                    <a:pt x="-1" y="1"/>
                  </a:moveTo>
                  <a:cubicBezTo>
                    <a:pt x="94" y="0"/>
                    <a:pt x="189" y="-1"/>
                    <a:pt x="285" y="0"/>
                  </a:cubicBezTo>
                  <a:cubicBezTo>
                    <a:pt x="12214" y="0"/>
                    <a:pt x="21885" y="9670"/>
                    <a:pt x="21885" y="21600"/>
                  </a:cubicBezTo>
                  <a:lnTo>
                    <a:pt x="28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158"/>
            <p:cNvSpPr>
              <a:spLocks noChangeShapeType="1"/>
            </p:cNvSpPr>
            <p:nvPr/>
          </p:nvSpPr>
          <p:spPr bwMode="auto">
            <a:xfrm>
              <a:off x="757" y="1109"/>
              <a:ext cx="11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815" y="1091"/>
              <a:ext cx="56" cy="36"/>
            </a:xfrm>
            <a:custGeom>
              <a:avLst/>
              <a:gdLst>
                <a:gd name="T0" fmla="*/ 56 w 56"/>
                <a:gd name="T1" fmla="*/ 18 h 36"/>
                <a:gd name="T2" fmla="*/ 0 w 56"/>
                <a:gd name="T3" fmla="*/ 0 h 36"/>
                <a:gd name="T4" fmla="*/ 14 w 56"/>
                <a:gd name="T5" fmla="*/ 18 h 36"/>
                <a:gd name="T6" fmla="*/ 0 w 56"/>
                <a:gd name="T7" fmla="*/ 36 h 36"/>
                <a:gd name="T8" fmla="*/ 56 w 5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6">
                  <a:moveTo>
                    <a:pt x="56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6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60"/>
            <p:cNvSpPr>
              <a:spLocks noChangeShapeType="1"/>
            </p:cNvSpPr>
            <p:nvPr/>
          </p:nvSpPr>
          <p:spPr bwMode="auto">
            <a:xfrm flipH="1" flipV="1">
              <a:off x="1089" y="1546"/>
              <a:ext cx="6" cy="6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Arc 161"/>
            <p:cNvSpPr>
              <a:spLocks/>
            </p:cNvSpPr>
            <p:nvPr/>
          </p:nvSpPr>
          <p:spPr bwMode="auto">
            <a:xfrm>
              <a:off x="871" y="1407"/>
              <a:ext cx="218" cy="1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9"/>
                <a:gd name="T1" fmla="*/ 0 h 21600"/>
                <a:gd name="T2" fmla="*/ 21599 w 21599"/>
                <a:gd name="T3" fmla="*/ 21445 h 21600"/>
                <a:gd name="T4" fmla="*/ 0 w 215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-1" y="0"/>
                  </a:moveTo>
                  <a:cubicBezTo>
                    <a:pt x="11868" y="0"/>
                    <a:pt x="21514" y="9576"/>
                    <a:pt x="21599" y="21444"/>
                  </a:cubicBezTo>
                </a:path>
                <a:path w="21599" h="21600" stroke="0" extrusionOk="0">
                  <a:moveTo>
                    <a:pt x="-1" y="0"/>
                  </a:moveTo>
                  <a:cubicBezTo>
                    <a:pt x="11868" y="0"/>
                    <a:pt x="21514" y="9576"/>
                    <a:pt x="21599" y="2144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162"/>
            <p:cNvSpPr>
              <a:spLocks noChangeShapeType="1"/>
            </p:cNvSpPr>
            <p:nvPr/>
          </p:nvSpPr>
          <p:spPr bwMode="auto">
            <a:xfrm flipH="1">
              <a:off x="320" y="1407"/>
              <a:ext cx="551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20" y="1426"/>
              <a:ext cx="57" cy="36"/>
            </a:xfrm>
            <a:custGeom>
              <a:avLst/>
              <a:gdLst>
                <a:gd name="T0" fmla="*/ 0 w 57"/>
                <a:gd name="T1" fmla="*/ 23 h 36"/>
                <a:gd name="T2" fmla="*/ 57 w 57"/>
                <a:gd name="T3" fmla="*/ 36 h 36"/>
                <a:gd name="T4" fmla="*/ 42 w 57"/>
                <a:gd name="T5" fmla="*/ 20 h 36"/>
                <a:gd name="T6" fmla="*/ 54 w 57"/>
                <a:gd name="T7" fmla="*/ 0 h 36"/>
                <a:gd name="T8" fmla="*/ 0 w 57"/>
                <a:gd name="T9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6">
                  <a:moveTo>
                    <a:pt x="0" y="23"/>
                  </a:moveTo>
                  <a:lnTo>
                    <a:pt x="57" y="36"/>
                  </a:lnTo>
                  <a:lnTo>
                    <a:pt x="42" y="20"/>
                  </a:lnTo>
                  <a:lnTo>
                    <a:pt x="54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164"/>
            <p:cNvSpPr>
              <a:spLocks noChangeShapeType="1"/>
            </p:cNvSpPr>
            <p:nvPr/>
          </p:nvSpPr>
          <p:spPr bwMode="auto">
            <a:xfrm flipH="1" flipV="1">
              <a:off x="1690" y="2263"/>
              <a:ext cx="287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1667" y="2227"/>
              <a:ext cx="38" cy="69"/>
            </a:xfrm>
            <a:custGeom>
              <a:avLst/>
              <a:gdLst>
                <a:gd name="T0" fmla="*/ 84 w 104"/>
                <a:gd name="T1" fmla="*/ 0 h 211"/>
                <a:gd name="T2" fmla="*/ 104 w 104"/>
                <a:gd name="T3" fmla="*/ 7 h 211"/>
                <a:gd name="T4" fmla="*/ 20 w 104"/>
                <a:gd name="T5" fmla="*/ 211 h 211"/>
                <a:gd name="T6" fmla="*/ 0 w 104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11">
                  <a:moveTo>
                    <a:pt x="84" y="0"/>
                  </a:moveTo>
                  <a:lnTo>
                    <a:pt x="104" y="7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166"/>
            <p:cNvSpPr>
              <a:spLocks noChangeShapeType="1"/>
            </p:cNvSpPr>
            <p:nvPr/>
          </p:nvSpPr>
          <p:spPr bwMode="auto">
            <a:xfrm>
              <a:off x="4229" y="6650"/>
              <a:ext cx="2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6238" y="228600"/>
            <a:ext cx="12323762" cy="8791575"/>
            <a:chOff x="237" y="144"/>
            <a:chExt cx="7763" cy="553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7" y="144"/>
              <a:ext cx="3891" cy="5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2" y="24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4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2" y="24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4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2" y="23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3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2" y="22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2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2" y="2202"/>
              <a:ext cx="38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99" y="218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4" y="218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2" y="21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21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2" y="20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20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2" y="19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19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2" y="19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9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2" y="1842"/>
              <a:ext cx="38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99" y="182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4" y="182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2" y="17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7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2" y="17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7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2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2"/>
            <p:cNvSpPr>
              <a:spLocks noChangeShapeType="1"/>
            </p:cNvSpPr>
            <p:nvPr/>
          </p:nvSpPr>
          <p:spPr bwMode="auto">
            <a:xfrm>
              <a:off x="4043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3"/>
            <p:cNvSpPr>
              <a:spLocks noChangeShapeType="1"/>
            </p:cNvSpPr>
            <p:nvPr/>
          </p:nvSpPr>
          <p:spPr bwMode="auto">
            <a:xfrm>
              <a:off x="272" y="15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4"/>
            <p:cNvSpPr>
              <a:spLocks noChangeShapeType="1"/>
            </p:cNvSpPr>
            <p:nvPr/>
          </p:nvSpPr>
          <p:spPr bwMode="auto">
            <a:xfrm>
              <a:off x="4043" y="15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5"/>
            <p:cNvSpPr>
              <a:spLocks noChangeShapeType="1"/>
            </p:cNvSpPr>
            <p:nvPr/>
          </p:nvSpPr>
          <p:spPr bwMode="auto">
            <a:xfrm>
              <a:off x="272" y="1481"/>
              <a:ext cx="38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6"/>
            <p:cNvSpPr>
              <a:spLocks noChangeShapeType="1"/>
            </p:cNvSpPr>
            <p:nvPr/>
          </p:nvSpPr>
          <p:spPr bwMode="auto">
            <a:xfrm>
              <a:off x="1699" y="146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7"/>
            <p:cNvSpPr>
              <a:spLocks noChangeShapeType="1"/>
            </p:cNvSpPr>
            <p:nvPr/>
          </p:nvSpPr>
          <p:spPr bwMode="auto">
            <a:xfrm>
              <a:off x="2664" y="146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8"/>
            <p:cNvSpPr>
              <a:spLocks noChangeShapeType="1"/>
            </p:cNvSpPr>
            <p:nvPr/>
          </p:nvSpPr>
          <p:spPr bwMode="auto">
            <a:xfrm>
              <a:off x="272" y="14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9"/>
            <p:cNvSpPr>
              <a:spLocks noChangeShapeType="1"/>
            </p:cNvSpPr>
            <p:nvPr/>
          </p:nvSpPr>
          <p:spPr bwMode="auto">
            <a:xfrm>
              <a:off x="4043" y="14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40"/>
            <p:cNvSpPr>
              <a:spLocks noChangeShapeType="1"/>
            </p:cNvSpPr>
            <p:nvPr/>
          </p:nvSpPr>
          <p:spPr bwMode="auto">
            <a:xfrm>
              <a:off x="272" y="13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1"/>
            <p:cNvSpPr>
              <a:spLocks noChangeShapeType="1"/>
            </p:cNvSpPr>
            <p:nvPr/>
          </p:nvSpPr>
          <p:spPr bwMode="auto">
            <a:xfrm>
              <a:off x="4043" y="13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272" y="12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3"/>
            <p:cNvSpPr>
              <a:spLocks noChangeShapeType="1"/>
            </p:cNvSpPr>
            <p:nvPr/>
          </p:nvSpPr>
          <p:spPr bwMode="auto">
            <a:xfrm>
              <a:off x="4043" y="12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4"/>
            <p:cNvSpPr>
              <a:spLocks noChangeShapeType="1"/>
            </p:cNvSpPr>
            <p:nvPr/>
          </p:nvSpPr>
          <p:spPr bwMode="auto">
            <a:xfrm>
              <a:off x="272" y="11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5"/>
            <p:cNvSpPr>
              <a:spLocks noChangeShapeType="1"/>
            </p:cNvSpPr>
            <p:nvPr/>
          </p:nvSpPr>
          <p:spPr bwMode="auto">
            <a:xfrm>
              <a:off x="4043" y="11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6"/>
            <p:cNvSpPr>
              <a:spLocks noChangeShapeType="1"/>
            </p:cNvSpPr>
            <p:nvPr/>
          </p:nvSpPr>
          <p:spPr bwMode="auto">
            <a:xfrm>
              <a:off x="272" y="1121"/>
              <a:ext cx="38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7"/>
            <p:cNvSpPr>
              <a:spLocks noChangeShapeType="1"/>
            </p:cNvSpPr>
            <p:nvPr/>
          </p:nvSpPr>
          <p:spPr bwMode="auto">
            <a:xfrm>
              <a:off x="1699" y="109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8"/>
            <p:cNvSpPr>
              <a:spLocks noChangeShapeType="1"/>
            </p:cNvSpPr>
            <p:nvPr/>
          </p:nvSpPr>
          <p:spPr bwMode="auto">
            <a:xfrm>
              <a:off x="2664" y="109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9"/>
            <p:cNvSpPr>
              <a:spLocks noChangeShapeType="1"/>
            </p:cNvSpPr>
            <p:nvPr/>
          </p:nvSpPr>
          <p:spPr bwMode="auto">
            <a:xfrm>
              <a:off x="272" y="10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50"/>
            <p:cNvSpPr>
              <a:spLocks noChangeShapeType="1"/>
            </p:cNvSpPr>
            <p:nvPr/>
          </p:nvSpPr>
          <p:spPr bwMode="auto">
            <a:xfrm>
              <a:off x="4043" y="10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1"/>
            <p:cNvSpPr>
              <a:spLocks noChangeShapeType="1"/>
            </p:cNvSpPr>
            <p:nvPr/>
          </p:nvSpPr>
          <p:spPr bwMode="auto">
            <a:xfrm>
              <a:off x="272" y="9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2"/>
            <p:cNvSpPr>
              <a:spLocks noChangeShapeType="1"/>
            </p:cNvSpPr>
            <p:nvPr/>
          </p:nvSpPr>
          <p:spPr bwMode="auto">
            <a:xfrm>
              <a:off x="4043" y="9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3"/>
            <p:cNvSpPr>
              <a:spLocks noChangeShapeType="1"/>
            </p:cNvSpPr>
            <p:nvPr/>
          </p:nvSpPr>
          <p:spPr bwMode="auto">
            <a:xfrm>
              <a:off x="272" y="9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4"/>
            <p:cNvSpPr>
              <a:spLocks noChangeShapeType="1"/>
            </p:cNvSpPr>
            <p:nvPr/>
          </p:nvSpPr>
          <p:spPr bwMode="auto">
            <a:xfrm>
              <a:off x="4043" y="9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5"/>
            <p:cNvSpPr>
              <a:spLocks noChangeShapeType="1"/>
            </p:cNvSpPr>
            <p:nvPr/>
          </p:nvSpPr>
          <p:spPr bwMode="auto">
            <a:xfrm>
              <a:off x="272" y="8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6"/>
            <p:cNvSpPr>
              <a:spLocks noChangeShapeType="1"/>
            </p:cNvSpPr>
            <p:nvPr/>
          </p:nvSpPr>
          <p:spPr bwMode="auto">
            <a:xfrm>
              <a:off x="4043" y="8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7"/>
            <p:cNvSpPr>
              <a:spLocks noChangeShapeType="1"/>
            </p:cNvSpPr>
            <p:nvPr/>
          </p:nvSpPr>
          <p:spPr bwMode="auto">
            <a:xfrm>
              <a:off x="272" y="761"/>
              <a:ext cx="38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8"/>
            <p:cNvSpPr>
              <a:spLocks noChangeShapeType="1"/>
            </p:cNvSpPr>
            <p:nvPr/>
          </p:nvSpPr>
          <p:spPr bwMode="auto">
            <a:xfrm>
              <a:off x="1699" y="73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9"/>
            <p:cNvSpPr>
              <a:spLocks noChangeShapeType="1"/>
            </p:cNvSpPr>
            <p:nvPr/>
          </p:nvSpPr>
          <p:spPr bwMode="auto">
            <a:xfrm>
              <a:off x="2664" y="73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60"/>
            <p:cNvSpPr>
              <a:spLocks noChangeShapeType="1"/>
            </p:cNvSpPr>
            <p:nvPr/>
          </p:nvSpPr>
          <p:spPr bwMode="auto">
            <a:xfrm>
              <a:off x="272" y="6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1"/>
            <p:cNvSpPr>
              <a:spLocks noChangeShapeType="1"/>
            </p:cNvSpPr>
            <p:nvPr/>
          </p:nvSpPr>
          <p:spPr bwMode="auto">
            <a:xfrm>
              <a:off x="4043" y="6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2"/>
            <p:cNvSpPr>
              <a:spLocks noChangeShapeType="1"/>
            </p:cNvSpPr>
            <p:nvPr/>
          </p:nvSpPr>
          <p:spPr bwMode="auto">
            <a:xfrm>
              <a:off x="272" y="6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3"/>
            <p:cNvSpPr>
              <a:spLocks noChangeShapeType="1"/>
            </p:cNvSpPr>
            <p:nvPr/>
          </p:nvSpPr>
          <p:spPr bwMode="auto">
            <a:xfrm>
              <a:off x="4043" y="6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4"/>
            <p:cNvSpPr>
              <a:spLocks noChangeShapeType="1"/>
            </p:cNvSpPr>
            <p:nvPr/>
          </p:nvSpPr>
          <p:spPr bwMode="auto">
            <a:xfrm>
              <a:off x="272" y="5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5"/>
            <p:cNvSpPr>
              <a:spLocks noChangeShapeType="1"/>
            </p:cNvSpPr>
            <p:nvPr/>
          </p:nvSpPr>
          <p:spPr bwMode="auto">
            <a:xfrm>
              <a:off x="4043" y="5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6"/>
            <p:cNvSpPr>
              <a:spLocks noChangeShapeType="1"/>
            </p:cNvSpPr>
            <p:nvPr/>
          </p:nvSpPr>
          <p:spPr bwMode="auto">
            <a:xfrm>
              <a:off x="272" y="4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7"/>
            <p:cNvSpPr>
              <a:spLocks noChangeShapeType="1"/>
            </p:cNvSpPr>
            <p:nvPr/>
          </p:nvSpPr>
          <p:spPr bwMode="auto">
            <a:xfrm>
              <a:off x="4043" y="4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Rectangle 68"/>
            <p:cNvSpPr>
              <a:spLocks noChangeArrowheads="1"/>
            </p:cNvSpPr>
            <p:nvPr/>
          </p:nvSpPr>
          <p:spPr bwMode="auto">
            <a:xfrm>
              <a:off x="264" y="399"/>
              <a:ext cx="3828" cy="216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Oval 69"/>
            <p:cNvSpPr>
              <a:spLocks noChangeArrowheads="1"/>
            </p:cNvSpPr>
            <p:nvPr/>
          </p:nvSpPr>
          <p:spPr bwMode="auto">
            <a:xfrm>
              <a:off x="581" y="2142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Rectangle 70"/>
            <p:cNvSpPr>
              <a:spLocks noChangeArrowheads="1"/>
            </p:cNvSpPr>
            <p:nvPr/>
          </p:nvSpPr>
          <p:spPr bwMode="auto">
            <a:xfrm>
              <a:off x="1619" y="1902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6" name="Oval 71"/>
            <p:cNvSpPr>
              <a:spLocks noChangeArrowheads="1"/>
            </p:cNvSpPr>
            <p:nvPr/>
          </p:nvSpPr>
          <p:spPr bwMode="auto">
            <a:xfrm>
              <a:off x="1756" y="2158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Rectangle 72"/>
            <p:cNvSpPr>
              <a:spLocks noChangeArrowheads="1"/>
            </p:cNvSpPr>
            <p:nvPr/>
          </p:nvSpPr>
          <p:spPr bwMode="auto">
            <a:xfrm>
              <a:off x="1936" y="1902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8" name="Oval 73"/>
            <p:cNvSpPr>
              <a:spLocks noChangeArrowheads="1"/>
            </p:cNvSpPr>
            <p:nvPr/>
          </p:nvSpPr>
          <p:spPr bwMode="auto">
            <a:xfrm>
              <a:off x="1996" y="2147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Rectangle 74"/>
            <p:cNvSpPr>
              <a:spLocks noChangeArrowheads="1"/>
            </p:cNvSpPr>
            <p:nvPr/>
          </p:nvSpPr>
          <p:spPr bwMode="auto">
            <a:xfrm>
              <a:off x="2423" y="189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0" name="Rectangle 75"/>
            <p:cNvSpPr>
              <a:spLocks noChangeArrowheads="1"/>
            </p:cNvSpPr>
            <p:nvPr/>
          </p:nvSpPr>
          <p:spPr bwMode="auto">
            <a:xfrm>
              <a:off x="2248" y="2147"/>
              <a:ext cx="129" cy="13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Line 76"/>
            <p:cNvSpPr>
              <a:spLocks noChangeShapeType="1"/>
            </p:cNvSpPr>
            <p:nvPr/>
          </p:nvSpPr>
          <p:spPr bwMode="auto">
            <a:xfrm>
              <a:off x="2248" y="2147"/>
              <a:ext cx="126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77"/>
            <p:cNvSpPr>
              <a:spLocks noChangeShapeType="1"/>
            </p:cNvSpPr>
            <p:nvPr/>
          </p:nvSpPr>
          <p:spPr bwMode="auto">
            <a:xfrm flipV="1">
              <a:off x="2248" y="2147"/>
              <a:ext cx="126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Rectangle 78"/>
            <p:cNvSpPr>
              <a:spLocks noChangeArrowheads="1"/>
            </p:cNvSpPr>
            <p:nvPr/>
          </p:nvSpPr>
          <p:spPr bwMode="auto">
            <a:xfrm>
              <a:off x="1800" y="1662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4" name="Oval 79"/>
            <p:cNvSpPr>
              <a:spLocks noChangeArrowheads="1"/>
            </p:cNvSpPr>
            <p:nvPr/>
          </p:nvSpPr>
          <p:spPr bwMode="auto">
            <a:xfrm>
              <a:off x="2494" y="2147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Rectangle 80"/>
            <p:cNvSpPr>
              <a:spLocks noChangeArrowheads="1"/>
            </p:cNvSpPr>
            <p:nvPr/>
          </p:nvSpPr>
          <p:spPr bwMode="auto">
            <a:xfrm>
              <a:off x="2384" y="1689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6" name="Oval 81"/>
            <p:cNvSpPr>
              <a:spLocks noChangeArrowheads="1"/>
            </p:cNvSpPr>
            <p:nvPr/>
          </p:nvSpPr>
          <p:spPr bwMode="auto">
            <a:xfrm>
              <a:off x="2751" y="2147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Rectangle 82"/>
            <p:cNvSpPr>
              <a:spLocks noChangeArrowheads="1"/>
            </p:cNvSpPr>
            <p:nvPr/>
          </p:nvSpPr>
          <p:spPr bwMode="auto">
            <a:xfrm>
              <a:off x="3193" y="173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8" name="Oval 83"/>
            <p:cNvSpPr>
              <a:spLocks noChangeArrowheads="1"/>
            </p:cNvSpPr>
            <p:nvPr/>
          </p:nvSpPr>
          <p:spPr bwMode="auto">
            <a:xfrm>
              <a:off x="3166" y="2306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Rectangle 84"/>
            <p:cNvSpPr>
              <a:spLocks noChangeArrowheads="1"/>
            </p:cNvSpPr>
            <p:nvPr/>
          </p:nvSpPr>
          <p:spPr bwMode="auto">
            <a:xfrm>
              <a:off x="2876" y="191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0" name="Oval 85"/>
            <p:cNvSpPr>
              <a:spLocks noChangeArrowheads="1"/>
            </p:cNvSpPr>
            <p:nvPr/>
          </p:nvSpPr>
          <p:spPr bwMode="auto">
            <a:xfrm>
              <a:off x="1942" y="250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Rectangle 86"/>
            <p:cNvSpPr>
              <a:spLocks noChangeArrowheads="1"/>
            </p:cNvSpPr>
            <p:nvPr/>
          </p:nvSpPr>
          <p:spPr bwMode="auto">
            <a:xfrm>
              <a:off x="559" y="159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2" name="Oval 87"/>
            <p:cNvSpPr>
              <a:spLocks noChangeArrowheads="1"/>
            </p:cNvSpPr>
            <p:nvPr/>
          </p:nvSpPr>
          <p:spPr bwMode="auto">
            <a:xfrm>
              <a:off x="2248" y="250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Rectangle 88"/>
            <p:cNvSpPr>
              <a:spLocks noChangeArrowheads="1"/>
            </p:cNvSpPr>
            <p:nvPr/>
          </p:nvSpPr>
          <p:spPr bwMode="auto">
            <a:xfrm>
              <a:off x="3308" y="148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4" name="Oval 89"/>
            <p:cNvSpPr>
              <a:spLocks noChangeArrowheads="1"/>
            </p:cNvSpPr>
            <p:nvPr/>
          </p:nvSpPr>
          <p:spPr bwMode="auto">
            <a:xfrm>
              <a:off x="1084" y="231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Rectangle 90"/>
            <p:cNvSpPr>
              <a:spLocks noChangeArrowheads="1"/>
            </p:cNvSpPr>
            <p:nvPr/>
          </p:nvSpPr>
          <p:spPr bwMode="auto">
            <a:xfrm>
              <a:off x="2120" y="815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6" name="Oval 91"/>
            <p:cNvSpPr>
              <a:spLocks noChangeArrowheads="1"/>
            </p:cNvSpPr>
            <p:nvPr/>
          </p:nvSpPr>
          <p:spPr bwMode="auto">
            <a:xfrm>
              <a:off x="3007" y="2153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Rectangle 92"/>
            <p:cNvSpPr>
              <a:spLocks noChangeArrowheads="1"/>
            </p:cNvSpPr>
            <p:nvPr/>
          </p:nvSpPr>
          <p:spPr bwMode="auto">
            <a:xfrm>
              <a:off x="1051" y="1651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Rectangle 93"/>
            <p:cNvSpPr>
              <a:spLocks noChangeArrowheads="1"/>
            </p:cNvSpPr>
            <p:nvPr/>
          </p:nvSpPr>
          <p:spPr bwMode="auto">
            <a:xfrm>
              <a:off x="3499" y="2634"/>
              <a:ext cx="7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4"/>
            <p:cNvSpPr>
              <a:spLocks noChangeArrowheads="1"/>
            </p:cNvSpPr>
            <p:nvPr/>
          </p:nvSpPr>
          <p:spPr bwMode="auto">
            <a:xfrm>
              <a:off x="1319" y="171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5"/>
            <p:cNvSpPr>
              <a:spLocks noChangeArrowheads="1"/>
            </p:cNvSpPr>
            <p:nvPr/>
          </p:nvSpPr>
          <p:spPr bwMode="auto">
            <a:xfrm>
              <a:off x="1702" y="171"/>
              <a:ext cx="146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TwLG 679 Curl + Wheel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6"/>
            <p:cNvSpPr>
              <a:spLocks noChangeArrowheads="1"/>
            </p:cNvSpPr>
            <p:nvPr/>
          </p:nvSpPr>
          <p:spPr bwMode="auto">
            <a:xfrm>
              <a:off x="512" y="2803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7"/>
            <p:cNvSpPr>
              <a:spLocks noChangeArrowheads="1"/>
            </p:cNvSpPr>
            <p:nvPr/>
          </p:nvSpPr>
          <p:spPr bwMode="auto">
            <a:xfrm>
              <a:off x="672" y="2803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8"/>
            <p:cNvSpPr>
              <a:spLocks noChangeArrowheads="1"/>
            </p:cNvSpPr>
            <p:nvPr/>
          </p:nvSpPr>
          <p:spPr bwMode="auto">
            <a:xfrm>
              <a:off x="512" y="303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9"/>
            <p:cNvSpPr>
              <a:spLocks noChangeArrowheads="1"/>
            </p:cNvSpPr>
            <p:nvPr/>
          </p:nvSpPr>
          <p:spPr bwMode="auto">
            <a:xfrm>
              <a:off x="672" y="3032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0"/>
            <p:cNvSpPr>
              <a:spLocks noChangeArrowheads="1"/>
            </p:cNvSpPr>
            <p:nvPr/>
          </p:nvSpPr>
          <p:spPr bwMode="auto">
            <a:xfrm>
              <a:off x="512" y="3261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1"/>
            <p:cNvSpPr>
              <a:spLocks noChangeArrowheads="1"/>
            </p:cNvSpPr>
            <p:nvPr/>
          </p:nvSpPr>
          <p:spPr bwMode="auto">
            <a:xfrm>
              <a:off x="672" y="3261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2"/>
            <p:cNvSpPr>
              <a:spLocks noChangeArrowheads="1"/>
            </p:cNvSpPr>
            <p:nvPr/>
          </p:nvSpPr>
          <p:spPr bwMode="auto">
            <a:xfrm>
              <a:off x="512" y="3491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3"/>
            <p:cNvSpPr>
              <a:spLocks noChangeArrowheads="1"/>
            </p:cNvSpPr>
            <p:nvPr/>
          </p:nvSpPr>
          <p:spPr bwMode="auto">
            <a:xfrm>
              <a:off x="687" y="3491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4"/>
            <p:cNvSpPr>
              <a:spLocks noChangeArrowheads="1"/>
            </p:cNvSpPr>
            <p:nvPr/>
          </p:nvSpPr>
          <p:spPr bwMode="auto">
            <a:xfrm>
              <a:off x="512" y="3720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5"/>
            <p:cNvSpPr>
              <a:spLocks noChangeArrowheads="1"/>
            </p:cNvSpPr>
            <p:nvPr/>
          </p:nvSpPr>
          <p:spPr bwMode="auto">
            <a:xfrm>
              <a:off x="672" y="3720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6"/>
            <p:cNvSpPr>
              <a:spLocks noChangeArrowheads="1"/>
            </p:cNvSpPr>
            <p:nvPr/>
          </p:nvSpPr>
          <p:spPr bwMode="auto">
            <a:xfrm>
              <a:off x="512" y="3949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7"/>
            <p:cNvSpPr>
              <a:spLocks noChangeArrowheads="1"/>
            </p:cNvSpPr>
            <p:nvPr/>
          </p:nvSpPr>
          <p:spPr bwMode="auto">
            <a:xfrm>
              <a:off x="720" y="3949"/>
              <a:ext cx="30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 and Log. Same thing he would do if he was the LH on 79.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8"/>
            <p:cNvSpPr>
              <a:spLocks noChangeArrowheads="1"/>
            </p:cNvSpPr>
            <p:nvPr/>
          </p:nvSpPr>
          <p:spPr bwMode="auto">
            <a:xfrm>
              <a:off x="512" y="4178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9"/>
            <p:cNvSpPr>
              <a:spLocks noChangeArrowheads="1"/>
            </p:cNvSpPr>
            <p:nvPr/>
          </p:nvSpPr>
          <p:spPr bwMode="auto">
            <a:xfrm>
              <a:off x="672" y="4178"/>
              <a:ext cx="14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16-14 Curl. Think Far Hook.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0"/>
            <p:cNvSpPr>
              <a:spLocks noChangeArrowheads="1"/>
            </p:cNvSpPr>
            <p:nvPr/>
          </p:nvSpPr>
          <p:spPr bwMode="auto">
            <a:xfrm>
              <a:off x="512" y="4408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1"/>
            <p:cNvSpPr>
              <a:spLocks noChangeArrowheads="1"/>
            </p:cNvSpPr>
            <p:nvPr/>
          </p:nvSpPr>
          <p:spPr bwMode="auto">
            <a:xfrm>
              <a:off x="715" y="4408"/>
              <a:ext cx="22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Corssover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and Go. Attack the flank.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2"/>
            <p:cNvSpPr>
              <a:spLocks noChangeArrowheads="1"/>
            </p:cNvSpPr>
            <p:nvPr/>
          </p:nvSpPr>
          <p:spPr bwMode="auto">
            <a:xfrm>
              <a:off x="512" y="4637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3"/>
            <p:cNvSpPr>
              <a:spLocks noChangeArrowheads="1"/>
            </p:cNvSpPr>
            <p:nvPr/>
          </p:nvSpPr>
          <p:spPr bwMode="auto">
            <a:xfrm>
              <a:off x="695" y="4637"/>
              <a:ext cx="5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4"/>
            <p:cNvSpPr>
              <a:spLocks noChangeArrowheads="1"/>
            </p:cNvSpPr>
            <p:nvPr/>
          </p:nvSpPr>
          <p:spPr bwMode="auto">
            <a:xfrm>
              <a:off x="512" y="4866"/>
              <a:ext cx="25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5"/>
            <p:cNvSpPr>
              <a:spLocks noChangeArrowheads="1"/>
            </p:cNvSpPr>
            <p:nvPr/>
          </p:nvSpPr>
          <p:spPr bwMode="auto">
            <a:xfrm>
              <a:off x="720" y="4866"/>
              <a:ext cx="19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8 -10 yard zip pattern. Take it to the wheel.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6"/>
            <p:cNvSpPr>
              <a:spLocks noChangeArrowheads="1"/>
            </p:cNvSpPr>
            <p:nvPr/>
          </p:nvSpPr>
          <p:spPr bwMode="auto">
            <a:xfrm>
              <a:off x="512" y="5095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7"/>
            <p:cNvSpPr>
              <a:spLocks noChangeArrowheads="1"/>
            </p:cNvSpPr>
            <p:nvPr/>
          </p:nvSpPr>
          <p:spPr bwMode="auto">
            <a:xfrm>
              <a:off x="672" y="5095"/>
              <a:ext cx="36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Attack the flank looking for first man outside wing's block. If nothing arrow to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8"/>
            <p:cNvSpPr>
              <a:spLocks noChangeArrowheads="1"/>
            </p:cNvSpPr>
            <p:nvPr/>
          </p:nvSpPr>
          <p:spPr bwMode="auto">
            <a:xfrm>
              <a:off x="512" y="5210"/>
              <a:ext cx="41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Rectangle 119"/>
            <p:cNvSpPr>
              <a:spLocks noChangeArrowheads="1"/>
            </p:cNvSpPr>
            <p:nvPr/>
          </p:nvSpPr>
          <p:spPr bwMode="auto">
            <a:xfrm>
              <a:off x="512" y="5439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5" name="Line 120"/>
            <p:cNvSpPr>
              <a:spLocks noChangeShapeType="1"/>
            </p:cNvSpPr>
            <p:nvPr/>
          </p:nvSpPr>
          <p:spPr bwMode="auto">
            <a:xfrm flipH="1">
              <a:off x="2099" y="2600"/>
              <a:ext cx="154" cy="9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Arc 121"/>
            <p:cNvSpPr>
              <a:spLocks/>
            </p:cNvSpPr>
            <p:nvPr/>
          </p:nvSpPr>
          <p:spPr bwMode="auto">
            <a:xfrm>
              <a:off x="914" y="2397"/>
              <a:ext cx="1185" cy="3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8 w 21618"/>
                <a:gd name="T1" fmla="*/ 21600 h 21600"/>
                <a:gd name="T2" fmla="*/ 0 w 21618"/>
                <a:gd name="T3" fmla="*/ 0 h 21600"/>
                <a:gd name="T4" fmla="*/ 21600 w 216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8" h="21600" fill="none" extrusionOk="0">
                  <a:moveTo>
                    <a:pt x="21617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18" h="21600" stroke="0" extrusionOk="0">
                  <a:moveTo>
                    <a:pt x="21617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Freeform 122"/>
            <p:cNvSpPr>
              <a:spLocks/>
            </p:cNvSpPr>
            <p:nvPr/>
          </p:nvSpPr>
          <p:spPr bwMode="auto">
            <a:xfrm>
              <a:off x="896" y="2397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40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40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Arc 123"/>
            <p:cNvSpPr>
              <a:spLocks/>
            </p:cNvSpPr>
            <p:nvPr/>
          </p:nvSpPr>
          <p:spPr bwMode="auto">
            <a:xfrm>
              <a:off x="401" y="960"/>
              <a:ext cx="213" cy="4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2 w 21702"/>
                <a:gd name="T1" fmla="*/ 21600 h 21600"/>
                <a:gd name="T2" fmla="*/ 0 w 21702"/>
                <a:gd name="T3" fmla="*/ 44 h 21600"/>
                <a:gd name="T4" fmla="*/ 21600 w 2170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2" h="21600" fill="none" extrusionOk="0">
                  <a:moveTo>
                    <a:pt x="21701" y="21599"/>
                  </a:moveTo>
                  <a:cubicBezTo>
                    <a:pt x="21667" y="21599"/>
                    <a:pt x="21633" y="21599"/>
                    <a:pt x="21600" y="21600"/>
                  </a:cubicBezTo>
                  <a:cubicBezTo>
                    <a:pt x="9687" y="21600"/>
                    <a:pt x="24" y="11956"/>
                    <a:pt x="0" y="43"/>
                  </a:cubicBezTo>
                </a:path>
                <a:path w="21702" h="21600" stroke="0" extrusionOk="0">
                  <a:moveTo>
                    <a:pt x="21701" y="21599"/>
                  </a:moveTo>
                  <a:cubicBezTo>
                    <a:pt x="21667" y="21599"/>
                    <a:pt x="21633" y="21599"/>
                    <a:pt x="21600" y="21600"/>
                  </a:cubicBezTo>
                  <a:cubicBezTo>
                    <a:pt x="9687" y="21600"/>
                    <a:pt x="24" y="11956"/>
                    <a:pt x="0" y="4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4"/>
            <p:cNvSpPr>
              <a:spLocks/>
            </p:cNvSpPr>
            <p:nvPr/>
          </p:nvSpPr>
          <p:spPr bwMode="auto">
            <a:xfrm>
              <a:off x="382" y="961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Arc 125"/>
            <p:cNvSpPr>
              <a:spLocks/>
            </p:cNvSpPr>
            <p:nvPr/>
          </p:nvSpPr>
          <p:spPr bwMode="auto">
            <a:xfrm>
              <a:off x="1050" y="1524"/>
              <a:ext cx="109" cy="785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98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198" y="-1"/>
                  </a:moveTo>
                  <a:cubicBezTo>
                    <a:pt x="12049" y="108"/>
                    <a:pt x="21600" y="9746"/>
                    <a:pt x="21600" y="21599"/>
                  </a:cubicBezTo>
                </a:path>
                <a:path w="21600" h="21599" stroke="0" extrusionOk="0">
                  <a:moveTo>
                    <a:pt x="198" y="-1"/>
                  </a:moveTo>
                  <a:cubicBezTo>
                    <a:pt x="12049" y="108"/>
                    <a:pt x="21600" y="9746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Arc 126"/>
            <p:cNvSpPr>
              <a:spLocks/>
            </p:cNvSpPr>
            <p:nvPr/>
          </p:nvSpPr>
          <p:spPr bwMode="auto">
            <a:xfrm>
              <a:off x="613" y="1452"/>
              <a:ext cx="436" cy="7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50 w 21600"/>
                <a:gd name="T1" fmla="*/ 0 h 21907"/>
                <a:gd name="T2" fmla="*/ 21598 w 21600"/>
                <a:gd name="T3" fmla="*/ 21907 h 21907"/>
                <a:gd name="T4" fmla="*/ 0 w 21600"/>
                <a:gd name="T5" fmla="*/ 21600 h 2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07" fill="none" extrusionOk="0">
                  <a:moveTo>
                    <a:pt x="49" y="0"/>
                  </a:moveTo>
                  <a:cubicBezTo>
                    <a:pt x="11959" y="27"/>
                    <a:pt x="21600" y="9690"/>
                    <a:pt x="21600" y="21600"/>
                  </a:cubicBezTo>
                  <a:cubicBezTo>
                    <a:pt x="21600" y="21702"/>
                    <a:pt x="21599" y="21804"/>
                    <a:pt x="21597" y="21906"/>
                  </a:cubicBezTo>
                </a:path>
                <a:path w="21600" h="21907" stroke="0" extrusionOk="0">
                  <a:moveTo>
                    <a:pt x="49" y="0"/>
                  </a:moveTo>
                  <a:cubicBezTo>
                    <a:pt x="11959" y="27"/>
                    <a:pt x="21600" y="9690"/>
                    <a:pt x="21600" y="21600"/>
                  </a:cubicBezTo>
                  <a:cubicBezTo>
                    <a:pt x="21600" y="21702"/>
                    <a:pt x="21599" y="21804"/>
                    <a:pt x="21597" y="2190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Line 127"/>
            <p:cNvSpPr>
              <a:spLocks noChangeShapeType="1"/>
            </p:cNvSpPr>
            <p:nvPr/>
          </p:nvSpPr>
          <p:spPr bwMode="auto">
            <a:xfrm flipH="1" flipV="1">
              <a:off x="1710" y="2391"/>
              <a:ext cx="273" cy="1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Freeform 128"/>
            <p:cNvSpPr>
              <a:spLocks/>
            </p:cNvSpPr>
            <p:nvPr/>
          </p:nvSpPr>
          <p:spPr bwMode="auto">
            <a:xfrm>
              <a:off x="1689" y="2354"/>
              <a:ext cx="36" cy="72"/>
            </a:xfrm>
            <a:custGeom>
              <a:avLst/>
              <a:gdLst>
                <a:gd name="T0" fmla="*/ 80 w 99"/>
                <a:gd name="T1" fmla="*/ 0 h 199"/>
                <a:gd name="T2" fmla="*/ 99 w 99"/>
                <a:gd name="T3" fmla="*/ 6 h 199"/>
                <a:gd name="T4" fmla="*/ 19 w 99"/>
                <a:gd name="T5" fmla="*/ 199 h 199"/>
                <a:gd name="T6" fmla="*/ 0 w 99"/>
                <a:gd name="T7" fmla="*/ 19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9">
                  <a:moveTo>
                    <a:pt x="80" y="0"/>
                  </a:moveTo>
                  <a:lnTo>
                    <a:pt x="99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Line 129"/>
            <p:cNvSpPr>
              <a:spLocks noChangeShapeType="1"/>
            </p:cNvSpPr>
            <p:nvPr/>
          </p:nvSpPr>
          <p:spPr bwMode="auto">
            <a:xfrm>
              <a:off x="1689" y="242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Line 130"/>
            <p:cNvSpPr>
              <a:spLocks noChangeShapeType="1"/>
            </p:cNvSpPr>
            <p:nvPr/>
          </p:nvSpPr>
          <p:spPr bwMode="auto">
            <a:xfrm flipV="1">
              <a:off x="641" y="1196"/>
              <a:ext cx="0" cy="9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Arc 131"/>
            <p:cNvSpPr>
              <a:spLocks/>
            </p:cNvSpPr>
            <p:nvPr/>
          </p:nvSpPr>
          <p:spPr bwMode="auto">
            <a:xfrm>
              <a:off x="641" y="1032"/>
              <a:ext cx="109" cy="16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99"/>
                <a:gd name="T1" fmla="*/ 21733 h 21733"/>
                <a:gd name="T2" fmla="*/ 21799 w 21799"/>
                <a:gd name="T3" fmla="*/ 1 h 21733"/>
                <a:gd name="T4" fmla="*/ 21600 w 21799"/>
                <a:gd name="T5" fmla="*/ 21600 h 21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9" h="21733" fill="none" extrusionOk="0">
                  <a:moveTo>
                    <a:pt x="0" y="21732"/>
                  </a:moveTo>
                  <a:cubicBezTo>
                    <a:pt x="0" y="21688"/>
                    <a:pt x="0" y="2164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6" y="-1"/>
                    <a:pt x="21732" y="0"/>
                    <a:pt x="21799" y="0"/>
                  </a:cubicBezTo>
                </a:path>
                <a:path w="21799" h="21733" stroke="0" extrusionOk="0">
                  <a:moveTo>
                    <a:pt x="0" y="21732"/>
                  </a:moveTo>
                  <a:cubicBezTo>
                    <a:pt x="0" y="21688"/>
                    <a:pt x="0" y="2164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6" y="-1"/>
                    <a:pt x="21732" y="0"/>
                    <a:pt x="217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Arc 132"/>
            <p:cNvSpPr>
              <a:spLocks/>
            </p:cNvSpPr>
            <p:nvPr/>
          </p:nvSpPr>
          <p:spPr bwMode="auto">
            <a:xfrm>
              <a:off x="749" y="1033"/>
              <a:ext cx="71" cy="135"/>
            </a:xfrm>
            <a:custGeom>
              <a:avLst/>
              <a:gdLst>
                <a:gd name="G0" fmla="+- 0 0 0"/>
                <a:gd name="G1" fmla="+- 21598 0 0"/>
                <a:gd name="G2" fmla="+- 21600 0 0"/>
                <a:gd name="T0" fmla="*/ 303 w 21600"/>
                <a:gd name="T1" fmla="*/ 0 h 21598"/>
                <a:gd name="T2" fmla="*/ 21600 w 21600"/>
                <a:gd name="T3" fmla="*/ 21598 h 21598"/>
                <a:gd name="T4" fmla="*/ 0 w 21600"/>
                <a:gd name="T5" fmla="*/ 21598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302" y="0"/>
                  </a:moveTo>
                  <a:cubicBezTo>
                    <a:pt x="12113" y="165"/>
                    <a:pt x="21600" y="9786"/>
                    <a:pt x="21600" y="21598"/>
                  </a:cubicBezTo>
                </a:path>
                <a:path w="21600" h="21598" stroke="0" extrusionOk="0">
                  <a:moveTo>
                    <a:pt x="302" y="0"/>
                  </a:moveTo>
                  <a:cubicBezTo>
                    <a:pt x="12113" y="165"/>
                    <a:pt x="21600" y="9786"/>
                    <a:pt x="21600" y="21598"/>
                  </a:cubicBezTo>
                  <a:lnTo>
                    <a:pt x="0" y="2159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Line 133"/>
            <p:cNvSpPr>
              <a:spLocks noChangeShapeType="1"/>
            </p:cNvSpPr>
            <p:nvPr/>
          </p:nvSpPr>
          <p:spPr bwMode="auto">
            <a:xfrm>
              <a:off x="822" y="1168"/>
              <a:ext cx="10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Freeform 134"/>
            <p:cNvSpPr>
              <a:spLocks/>
            </p:cNvSpPr>
            <p:nvPr/>
          </p:nvSpPr>
          <p:spPr bwMode="auto">
            <a:xfrm>
              <a:off x="877" y="1149"/>
              <a:ext cx="54" cy="38"/>
            </a:xfrm>
            <a:custGeom>
              <a:avLst/>
              <a:gdLst>
                <a:gd name="T0" fmla="*/ 54 w 54"/>
                <a:gd name="T1" fmla="*/ 19 h 38"/>
                <a:gd name="T2" fmla="*/ 0 w 54"/>
                <a:gd name="T3" fmla="*/ 0 h 38"/>
                <a:gd name="T4" fmla="*/ 14 w 54"/>
                <a:gd name="T5" fmla="*/ 19 h 38"/>
                <a:gd name="T6" fmla="*/ 0 w 54"/>
                <a:gd name="T7" fmla="*/ 38 h 38"/>
                <a:gd name="T8" fmla="*/ 54 w 54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54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4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Arc 135"/>
            <p:cNvSpPr>
              <a:spLocks/>
            </p:cNvSpPr>
            <p:nvPr/>
          </p:nvSpPr>
          <p:spPr bwMode="auto">
            <a:xfrm>
              <a:off x="477" y="2129"/>
              <a:ext cx="1250" cy="26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6"/>
            <p:cNvSpPr>
              <a:spLocks/>
            </p:cNvSpPr>
            <p:nvPr/>
          </p:nvSpPr>
          <p:spPr bwMode="auto">
            <a:xfrm>
              <a:off x="477" y="2110"/>
              <a:ext cx="54" cy="38"/>
            </a:xfrm>
            <a:custGeom>
              <a:avLst/>
              <a:gdLst>
                <a:gd name="T0" fmla="*/ 0 w 54"/>
                <a:gd name="T1" fmla="*/ 19 h 38"/>
                <a:gd name="T2" fmla="*/ 54 w 54"/>
                <a:gd name="T3" fmla="*/ 38 h 38"/>
                <a:gd name="T4" fmla="*/ 40 w 54"/>
                <a:gd name="T5" fmla="*/ 19 h 38"/>
                <a:gd name="T6" fmla="*/ 54 w 54"/>
                <a:gd name="T7" fmla="*/ 0 h 38"/>
                <a:gd name="T8" fmla="*/ 0 w 54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0" y="19"/>
                  </a:moveTo>
                  <a:lnTo>
                    <a:pt x="54" y="38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Freeform 137"/>
            <p:cNvSpPr>
              <a:spLocks/>
            </p:cNvSpPr>
            <p:nvPr/>
          </p:nvSpPr>
          <p:spPr bwMode="auto">
            <a:xfrm>
              <a:off x="1936" y="2353"/>
              <a:ext cx="1219" cy="43"/>
            </a:xfrm>
            <a:custGeom>
              <a:avLst/>
              <a:gdLst>
                <a:gd name="T0" fmla="*/ 3344 w 3344"/>
                <a:gd name="T1" fmla="*/ 60 h 120"/>
                <a:gd name="T2" fmla="*/ 3314 w 3344"/>
                <a:gd name="T3" fmla="*/ 120 h 120"/>
                <a:gd name="T4" fmla="*/ 3254 w 3344"/>
                <a:gd name="T5" fmla="*/ 0 h 120"/>
                <a:gd name="T6" fmla="*/ 3194 w 3344"/>
                <a:gd name="T7" fmla="*/ 120 h 120"/>
                <a:gd name="T8" fmla="*/ 3134 w 3344"/>
                <a:gd name="T9" fmla="*/ 0 h 120"/>
                <a:gd name="T10" fmla="*/ 3074 w 3344"/>
                <a:gd name="T11" fmla="*/ 120 h 120"/>
                <a:gd name="T12" fmla="*/ 3014 w 3344"/>
                <a:gd name="T13" fmla="*/ 0 h 120"/>
                <a:gd name="T14" fmla="*/ 2954 w 3344"/>
                <a:gd name="T15" fmla="*/ 120 h 120"/>
                <a:gd name="T16" fmla="*/ 2894 w 3344"/>
                <a:gd name="T17" fmla="*/ 0 h 120"/>
                <a:gd name="T18" fmla="*/ 2834 w 3344"/>
                <a:gd name="T19" fmla="*/ 120 h 120"/>
                <a:gd name="T20" fmla="*/ 2774 w 3344"/>
                <a:gd name="T21" fmla="*/ 0 h 120"/>
                <a:gd name="T22" fmla="*/ 2714 w 3344"/>
                <a:gd name="T23" fmla="*/ 120 h 120"/>
                <a:gd name="T24" fmla="*/ 2654 w 3344"/>
                <a:gd name="T25" fmla="*/ 0 h 120"/>
                <a:gd name="T26" fmla="*/ 2594 w 3344"/>
                <a:gd name="T27" fmla="*/ 120 h 120"/>
                <a:gd name="T28" fmla="*/ 2534 w 3344"/>
                <a:gd name="T29" fmla="*/ 0 h 120"/>
                <a:gd name="T30" fmla="*/ 2474 w 3344"/>
                <a:gd name="T31" fmla="*/ 120 h 120"/>
                <a:gd name="T32" fmla="*/ 2414 w 3344"/>
                <a:gd name="T33" fmla="*/ 0 h 120"/>
                <a:gd name="T34" fmla="*/ 2354 w 3344"/>
                <a:gd name="T35" fmla="*/ 120 h 120"/>
                <a:gd name="T36" fmla="*/ 2294 w 3344"/>
                <a:gd name="T37" fmla="*/ 0 h 120"/>
                <a:gd name="T38" fmla="*/ 2234 w 3344"/>
                <a:gd name="T39" fmla="*/ 120 h 120"/>
                <a:gd name="T40" fmla="*/ 2174 w 3344"/>
                <a:gd name="T41" fmla="*/ 0 h 120"/>
                <a:gd name="T42" fmla="*/ 2114 w 3344"/>
                <a:gd name="T43" fmla="*/ 120 h 120"/>
                <a:gd name="T44" fmla="*/ 2054 w 3344"/>
                <a:gd name="T45" fmla="*/ 0 h 120"/>
                <a:gd name="T46" fmla="*/ 1994 w 3344"/>
                <a:gd name="T47" fmla="*/ 120 h 120"/>
                <a:gd name="T48" fmla="*/ 1934 w 3344"/>
                <a:gd name="T49" fmla="*/ 0 h 120"/>
                <a:gd name="T50" fmla="*/ 1874 w 3344"/>
                <a:gd name="T51" fmla="*/ 120 h 120"/>
                <a:gd name="T52" fmla="*/ 1814 w 3344"/>
                <a:gd name="T53" fmla="*/ 0 h 120"/>
                <a:gd name="T54" fmla="*/ 1754 w 3344"/>
                <a:gd name="T55" fmla="*/ 120 h 120"/>
                <a:gd name="T56" fmla="*/ 1694 w 3344"/>
                <a:gd name="T57" fmla="*/ 0 h 120"/>
                <a:gd name="T58" fmla="*/ 1634 w 3344"/>
                <a:gd name="T59" fmla="*/ 120 h 120"/>
                <a:gd name="T60" fmla="*/ 1574 w 3344"/>
                <a:gd name="T61" fmla="*/ 0 h 120"/>
                <a:gd name="T62" fmla="*/ 1514 w 3344"/>
                <a:gd name="T63" fmla="*/ 120 h 120"/>
                <a:gd name="T64" fmla="*/ 1454 w 3344"/>
                <a:gd name="T65" fmla="*/ 0 h 120"/>
                <a:gd name="T66" fmla="*/ 1394 w 3344"/>
                <a:gd name="T67" fmla="*/ 120 h 120"/>
                <a:gd name="T68" fmla="*/ 1334 w 3344"/>
                <a:gd name="T69" fmla="*/ 0 h 120"/>
                <a:gd name="T70" fmla="*/ 1274 w 3344"/>
                <a:gd name="T71" fmla="*/ 120 h 120"/>
                <a:gd name="T72" fmla="*/ 1214 w 3344"/>
                <a:gd name="T73" fmla="*/ 0 h 120"/>
                <a:gd name="T74" fmla="*/ 1154 w 3344"/>
                <a:gd name="T75" fmla="*/ 120 h 120"/>
                <a:gd name="T76" fmla="*/ 1094 w 3344"/>
                <a:gd name="T77" fmla="*/ 0 h 120"/>
                <a:gd name="T78" fmla="*/ 1034 w 3344"/>
                <a:gd name="T79" fmla="*/ 120 h 120"/>
                <a:gd name="T80" fmla="*/ 974 w 3344"/>
                <a:gd name="T81" fmla="*/ 0 h 120"/>
                <a:gd name="T82" fmla="*/ 914 w 3344"/>
                <a:gd name="T83" fmla="*/ 120 h 120"/>
                <a:gd name="T84" fmla="*/ 854 w 3344"/>
                <a:gd name="T85" fmla="*/ 0 h 120"/>
                <a:gd name="T86" fmla="*/ 794 w 3344"/>
                <a:gd name="T87" fmla="*/ 120 h 120"/>
                <a:gd name="T88" fmla="*/ 734 w 3344"/>
                <a:gd name="T89" fmla="*/ 0 h 120"/>
                <a:gd name="T90" fmla="*/ 674 w 3344"/>
                <a:gd name="T91" fmla="*/ 120 h 120"/>
                <a:gd name="T92" fmla="*/ 614 w 3344"/>
                <a:gd name="T93" fmla="*/ 0 h 120"/>
                <a:gd name="T94" fmla="*/ 554 w 3344"/>
                <a:gd name="T95" fmla="*/ 120 h 120"/>
                <a:gd name="T96" fmla="*/ 494 w 3344"/>
                <a:gd name="T97" fmla="*/ 0 h 120"/>
                <a:gd name="T98" fmla="*/ 434 w 3344"/>
                <a:gd name="T99" fmla="*/ 120 h 120"/>
                <a:gd name="T100" fmla="*/ 374 w 3344"/>
                <a:gd name="T101" fmla="*/ 0 h 120"/>
                <a:gd name="T102" fmla="*/ 314 w 3344"/>
                <a:gd name="T103" fmla="*/ 120 h 120"/>
                <a:gd name="T104" fmla="*/ 254 w 3344"/>
                <a:gd name="T105" fmla="*/ 0 h 120"/>
                <a:gd name="T106" fmla="*/ 194 w 3344"/>
                <a:gd name="T107" fmla="*/ 120 h 120"/>
                <a:gd name="T108" fmla="*/ 134 w 3344"/>
                <a:gd name="T109" fmla="*/ 0 h 120"/>
                <a:gd name="T110" fmla="*/ 74 w 3344"/>
                <a:gd name="T111" fmla="*/ 120 h 120"/>
                <a:gd name="T112" fmla="*/ 44 w 3344"/>
                <a:gd name="T113" fmla="*/ 60 h 120"/>
                <a:gd name="T114" fmla="*/ 0 w 3344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44" h="120">
                  <a:moveTo>
                    <a:pt x="3344" y="60"/>
                  </a:moveTo>
                  <a:lnTo>
                    <a:pt x="3314" y="120"/>
                  </a:lnTo>
                  <a:lnTo>
                    <a:pt x="3254" y="0"/>
                  </a:lnTo>
                  <a:lnTo>
                    <a:pt x="3194" y="120"/>
                  </a:lnTo>
                  <a:lnTo>
                    <a:pt x="3134" y="0"/>
                  </a:lnTo>
                  <a:lnTo>
                    <a:pt x="3074" y="120"/>
                  </a:lnTo>
                  <a:lnTo>
                    <a:pt x="3014" y="0"/>
                  </a:lnTo>
                  <a:lnTo>
                    <a:pt x="2954" y="120"/>
                  </a:lnTo>
                  <a:lnTo>
                    <a:pt x="2894" y="0"/>
                  </a:lnTo>
                  <a:lnTo>
                    <a:pt x="2834" y="120"/>
                  </a:lnTo>
                  <a:lnTo>
                    <a:pt x="2774" y="0"/>
                  </a:lnTo>
                  <a:lnTo>
                    <a:pt x="2714" y="120"/>
                  </a:lnTo>
                  <a:lnTo>
                    <a:pt x="2654" y="0"/>
                  </a:lnTo>
                  <a:lnTo>
                    <a:pt x="2594" y="120"/>
                  </a:lnTo>
                  <a:lnTo>
                    <a:pt x="2534" y="0"/>
                  </a:lnTo>
                  <a:lnTo>
                    <a:pt x="2474" y="120"/>
                  </a:lnTo>
                  <a:lnTo>
                    <a:pt x="2414" y="0"/>
                  </a:lnTo>
                  <a:lnTo>
                    <a:pt x="2354" y="120"/>
                  </a:lnTo>
                  <a:lnTo>
                    <a:pt x="2294" y="0"/>
                  </a:lnTo>
                  <a:lnTo>
                    <a:pt x="2234" y="120"/>
                  </a:lnTo>
                  <a:lnTo>
                    <a:pt x="2174" y="0"/>
                  </a:lnTo>
                  <a:lnTo>
                    <a:pt x="2114" y="120"/>
                  </a:lnTo>
                  <a:lnTo>
                    <a:pt x="2054" y="0"/>
                  </a:lnTo>
                  <a:lnTo>
                    <a:pt x="1994" y="120"/>
                  </a:lnTo>
                  <a:lnTo>
                    <a:pt x="1934" y="0"/>
                  </a:lnTo>
                  <a:lnTo>
                    <a:pt x="1874" y="120"/>
                  </a:lnTo>
                  <a:lnTo>
                    <a:pt x="1814" y="0"/>
                  </a:lnTo>
                  <a:lnTo>
                    <a:pt x="1754" y="120"/>
                  </a:lnTo>
                  <a:lnTo>
                    <a:pt x="1694" y="0"/>
                  </a:lnTo>
                  <a:lnTo>
                    <a:pt x="1634" y="120"/>
                  </a:lnTo>
                  <a:lnTo>
                    <a:pt x="1574" y="0"/>
                  </a:lnTo>
                  <a:lnTo>
                    <a:pt x="1514" y="120"/>
                  </a:lnTo>
                  <a:lnTo>
                    <a:pt x="1454" y="0"/>
                  </a:lnTo>
                  <a:lnTo>
                    <a:pt x="1394" y="120"/>
                  </a:lnTo>
                  <a:lnTo>
                    <a:pt x="1334" y="0"/>
                  </a:lnTo>
                  <a:lnTo>
                    <a:pt x="1274" y="120"/>
                  </a:lnTo>
                  <a:lnTo>
                    <a:pt x="1214" y="0"/>
                  </a:lnTo>
                  <a:lnTo>
                    <a:pt x="1154" y="120"/>
                  </a:lnTo>
                  <a:lnTo>
                    <a:pt x="1094" y="0"/>
                  </a:lnTo>
                  <a:lnTo>
                    <a:pt x="1034" y="120"/>
                  </a:lnTo>
                  <a:lnTo>
                    <a:pt x="974" y="0"/>
                  </a:lnTo>
                  <a:lnTo>
                    <a:pt x="914" y="120"/>
                  </a:lnTo>
                  <a:lnTo>
                    <a:pt x="854" y="0"/>
                  </a:lnTo>
                  <a:lnTo>
                    <a:pt x="794" y="120"/>
                  </a:lnTo>
                  <a:lnTo>
                    <a:pt x="734" y="0"/>
                  </a:lnTo>
                  <a:lnTo>
                    <a:pt x="674" y="120"/>
                  </a:lnTo>
                  <a:lnTo>
                    <a:pt x="614" y="0"/>
                  </a:lnTo>
                  <a:lnTo>
                    <a:pt x="554" y="120"/>
                  </a:lnTo>
                  <a:lnTo>
                    <a:pt x="494" y="0"/>
                  </a:lnTo>
                  <a:lnTo>
                    <a:pt x="434" y="120"/>
                  </a:lnTo>
                  <a:lnTo>
                    <a:pt x="374" y="0"/>
                  </a:lnTo>
                  <a:lnTo>
                    <a:pt x="314" y="120"/>
                  </a:lnTo>
                  <a:lnTo>
                    <a:pt x="254" y="0"/>
                  </a:lnTo>
                  <a:lnTo>
                    <a:pt x="194" y="120"/>
                  </a:lnTo>
                  <a:lnTo>
                    <a:pt x="134" y="0"/>
                  </a:lnTo>
                  <a:lnTo>
                    <a:pt x="74" y="120"/>
                  </a:lnTo>
                  <a:lnTo>
                    <a:pt x="44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Line 138"/>
            <p:cNvSpPr>
              <a:spLocks noChangeShapeType="1"/>
            </p:cNvSpPr>
            <p:nvPr/>
          </p:nvSpPr>
          <p:spPr bwMode="auto">
            <a:xfrm flipH="1" flipV="1">
              <a:off x="1910" y="2373"/>
              <a:ext cx="2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Arc 139"/>
            <p:cNvSpPr>
              <a:spLocks/>
            </p:cNvSpPr>
            <p:nvPr/>
          </p:nvSpPr>
          <p:spPr bwMode="auto">
            <a:xfrm>
              <a:off x="1837" y="2335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4279"/>
                <a:gd name="T2" fmla="*/ 43033 w 43200"/>
                <a:gd name="T3" fmla="*/ 24279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5"/>
                    <a:pt x="43144" y="23390"/>
                    <a:pt x="43033" y="24279"/>
                  </a:cubicBezTo>
                </a:path>
                <a:path w="43200" h="24279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5"/>
                    <a:pt x="43144" y="23390"/>
                    <a:pt x="43033" y="2427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Arc 140"/>
            <p:cNvSpPr>
              <a:spLocks/>
            </p:cNvSpPr>
            <p:nvPr/>
          </p:nvSpPr>
          <p:spPr bwMode="auto">
            <a:xfrm>
              <a:off x="1764" y="2332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64 h 24320"/>
                <a:gd name="T2" fmla="*/ 43028 w 43200"/>
                <a:gd name="T3" fmla="*/ 24320 h 24320"/>
                <a:gd name="T4" fmla="*/ 21600 w 43200"/>
                <a:gd name="T5" fmla="*/ 21600 h 2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20" fill="none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09"/>
                    <a:pt x="43142" y="23417"/>
                    <a:pt x="43028" y="24320"/>
                  </a:cubicBezTo>
                </a:path>
                <a:path w="43200" h="24320" stroke="0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09"/>
                    <a:pt x="43142" y="23417"/>
                    <a:pt x="43028" y="2432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Arc 141"/>
            <p:cNvSpPr>
              <a:spLocks/>
            </p:cNvSpPr>
            <p:nvPr/>
          </p:nvSpPr>
          <p:spPr bwMode="auto">
            <a:xfrm>
              <a:off x="1691" y="2328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4279"/>
                <a:gd name="T2" fmla="*/ 43033 w 43200"/>
                <a:gd name="T3" fmla="*/ 24279 h 24279"/>
                <a:gd name="T4" fmla="*/ 21600 w 43200"/>
                <a:gd name="T5" fmla="*/ 21600 h 24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79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5"/>
                    <a:pt x="43144" y="23390"/>
                    <a:pt x="43033" y="24279"/>
                  </a:cubicBezTo>
                </a:path>
                <a:path w="43200" h="24279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95"/>
                    <a:pt x="43144" y="23390"/>
                    <a:pt x="43033" y="2427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Arc 142"/>
            <p:cNvSpPr>
              <a:spLocks/>
            </p:cNvSpPr>
            <p:nvPr/>
          </p:nvSpPr>
          <p:spPr bwMode="auto">
            <a:xfrm>
              <a:off x="1618" y="2325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7 h 24320"/>
                <a:gd name="T2" fmla="*/ 43028 w 43200"/>
                <a:gd name="T3" fmla="*/ 24320 h 24320"/>
                <a:gd name="T4" fmla="*/ 21600 w 43200"/>
                <a:gd name="T5" fmla="*/ 21600 h 2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20" fill="none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09"/>
                    <a:pt x="43142" y="23417"/>
                    <a:pt x="43028" y="24320"/>
                  </a:cubicBezTo>
                </a:path>
                <a:path w="43200" h="24320" stroke="0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09"/>
                    <a:pt x="43142" y="23417"/>
                    <a:pt x="43028" y="2432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43"/>
            <p:cNvSpPr>
              <a:spLocks noChangeShapeType="1"/>
            </p:cNvSpPr>
            <p:nvPr/>
          </p:nvSpPr>
          <p:spPr bwMode="auto">
            <a:xfrm flipH="1" flipV="1">
              <a:off x="1592" y="2359"/>
              <a:ext cx="2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Arc 144"/>
            <p:cNvSpPr>
              <a:spLocks/>
            </p:cNvSpPr>
            <p:nvPr/>
          </p:nvSpPr>
          <p:spPr bwMode="auto">
            <a:xfrm>
              <a:off x="1482" y="2074"/>
              <a:ext cx="110" cy="2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7 w 21797"/>
                <a:gd name="T1" fmla="*/ 21599 h 21600"/>
                <a:gd name="T2" fmla="*/ 0 w 21797"/>
                <a:gd name="T3" fmla="*/ 0 h 21600"/>
                <a:gd name="T4" fmla="*/ 21600 w 217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7" h="21600" fill="none" extrusionOk="0">
                  <a:moveTo>
                    <a:pt x="21797" y="21599"/>
                  </a:moveTo>
                  <a:cubicBezTo>
                    <a:pt x="21731" y="21599"/>
                    <a:pt x="2166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97" h="21600" stroke="0" extrusionOk="0">
                  <a:moveTo>
                    <a:pt x="21797" y="21599"/>
                  </a:moveTo>
                  <a:cubicBezTo>
                    <a:pt x="21731" y="21599"/>
                    <a:pt x="2166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Arc 145"/>
            <p:cNvSpPr>
              <a:spLocks/>
            </p:cNvSpPr>
            <p:nvPr/>
          </p:nvSpPr>
          <p:spPr bwMode="auto">
            <a:xfrm>
              <a:off x="1482" y="1998"/>
              <a:ext cx="116" cy="7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789"/>
                <a:gd name="T1" fmla="*/ 21887 h 21887"/>
                <a:gd name="T2" fmla="*/ 21789 w 21789"/>
                <a:gd name="T3" fmla="*/ 1 h 21887"/>
                <a:gd name="T4" fmla="*/ 21600 w 21789"/>
                <a:gd name="T5" fmla="*/ 21600 h 21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9" h="21887" fill="none" extrusionOk="0">
                  <a:moveTo>
                    <a:pt x="1" y="21887"/>
                  </a:moveTo>
                  <a:cubicBezTo>
                    <a:pt x="0" y="21791"/>
                    <a:pt x="0" y="216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3" y="-1"/>
                    <a:pt x="21726" y="0"/>
                    <a:pt x="21789" y="0"/>
                  </a:cubicBezTo>
                </a:path>
                <a:path w="21789" h="21887" stroke="0" extrusionOk="0">
                  <a:moveTo>
                    <a:pt x="1" y="21887"/>
                  </a:moveTo>
                  <a:cubicBezTo>
                    <a:pt x="0" y="21791"/>
                    <a:pt x="0" y="216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3" y="-1"/>
                    <a:pt x="21726" y="0"/>
                    <a:pt x="2178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Freeform 146"/>
            <p:cNvSpPr>
              <a:spLocks/>
            </p:cNvSpPr>
            <p:nvPr/>
          </p:nvSpPr>
          <p:spPr bwMode="auto">
            <a:xfrm>
              <a:off x="1598" y="1961"/>
              <a:ext cx="7" cy="74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Line 147"/>
            <p:cNvSpPr>
              <a:spLocks noChangeShapeType="1"/>
            </p:cNvSpPr>
            <p:nvPr/>
          </p:nvSpPr>
          <p:spPr bwMode="auto">
            <a:xfrm flipH="1">
              <a:off x="1598" y="196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Freeform 148"/>
            <p:cNvSpPr>
              <a:spLocks/>
            </p:cNvSpPr>
            <p:nvPr/>
          </p:nvSpPr>
          <p:spPr bwMode="auto">
            <a:xfrm>
              <a:off x="1816" y="2091"/>
              <a:ext cx="60" cy="65"/>
            </a:xfrm>
            <a:custGeom>
              <a:avLst/>
              <a:gdLst>
                <a:gd name="T0" fmla="*/ 0 w 166"/>
                <a:gd name="T1" fmla="*/ 180 h 180"/>
                <a:gd name="T2" fmla="*/ 0 w 166"/>
                <a:gd name="T3" fmla="*/ 14 h 180"/>
                <a:gd name="T4" fmla="*/ 166 w 166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180">
                  <a:moveTo>
                    <a:pt x="0" y="180"/>
                  </a:moveTo>
                  <a:lnTo>
                    <a:pt x="0" y="14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Freeform 149"/>
            <p:cNvSpPr>
              <a:spLocks/>
            </p:cNvSpPr>
            <p:nvPr/>
          </p:nvSpPr>
          <p:spPr bwMode="auto">
            <a:xfrm>
              <a:off x="1873" y="2053"/>
              <a:ext cx="13" cy="75"/>
            </a:xfrm>
            <a:custGeom>
              <a:avLst/>
              <a:gdLst>
                <a:gd name="T0" fmla="*/ 36 w 36"/>
                <a:gd name="T1" fmla="*/ 205 h 205"/>
                <a:gd name="T2" fmla="*/ 17 w 36"/>
                <a:gd name="T3" fmla="*/ 205 h 205"/>
                <a:gd name="T4" fmla="*/ 0 w 36"/>
                <a:gd name="T5" fmla="*/ 0 h 205"/>
                <a:gd name="T6" fmla="*/ 19 w 36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5">
                  <a:moveTo>
                    <a:pt x="36" y="205"/>
                  </a:moveTo>
                  <a:lnTo>
                    <a:pt x="17" y="205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50"/>
            <p:cNvSpPr>
              <a:spLocks noChangeShapeType="1"/>
            </p:cNvSpPr>
            <p:nvPr/>
          </p:nvSpPr>
          <p:spPr bwMode="auto">
            <a:xfrm flipH="1">
              <a:off x="1873" y="205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Freeform 151"/>
            <p:cNvSpPr>
              <a:spLocks/>
            </p:cNvSpPr>
            <p:nvPr/>
          </p:nvSpPr>
          <p:spPr bwMode="auto">
            <a:xfrm>
              <a:off x="2045" y="2064"/>
              <a:ext cx="88" cy="82"/>
            </a:xfrm>
            <a:custGeom>
              <a:avLst/>
              <a:gdLst>
                <a:gd name="T0" fmla="*/ 16 w 240"/>
                <a:gd name="T1" fmla="*/ 225 h 225"/>
                <a:gd name="T2" fmla="*/ 0 w 240"/>
                <a:gd name="T3" fmla="*/ 0 h 225"/>
                <a:gd name="T4" fmla="*/ 240 w 240"/>
                <a:gd name="T5" fmla="*/ 1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25">
                  <a:moveTo>
                    <a:pt x="16" y="225"/>
                  </a:moveTo>
                  <a:lnTo>
                    <a:pt x="0" y="0"/>
                  </a:lnTo>
                  <a:lnTo>
                    <a:pt x="240" y="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Freeform 152"/>
            <p:cNvSpPr>
              <a:spLocks/>
            </p:cNvSpPr>
            <p:nvPr/>
          </p:nvSpPr>
          <p:spPr bwMode="auto">
            <a:xfrm>
              <a:off x="2131" y="2032"/>
              <a:ext cx="11" cy="74"/>
            </a:xfrm>
            <a:custGeom>
              <a:avLst/>
              <a:gdLst>
                <a:gd name="T0" fmla="*/ 18 w 31"/>
                <a:gd name="T1" fmla="*/ 205 h 205"/>
                <a:gd name="T2" fmla="*/ 0 w 31"/>
                <a:gd name="T3" fmla="*/ 205 h 205"/>
                <a:gd name="T4" fmla="*/ 12 w 31"/>
                <a:gd name="T5" fmla="*/ 0 h 205"/>
                <a:gd name="T6" fmla="*/ 31 w 3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05">
                  <a:moveTo>
                    <a:pt x="18" y="205"/>
                  </a:moveTo>
                  <a:lnTo>
                    <a:pt x="0" y="205"/>
                  </a:lnTo>
                  <a:lnTo>
                    <a:pt x="12" y="0"/>
                  </a:lnTo>
                  <a:lnTo>
                    <a:pt x="3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Line 153"/>
            <p:cNvSpPr>
              <a:spLocks noChangeShapeType="1"/>
            </p:cNvSpPr>
            <p:nvPr/>
          </p:nvSpPr>
          <p:spPr bwMode="auto">
            <a:xfrm flipH="1">
              <a:off x="2135" y="203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Freeform 154"/>
            <p:cNvSpPr>
              <a:spLocks/>
            </p:cNvSpPr>
            <p:nvPr/>
          </p:nvSpPr>
          <p:spPr bwMode="auto">
            <a:xfrm>
              <a:off x="2297" y="2064"/>
              <a:ext cx="76" cy="76"/>
            </a:xfrm>
            <a:custGeom>
              <a:avLst/>
              <a:gdLst>
                <a:gd name="T0" fmla="*/ 0 w 209"/>
                <a:gd name="T1" fmla="*/ 209 h 209"/>
                <a:gd name="T2" fmla="*/ 0 w 209"/>
                <a:gd name="T3" fmla="*/ 0 h 209"/>
                <a:gd name="T4" fmla="*/ 209 w 209"/>
                <a:gd name="T5" fmla="*/ 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209">
                  <a:moveTo>
                    <a:pt x="0" y="209"/>
                  </a:moveTo>
                  <a:lnTo>
                    <a:pt x="0" y="0"/>
                  </a:lnTo>
                  <a:lnTo>
                    <a:pt x="209" y="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Freeform 155"/>
            <p:cNvSpPr>
              <a:spLocks/>
            </p:cNvSpPr>
            <p:nvPr/>
          </p:nvSpPr>
          <p:spPr bwMode="auto">
            <a:xfrm>
              <a:off x="2371" y="2032"/>
              <a:ext cx="11" cy="74"/>
            </a:xfrm>
            <a:custGeom>
              <a:avLst/>
              <a:gdLst>
                <a:gd name="T0" fmla="*/ 19 w 31"/>
                <a:gd name="T1" fmla="*/ 205 h 205"/>
                <a:gd name="T2" fmla="*/ 0 w 31"/>
                <a:gd name="T3" fmla="*/ 205 h 205"/>
                <a:gd name="T4" fmla="*/ 13 w 31"/>
                <a:gd name="T5" fmla="*/ 0 h 205"/>
                <a:gd name="T6" fmla="*/ 31 w 3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05">
                  <a:moveTo>
                    <a:pt x="19" y="205"/>
                  </a:moveTo>
                  <a:lnTo>
                    <a:pt x="0" y="205"/>
                  </a:lnTo>
                  <a:lnTo>
                    <a:pt x="13" y="0"/>
                  </a:lnTo>
                  <a:lnTo>
                    <a:pt x="3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Line 156"/>
            <p:cNvSpPr>
              <a:spLocks noChangeShapeType="1"/>
            </p:cNvSpPr>
            <p:nvPr/>
          </p:nvSpPr>
          <p:spPr bwMode="auto">
            <a:xfrm flipH="1">
              <a:off x="2376" y="203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2" name="Freeform 157"/>
            <p:cNvSpPr>
              <a:spLocks/>
            </p:cNvSpPr>
            <p:nvPr/>
          </p:nvSpPr>
          <p:spPr bwMode="auto">
            <a:xfrm>
              <a:off x="2548" y="2058"/>
              <a:ext cx="77" cy="82"/>
            </a:xfrm>
            <a:custGeom>
              <a:avLst/>
              <a:gdLst>
                <a:gd name="T0" fmla="*/ 0 w 209"/>
                <a:gd name="T1" fmla="*/ 224 h 224"/>
                <a:gd name="T2" fmla="*/ 0 w 209"/>
                <a:gd name="T3" fmla="*/ 0 h 224"/>
                <a:gd name="T4" fmla="*/ 209 w 209"/>
                <a:gd name="T5" fmla="*/ 2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224">
                  <a:moveTo>
                    <a:pt x="0" y="224"/>
                  </a:moveTo>
                  <a:lnTo>
                    <a:pt x="0" y="0"/>
                  </a:lnTo>
                  <a:lnTo>
                    <a:pt x="209" y="2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3" name="Freeform 158"/>
            <p:cNvSpPr>
              <a:spLocks/>
            </p:cNvSpPr>
            <p:nvPr/>
          </p:nvSpPr>
          <p:spPr bwMode="auto">
            <a:xfrm>
              <a:off x="2620" y="2032"/>
              <a:ext cx="16" cy="75"/>
            </a:xfrm>
            <a:custGeom>
              <a:avLst/>
              <a:gdLst>
                <a:gd name="T0" fmla="*/ 19 w 44"/>
                <a:gd name="T1" fmla="*/ 207 h 207"/>
                <a:gd name="T2" fmla="*/ 0 w 44"/>
                <a:gd name="T3" fmla="*/ 205 h 207"/>
                <a:gd name="T4" fmla="*/ 26 w 44"/>
                <a:gd name="T5" fmla="*/ 0 h 207"/>
                <a:gd name="T6" fmla="*/ 44 w 44"/>
                <a:gd name="T7" fmla="*/ 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07">
                  <a:moveTo>
                    <a:pt x="19" y="207"/>
                  </a:moveTo>
                  <a:lnTo>
                    <a:pt x="0" y="205"/>
                  </a:lnTo>
                  <a:lnTo>
                    <a:pt x="26" y="0"/>
                  </a:lnTo>
                  <a:lnTo>
                    <a:pt x="44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4" name="Line 159"/>
            <p:cNvSpPr>
              <a:spLocks noChangeShapeType="1"/>
            </p:cNvSpPr>
            <p:nvPr/>
          </p:nvSpPr>
          <p:spPr bwMode="auto">
            <a:xfrm flipH="1" flipV="1">
              <a:off x="2629" y="203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5" name="Freeform 160"/>
            <p:cNvSpPr>
              <a:spLocks/>
            </p:cNvSpPr>
            <p:nvPr/>
          </p:nvSpPr>
          <p:spPr bwMode="auto">
            <a:xfrm>
              <a:off x="2816" y="2064"/>
              <a:ext cx="44" cy="92"/>
            </a:xfrm>
            <a:custGeom>
              <a:avLst/>
              <a:gdLst>
                <a:gd name="T0" fmla="*/ 16 w 121"/>
                <a:gd name="T1" fmla="*/ 255 h 255"/>
                <a:gd name="T2" fmla="*/ 0 w 121"/>
                <a:gd name="T3" fmla="*/ 0 h 255"/>
                <a:gd name="T4" fmla="*/ 121 w 121"/>
                <a:gd name="T5" fmla="*/ 1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255">
                  <a:moveTo>
                    <a:pt x="16" y="255"/>
                  </a:moveTo>
                  <a:lnTo>
                    <a:pt x="0" y="0"/>
                  </a:lnTo>
                  <a:lnTo>
                    <a:pt x="121" y="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6" name="Freeform 161"/>
            <p:cNvSpPr>
              <a:spLocks/>
            </p:cNvSpPr>
            <p:nvPr/>
          </p:nvSpPr>
          <p:spPr bwMode="auto">
            <a:xfrm>
              <a:off x="2856" y="2032"/>
              <a:ext cx="14" cy="75"/>
            </a:xfrm>
            <a:custGeom>
              <a:avLst/>
              <a:gdLst>
                <a:gd name="T0" fmla="*/ 19 w 40"/>
                <a:gd name="T1" fmla="*/ 207 h 207"/>
                <a:gd name="T2" fmla="*/ 0 w 40"/>
                <a:gd name="T3" fmla="*/ 205 h 207"/>
                <a:gd name="T4" fmla="*/ 21 w 40"/>
                <a:gd name="T5" fmla="*/ 0 h 207"/>
                <a:gd name="T6" fmla="*/ 40 w 40"/>
                <a:gd name="T7" fmla="*/ 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07">
                  <a:moveTo>
                    <a:pt x="19" y="207"/>
                  </a:moveTo>
                  <a:lnTo>
                    <a:pt x="0" y="205"/>
                  </a:lnTo>
                  <a:lnTo>
                    <a:pt x="21" y="0"/>
                  </a:lnTo>
                  <a:lnTo>
                    <a:pt x="40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7" name="Line 162"/>
            <p:cNvSpPr>
              <a:spLocks noChangeShapeType="1"/>
            </p:cNvSpPr>
            <p:nvPr/>
          </p:nvSpPr>
          <p:spPr bwMode="auto">
            <a:xfrm flipH="1" flipV="1">
              <a:off x="2863" y="203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8" name="Freeform 163"/>
            <p:cNvSpPr>
              <a:spLocks/>
            </p:cNvSpPr>
            <p:nvPr/>
          </p:nvSpPr>
          <p:spPr bwMode="auto">
            <a:xfrm>
              <a:off x="3067" y="2053"/>
              <a:ext cx="77" cy="87"/>
            </a:xfrm>
            <a:custGeom>
              <a:avLst/>
              <a:gdLst>
                <a:gd name="T0" fmla="*/ 0 w 209"/>
                <a:gd name="T1" fmla="*/ 239 h 239"/>
                <a:gd name="T2" fmla="*/ 0 w 209"/>
                <a:gd name="T3" fmla="*/ 0 h 239"/>
                <a:gd name="T4" fmla="*/ 209 w 209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239">
                  <a:moveTo>
                    <a:pt x="0" y="239"/>
                  </a:moveTo>
                  <a:lnTo>
                    <a:pt x="0" y="0"/>
                  </a:lnTo>
                  <a:lnTo>
                    <a:pt x="2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9" name="Freeform 164"/>
            <p:cNvSpPr>
              <a:spLocks/>
            </p:cNvSpPr>
            <p:nvPr/>
          </p:nvSpPr>
          <p:spPr bwMode="auto">
            <a:xfrm>
              <a:off x="3144" y="2016"/>
              <a:ext cx="7" cy="74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0" name="Line 165"/>
            <p:cNvSpPr>
              <a:spLocks noChangeShapeType="1"/>
            </p:cNvSpPr>
            <p:nvPr/>
          </p:nvSpPr>
          <p:spPr bwMode="auto">
            <a:xfrm flipH="1">
              <a:off x="7979" y="5143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304800"/>
            <a:ext cx="6913563" cy="9525000"/>
            <a:chOff x="96" y="192"/>
            <a:chExt cx="4355" cy="60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92"/>
              <a:ext cx="4320" cy="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4" y="218"/>
              <a:ext cx="4327" cy="5205"/>
              <a:chOff x="124" y="218"/>
              <a:chExt cx="4327" cy="5205"/>
            </a:xfrm>
          </p:grpSpPr>
          <p:sp>
            <p:nvSpPr>
              <p:cNvPr id="76" name="Rectangle 5"/>
              <p:cNvSpPr>
                <a:spLocks noChangeArrowheads="1"/>
              </p:cNvSpPr>
              <p:nvPr/>
            </p:nvSpPr>
            <p:spPr bwMode="auto">
              <a:xfrm>
                <a:off x="124" y="4370"/>
                <a:ext cx="1985" cy="101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6"/>
              <p:cNvSpPr>
                <a:spLocks noChangeArrowheads="1"/>
              </p:cNvSpPr>
              <p:nvPr/>
            </p:nvSpPr>
            <p:spPr bwMode="auto">
              <a:xfrm>
                <a:off x="124" y="2256"/>
                <a:ext cx="1985" cy="101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7"/>
              <p:cNvSpPr>
                <a:spLocks noChangeArrowheads="1"/>
              </p:cNvSpPr>
              <p:nvPr/>
            </p:nvSpPr>
            <p:spPr bwMode="auto">
              <a:xfrm>
                <a:off x="124" y="3313"/>
                <a:ext cx="1985" cy="101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8"/>
              <p:cNvSpPr>
                <a:spLocks noChangeArrowheads="1"/>
              </p:cNvSpPr>
              <p:nvPr/>
            </p:nvSpPr>
            <p:spPr bwMode="auto">
              <a:xfrm>
                <a:off x="581" y="368"/>
                <a:ext cx="3438" cy="17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Oval 9"/>
              <p:cNvSpPr>
                <a:spLocks noChangeArrowheads="1"/>
              </p:cNvSpPr>
              <p:nvPr/>
            </p:nvSpPr>
            <p:spPr bwMode="auto">
              <a:xfrm>
                <a:off x="1879" y="3974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Rectangle 10"/>
              <p:cNvSpPr>
                <a:spLocks noChangeArrowheads="1"/>
              </p:cNvSpPr>
              <p:nvPr/>
            </p:nvSpPr>
            <p:spPr bwMode="auto">
              <a:xfrm>
                <a:off x="1386" y="3854"/>
                <a:ext cx="9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Oval 11"/>
              <p:cNvSpPr>
                <a:spLocks noChangeArrowheads="1"/>
              </p:cNvSpPr>
              <p:nvPr/>
            </p:nvSpPr>
            <p:spPr bwMode="auto">
              <a:xfrm>
                <a:off x="1377" y="3974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Rectangle 12"/>
              <p:cNvSpPr>
                <a:spLocks noChangeArrowheads="1"/>
              </p:cNvSpPr>
              <p:nvPr/>
            </p:nvSpPr>
            <p:spPr bwMode="auto">
              <a:xfrm>
                <a:off x="1045" y="3854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1214" y="3974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14"/>
              <p:cNvSpPr>
                <a:spLocks noChangeArrowheads="1"/>
              </p:cNvSpPr>
              <p:nvPr/>
            </p:nvSpPr>
            <p:spPr bwMode="auto">
              <a:xfrm>
                <a:off x="716" y="3854"/>
                <a:ext cx="9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" name="Rectangle 15"/>
              <p:cNvSpPr>
                <a:spLocks noChangeArrowheads="1"/>
              </p:cNvSpPr>
              <p:nvPr/>
            </p:nvSpPr>
            <p:spPr bwMode="auto">
              <a:xfrm>
                <a:off x="1045" y="3974"/>
                <a:ext cx="65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Line 16"/>
              <p:cNvSpPr>
                <a:spLocks noChangeShapeType="1"/>
              </p:cNvSpPr>
              <p:nvPr/>
            </p:nvSpPr>
            <p:spPr bwMode="auto">
              <a:xfrm>
                <a:off x="1045" y="3974"/>
                <a:ext cx="65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Line 17"/>
              <p:cNvSpPr>
                <a:spLocks noChangeShapeType="1"/>
              </p:cNvSpPr>
              <p:nvPr/>
            </p:nvSpPr>
            <p:spPr bwMode="auto">
              <a:xfrm flipV="1">
                <a:off x="1045" y="3974"/>
                <a:ext cx="65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18"/>
              <p:cNvSpPr>
                <a:spLocks noChangeArrowheads="1"/>
              </p:cNvSpPr>
              <p:nvPr/>
            </p:nvSpPr>
            <p:spPr bwMode="auto">
              <a:xfrm>
                <a:off x="1643" y="3793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Oval 19"/>
              <p:cNvSpPr>
                <a:spLocks noChangeArrowheads="1"/>
              </p:cNvSpPr>
              <p:nvPr/>
            </p:nvSpPr>
            <p:spPr bwMode="auto">
              <a:xfrm>
                <a:off x="876" y="3974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20"/>
              <p:cNvSpPr>
                <a:spLocks noChangeArrowheads="1"/>
              </p:cNvSpPr>
              <p:nvPr/>
            </p:nvSpPr>
            <p:spPr bwMode="auto">
              <a:xfrm>
                <a:off x="1214" y="3763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Oval 21"/>
              <p:cNvSpPr>
                <a:spLocks noChangeArrowheads="1"/>
              </p:cNvSpPr>
              <p:nvPr/>
            </p:nvSpPr>
            <p:spPr bwMode="auto">
              <a:xfrm>
                <a:off x="713" y="3974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Rectangle 22"/>
              <p:cNvSpPr>
                <a:spLocks noChangeArrowheads="1"/>
              </p:cNvSpPr>
              <p:nvPr/>
            </p:nvSpPr>
            <p:spPr bwMode="auto">
              <a:xfrm>
                <a:off x="882" y="3763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Oval 23"/>
              <p:cNvSpPr>
                <a:spLocks noChangeArrowheads="1"/>
              </p:cNvSpPr>
              <p:nvPr/>
            </p:nvSpPr>
            <p:spPr bwMode="auto">
              <a:xfrm>
                <a:off x="527" y="3974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24"/>
              <p:cNvSpPr>
                <a:spLocks noChangeArrowheads="1"/>
              </p:cNvSpPr>
              <p:nvPr/>
            </p:nvSpPr>
            <p:spPr bwMode="auto">
              <a:xfrm>
                <a:off x="505" y="3860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Oval 25"/>
              <p:cNvSpPr>
                <a:spLocks noChangeArrowheads="1"/>
              </p:cNvSpPr>
              <p:nvPr/>
            </p:nvSpPr>
            <p:spPr bwMode="auto">
              <a:xfrm>
                <a:off x="1293" y="4148"/>
                <a:ext cx="65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26"/>
              <p:cNvSpPr>
                <a:spLocks noChangeArrowheads="1"/>
              </p:cNvSpPr>
              <p:nvPr/>
            </p:nvSpPr>
            <p:spPr bwMode="auto">
              <a:xfrm>
                <a:off x="1919" y="3732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27"/>
              <p:cNvSpPr>
                <a:spLocks noChangeArrowheads="1"/>
              </p:cNvSpPr>
              <p:nvPr/>
            </p:nvSpPr>
            <p:spPr bwMode="auto">
              <a:xfrm>
                <a:off x="1045" y="4173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8"/>
              <p:cNvSpPr>
                <a:spLocks noChangeArrowheads="1"/>
              </p:cNvSpPr>
              <p:nvPr/>
            </p:nvSpPr>
            <p:spPr bwMode="auto">
              <a:xfrm>
                <a:off x="212" y="3763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29"/>
              <p:cNvSpPr>
                <a:spLocks noChangeArrowheads="1"/>
              </p:cNvSpPr>
              <p:nvPr/>
            </p:nvSpPr>
            <p:spPr bwMode="auto">
              <a:xfrm>
                <a:off x="1710" y="4081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30"/>
              <p:cNvSpPr>
                <a:spLocks noChangeArrowheads="1"/>
              </p:cNvSpPr>
              <p:nvPr/>
            </p:nvSpPr>
            <p:spPr bwMode="auto">
              <a:xfrm>
                <a:off x="1440" y="3538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31"/>
              <p:cNvSpPr>
                <a:spLocks noChangeArrowheads="1"/>
              </p:cNvSpPr>
              <p:nvPr/>
            </p:nvSpPr>
            <p:spPr bwMode="auto">
              <a:xfrm>
                <a:off x="403" y="4097"/>
                <a:ext cx="65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32"/>
              <p:cNvSpPr>
                <a:spLocks noChangeArrowheads="1"/>
              </p:cNvSpPr>
              <p:nvPr/>
            </p:nvSpPr>
            <p:spPr bwMode="auto">
              <a:xfrm>
                <a:off x="524" y="3538"/>
                <a:ext cx="16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33"/>
              <p:cNvSpPr>
                <a:spLocks noChangeArrowheads="1"/>
              </p:cNvSpPr>
              <p:nvPr/>
            </p:nvSpPr>
            <p:spPr bwMode="auto">
              <a:xfrm>
                <a:off x="1946" y="5035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34"/>
              <p:cNvSpPr>
                <a:spLocks noChangeArrowheads="1"/>
              </p:cNvSpPr>
              <p:nvPr/>
            </p:nvSpPr>
            <p:spPr bwMode="auto">
              <a:xfrm>
                <a:off x="1386" y="4910"/>
                <a:ext cx="9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35"/>
              <p:cNvSpPr>
                <a:spLocks noChangeArrowheads="1"/>
              </p:cNvSpPr>
              <p:nvPr/>
            </p:nvSpPr>
            <p:spPr bwMode="auto">
              <a:xfrm>
                <a:off x="1377" y="5035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36"/>
              <p:cNvSpPr>
                <a:spLocks noChangeArrowheads="1"/>
              </p:cNvSpPr>
              <p:nvPr/>
            </p:nvSpPr>
            <p:spPr bwMode="auto">
              <a:xfrm>
                <a:off x="1045" y="4910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37"/>
              <p:cNvSpPr>
                <a:spLocks noChangeArrowheads="1"/>
              </p:cNvSpPr>
              <p:nvPr/>
            </p:nvSpPr>
            <p:spPr bwMode="auto">
              <a:xfrm>
                <a:off x="1214" y="5035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38"/>
              <p:cNvSpPr>
                <a:spLocks noChangeArrowheads="1"/>
              </p:cNvSpPr>
              <p:nvPr/>
            </p:nvSpPr>
            <p:spPr bwMode="auto">
              <a:xfrm>
                <a:off x="716" y="4910"/>
                <a:ext cx="9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Rectangle 39"/>
              <p:cNvSpPr>
                <a:spLocks noChangeArrowheads="1"/>
              </p:cNvSpPr>
              <p:nvPr/>
            </p:nvSpPr>
            <p:spPr bwMode="auto">
              <a:xfrm>
                <a:off x="1045" y="5035"/>
                <a:ext cx="65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Line 40"/>
              <p:cNvSpPr>
                <a:spLocks noChangeShapeType="1"/>
              </p:cNvSpPr>
              <p:nvPr/>
            </p:nvSpPr>
            <p:spPr bwMode="auto">
              <a:xfrm>
                <a:off x="1045" y="5035"/>
                <a:ext cx="65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Line 41"/>
              <p:cNvSpPr>
                <a:spLocks noChangeShapeType="1"/>
              </p:cNvSpPr>
              <p:nvPr/>
            </p:nvSpPr>
            <p:spPr bwMode="auto">
              <a:xfrm flipV="1">
                <a:off x="1045" y="5035"/>
                <a:ext cx="65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42"/>
              <p:cNvSpPr>
                <a:spLocks noChangeArrowheads="1"/>
              </p:cNvSpPr>
              <p:nvPr/>
            </p:nvSpPr>
            <p:spPr bwMode="auto">
              <a:xfrm>
                <a:off x="1662" y="4813"/>
                <a:ext cx="16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43"/>
              <p:cNvSpPr>
                <a:spLocks noChangeArrowheads="1"/>
              </p:cNvSpPr>
              <p:nvPr/>
            </p:nvSpPr>
            <p:spPr bwMode="auto">
              <a:xfrm>
                <a:off x="876" y="5035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44"/>
              <p:cNvSpPr>
                <a:spLocks noChangeArrowheads="1"/>
              </p:cNvSpPr>
              <p:nvPr/>
            </p:nvSpPr>
            <p:spPr bwMode="auto">
              <a:xfrm>
                <a:off x="1383" y="4818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45"/>
              <p:cNvSpPr>
                <a:spLocks noChangeArrowheads="1"/>
              </p:cNvSpPr>
              <p:nvPr/>
            </p:nvSpPr>
            <p:spPr bwMode="auto">
              <a:xfrm>
                <a:off x="707" y="5030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46"/>
              <p:cNvSpPr>
                <a:spLocks noChangeArrowheads="1"/>
              </p:cNvSpPr>
              <p:nvPr/>
            </p:nvSpPr>
            <p:spPr bwMode="auto">
              <a:xfrm>
                <a:off x="1045" y="4818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Oval 47"/>
              <p:cNvSpPr>
                <a:spLocks noChangeArrowheads="1"/>
              </p:cNvSpPr>
              <p:nvPr/>
            </p:nvSpPr>
            <p:spPr bwMode="auto">
              <a:xfrm>
                <a:off x="380" y="5106"/>
                <a:ext cx="65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48"/>
              <p:cNvSpPr>
                <a:spLocks noChangeArrowheads="1"/>
              </p:cNvSpPr>
              <p:nvPr/>
            </p:nvSpPr>
            <p:spPr bwMode="auto">
              <a:xfrm>
                <a:off x="713" y="4834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49"/>
              <p:cNvSpPr>
                <a:spLocks noChangeArrowheads="1"/>
              </p:cNvSpPr>
              <p:nvPr/>
            </p:nvSpPr>
            <p:spPr bwMode="auto">
              <a:xfrm>
                <a:off x="1293" y="5203"/>
                <a:ext cx="65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50"/>
              <p:cNvSpPr>
                <a:spLocks noChangeArrowheads="1"/>
              </p:cNvSpPr>
              <p:nvPr/>
            </p:nvSpPr>
            <p:spPr bwMode="auto">
              <a:xfrm>
                <a:off x="1981" y="4676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51"/>
              <p:cNvSpPr>
                <a:spLocks noChangeArrowheads="1"/>
              </p:cNvSpPr>
              <p:nvPr/>
            </p:nvSpPr>
            <p:spPr bwMode="auto">
              <a:xfrm>
                <a:off x="1045" y="5229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52"/>
              <p:cNvSpPr>
                <a:spLocks noChangeArrowheads="1"/>
              </p:cNvSpPr>
              <p:nvPr/>
            </p:nvSpPr>
            <p:spPr bwMode="auto">
              <a:xfrm>
                <a:off x="184" y="4665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53"/>
              <p:cNvSpPr>
                <a:spLocks noChangeArrowheads="1"/>
              </p:cNvSpPr>
              <p:nvPr/>
            </p:nvSpPr>
            <p:spPr bwMode="auto">
              <a:xfrm>
                <a:off x="1794" y="5147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54"/>
              <p:cNvSpPr>
                <a:spLocks noChangeArrowheads="1"/>
              </p:cNvSpPr>
              <p:nvPr/>
            </p:nvSpPr>
            <p:spPr bwMode="auto">
              <a:xfrm>
                <a:off x="1107" y="4594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55"/>
              <p:cNvSpPr>
                <a:spLocks noChangeArrowheads="1"/>
              </p:cNvSpPr>
              <p:nvPr/>
            </p:nvSpPr>
            <p:spPr bwMode="auto">
              <a:xfrm>
                <a:off x="544" y="5045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56"/>
              <p:cNvSpPr>
                <a:spLocks noChangeArrowheads="1"/>
              </p:cNvSpPr>
              <p:nvPr/>
            </p:nvSpPr>
            <p:spPr bwMode="auto">
              <a:xfrm>
                <a:off x="338" y="4824"/>
                <a:ext cx="16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57"/>
              <p:cNvSpPr>
                <a:spLocks noChangeArrowheads="1"/>
              </p:cNvSpPr>
              <p:nvPr/>
            </p:nvSpPr>
            <p:spPr bwMode="auto">
              <a:xfrm>
                <a:off x="1879" y="2918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58"/>
              <p:cNvSpPr>
                <a:spLocks noChangeArrowheads="1"/>
              </p:cNvSpPr>
              <p:nvPr/>
            </p:nvSpPr>
            <p:spPr bwMode="auto">
              <a:xfrm>
                <a:off x="1386" y="2793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59"/>
              <p:cNvSpPr>
                <a:spLocks noChangeArrowheads="1"/>
              </p:cNvSpPr>
              <p:nvPr/>
            </p:nvSpPr>
            <p:spPr bwMode="auto">
              <a:xfrm>
                <a:off x="1377" y="2918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60"/>
              <p:cNvSpPr>
                <a:spLocks noChangeArrowheads="1"/>
              </p:cNvSpPr>
              <p:nvPr/>
            </p:nvSpPr>
            <p:spPr bwMode="auto">
              <a:xfrm>
                <a:off x="1133" y="2793"/>
                <a:ext cx="9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61"/>
              <p:cNvSpPr>
                <a:spLocks noChangeArrowheads="1"/>
              </p:cNvSpPr>
              <p:nvPr/>
            </p:nvSpPr>
            <p:spPr bwMode="auto">
              <a:xfrm>
                <a:off x="1214" y="2918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62"/>
              <p:cNvSpPr>
                <a:spLocks noChangeArrowheads="1"/>
              </p:cNvSpPr>
              <p:nvPr/>
            </p:nvSpPr>
            <p:spPr bwMode="auto">
              <a:xfrm>
                <a:off x="879" y="2793"/>
                <a:ext cx="9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Rectangle 63"/>
              <p:cNvSpPr>
                <a:spLocks noChangeArrowheads="1"/>
              </p:cNvSpPr>
              <p:nvPr/>
            </p:nvSpPr>
            <p:spPr bwMode="auto">
              <a:xfrm>
                <a:off x="1045" y="2918"/>
                <a:ext cx="65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Line 64"/>
              <p:cNvSpPr>
                <a:spLocks noChangeShapeType="1"/>
              </p:cNvSpPr>
              <p:nvPr/>
            </p:nvSpPr>
            <p:spPr bwMode="auto">
              <a:xfrm>
                <a:off x="1045" y="2918"/>
                <a:ext cx="65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Line 65"/>
              <p:cNvSpPr>
                <a:spLocks noChangeShapeType="1"/>
              </p:cNvSpPr>
              <p:nvPr/>
            </p:nvSpPr>
            <p:spPr bwMode="auto">
              <a:xfrm flipV="1">
                <a:off x="1045" y="2918"/>
                <a:ext cx="65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66"/>
              <p:cNvSpPr>
                <a:spLocks noChangeArrowheads="1"/>
              </p:cNvSpPr>
              <p:nvPr/>
            </p:nvSpPr>
            <p:spPr bwMode="auto">
              <a:xfrm>
                <a:off x="1637" y="2727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67"/>
              <p:cNvSpPr>
                <a:spLocks noChangeArrowheads="1"/>
              </p:cNvSpPr>
              <p:nvPr/>
            </p:nvSpPr>
            <p:spPr bwMode="auto">
              <a:xfrm>
                <a:off x="876" y="2918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68"/>
              <p:cNvSpPr>
                <a:spLocks noChangeArrowheads="1"/>
              </p:cNvSpPr>
              <p:nvPr/>
            </p:nvSpPr>
            <p:spPr bwMode="auto">
              <a:xfrm>
                <a:off x="1214" y="2707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69"/>
              <p:cNvSpPr>
                <a:spLocks noChangeArrowheads="1"/>
              </p:cNvSpPr>
              <p:nvPr/>
            </p:nvSpPr>
            <p:spPr bwMode="auto">
              <a:xfrm>
                <a:off x="713" y="2918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70"/>
              <p:cNvSpPr>
                <a:spLocks noChangeArrowheads="1"/>
              </p:cNvSpPr>
              <p:nvPr/>
            </p:nvSpPr>
            <p:spPr bwMode="auto">
              <a:xfrm>
                <a:off x="882" y="2707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71"/>
              <p:cNvSpPr>
                <a:spLocks noChangeArrowheads="1"/>
              </p:cNvSpPr>
              <p:nvPr/>
            </p:nvSpPr>
            <p:spPr bwMode="auto">
              <a:xfrm>
                <a:off x="544" y="2918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72"/>
              <p:cNvSpPr>
                <a:spLocks noChangeArrowheads="1"/>
              </p:cNvSpPr>
              <p:nvPr/>
            </p:nvSpPr>
            <p:spPr bwMode="auto">
              <a:xfrm>
                <a:off x="631" y="2793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73"/>
              <p:cNvSpPr>
                <a:spLocks noChangeArrowheads="1"/>
              </p:cNvSpPr>
              <p:nvPr/>
            </p:nvSpPr>
            <p:spPr bwMode="auto">
              <a:xfrm>
                <a:off x="1287" y="3122"/>
                <a:ext cx="65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74"/>
              <p:cNvSpPr>
                <a:spLocks noChangeArrowheads="1"/>
              </p:cNvSpPr>
              <p:nvPr/>
            </p:nvSpPr>
            <p:spPr bwMode="auto">
              <a:xfrm>
                <a:off x="1879" y="2630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75"/>
              <p:cNvSpPr>
                <a:spLocks noChangeArrowheads="1"/>
              </p:cNvSpPr>
              <p:nvPr/>
            </p:nvSpPr>
            <p:spPr bwMode="auto">
              <a:xfrm>
                <a:off x="1045" y="3117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76"/>
              <p:cNvSpPr>
                <a:spLocks noChangeArrowheads="1"/>
              </p:cNvSpPr>
              <p:nvPr/>
            </p:nvSpPr>
            <p:spPr bwMode="auto">
              <a:xfrm>
                <a:off x="217" y="2707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77"/>
              <p:cNvSpPr>
                <a:spLocks noChangeArrowheads="1"/>
              </p:cNvSpPr>
              <p:nvPr/>
            </p:nvSpPr>
            <p:spPr bwMode="auto">
              <a:xfrm>
                <a:off x="1704" y="3030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8"/>
              <p:cNvSpPr>
                <a:spLocks noChangeArrowheads="1"/>
              </p:cNvSpPr>
              <p:nvPr/>
            </p:nvSpPr>
            <p:spPr bwMode="auto">
              <a:xfrm>
                <a:off x="1107" y="2477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79"/>
              <p:cNvSpPr>
                <a:spLocks noChangeArrowheads="1"/>
              </p:cNvSpPr>
              <p:nvPr/>
            </p:nvSpPr>
            <p:spPr bwMode="auto">
              <a:xfrm>
                <a:off x="369" y="2969"/>
                <a:ext cx="65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80"/>
              <p:cNvSpPr>
                <a:spLocks noChangeArrowheads="1"/>
              </p:cNvSpPr>
              <p:nvPr/>
            </p:nvSpPr>
            <p:spPr bwMode="auto">
              <a:xfrm>
                <a:off x="522" y="2508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81"/>
              <p:cNvSpPr>
                <a:spLocks noChangeArrowheads="1"/>
              </p:cNvSpPr>
              <p:nvPr/>
            </p:nvSpPr>
            <p:spPr bwMode="auto">
              <a:xfrm>
                <a:off x="3701" y="1355"/>
                <a:ext cx="113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82"/>
              <p:cNvSpPr>
                <a:spLocks noChangeArrowheads="1"/>
              </p:cNvSpPr>
              <p:nvPr/>
            </p:nvSpPr>
            <p:spPr bwMode="auto">
              <a:xfrm>
                <a:off x="2843" y="1143"/>
                <a:ext cx="16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83"/>
              <p:cNvSpPr>
                <a:spLocks noChangeArrowheads="1"/>
              </p:cNvSpPr>
              <p:nvPr/>
            </p:nvSpPr>
            <p:spPr bwMode="auto">
              <a:xfrm>
                <a:off x="2834" y="1355"/>
                <a:ext cx="113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84"/>
              <p:cNvSpPr>
                <a:spLocks noChangeArrowheads="1"/>
              </p:cNvSpPr>
              <p:nvPr/>
            </p:nvSpPr>
            <p:spPr bwMode="auto">
              <a:xfrm>
                <a:off x="2392" y="1149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85"/>
              <p:cNvSpPr>
                <a:spLocks noChangeArrowheads="1"/>
              </p:cNvSpPr>
              <p:nvPr/>
            </p:nvSpPr>
            <p:spPr bwMode="auto">
              <a:xfrm>
                <a:off x="2547" y="1355"/>
                <a:ext cx="112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86"/>
              <p:cNvSpPr>
                <a:spLocks noChangeArrowheads="1"/>
              </p:cNvSpPr>
              <p:nvPr/>
            </p:nvSpPr>
            <p:spPr bwMode="auto">
              <a:xfrm>
                <a:off x="1930" y="1143"/>
                <a:ext cx="16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Rectangle 87"/>
              <p:cNvSpPr>
                <a:spLocks noChangeArrowheads="1"/>
              </p:cNvSpPr>
              <p:nvPr/>
            </p:nvSpPr>
            <p:spPr bwMode="auto">
              <a:xfrm>
                <a:off x="2254" y="1355"/>
                <a:ext cx="112" cy="102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Line 88"/>
              <p:cNvSpPr>
                <a:spLocks noChangeShapeType="1"/>
              </p:cNvSpPr>
              <p:nvPr/>
            </p:nvSpPr>
            <p:spPr bwMode="auto">
              <a:xfrm>
                <a:off x="2254" y="1355"/>
                <a:ext cx="107" cy="9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Line 89"/>
              <p:cNvSpPr>
                <a:spLocks noChangeShapeType="1"/>
              </p:cNvSpPr>
              <p:nvPr/>
            </p:nvSpPr>
            <p:spPr bwMode="auto">
              <a:xfrm flipV="1">
                <a:off x="2254" y="1355"/>
                <a:ext cx="107" cy="9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90"/>
              <p:cNvSpPr>
                <a:spLocks noChangeArrowheads="1"/>
              </p:cNvSpPr>
              <p:nvPr/>
            </p:nvSpPr>
            <p:spPr bwMode="auto">
              <a:xfrm>
                <a:off x="3209" y="1006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91"/>
              <p:cNvSpPr>
                <a:spLocks noChangeArrowheads="1"/>
              </p:cNvSpPr>
              <p:nvPr/>
            </p:nvSpPr>
            <p:spPr bwMode="auto">
              <a:xfrm>
                <a:off x="1966" y="1355"/>
                <a:ext cx="113" cy="102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92"/>
              <p:cNvSpPr>
                <a:spLocks noChangeArrowheads="1"/>
              </p:cNvSpPr>
              <p:nvPr/>
            </p:nvSpPr>
            <p:spPr bwMode="auto">
              <a:xfrm>
                <a:off x="2426" y="990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93"/>
              <p:cNvSpPr>
                <a:spLocks noChangeArrowheads="1"/>
              </p:cNvSpPr>
              <p:nvPr/>
            </p:nvSpPr>
            <p:spPr bwMode="auto">
              <a:xfrm>
                <a:off x="1679" y="1355"/>
                <a:ext cx="113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94"/>
              <p:cNvSpPr>
                <a:spLocks noChangeArrowheads="1"/>
              </p:cNvSpPr>
              <p:nvPr/>
            </p:nvSpPr>
            <p:spPr bwMode="auto">
              <a:xfrm>
                <a:off x="1862" y="985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95"/>
              <p:cNvSpPr>
                <a:spLocks noChangeArrowheads="1"/>
              </p:cNvSpPr>
              <p:nvPr/>
            </p:nvSpPr>
            <p:spPr bwMode="auto">
              <a:xfrm>
                <a:off x="1138" y="1508"/>
                <a:ext cx="113" cy="102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96"/>
              <p:cNvSpPr>
                <a:spLocks noChangeArrowheads="1"/>
              </p:cNvSpPr>
              <p:nvPr/>
            </p:nvSpPr>
            <p:spPr bwMode="auto">
              <a:xfrm>
                <a:off x="1451" y="1143"/>
                <a:ext cx="17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97"/>
              <p:cNvSpPr>
                <a:spLocks noChangeArrowheads="1"/>
              </p:cNvSpPr>
              <p:nvPr/>
            </p:nvSpPr>
            <p:spPr bwMode="auto">
              <a:xfrm>
                <a:off x="3335" y="1595"/>
                <a:ext cx="113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98"/>
              <p:cNvSpPr>
                <a:spLocks noChangeArrowheads="1"/>
              </p:cNvSpPr>
              <p:nvPr/>
            </p:nvSpPr>
            <p:spPr bwMode="auto">
              <a:xfrm>
                <a:off x="3704" y="985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99"/>
              <p:cNvSpPr>
                <a:spLocks noChangeArrowheads="1"/>
              </p:cNvSpPr>
              <p:nvPr/>
            </p:nvSpPr>
            <p:spPr bwMode="auto">
              <a:xfrm>
                <a:off x="2254" y="1773"/>
                <a:ext cx="112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100"/>
              <p:cNvSpPr>
                <a:spLocks noChangeArrowheads="1"/>
              </p:cNvSpPr>
              <p:nvPr/>
            </p:nvSpPr>
            <p:spPr bwMode="auto">
              <a:xfrm>
                <a:off x="837" y="996"/>
                <a:ext cx="1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101"/>
              <p:cNvSpPr>
                <a:spLocks noChangeArrowheads="1"/>
              </p:cNvSpPr>
              <p:nvPr/>
            </p:nvSpPr>
            <p:spPr bwMode="auto">
              <a:xfrm>
                <a:off x="2699" y="1748"/>
                <a:ext cx="112" cy="102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102"/>
              <p:cNvSpPr>
                <a:spLocks noChangeArrowheads="1"/>
              </p:cNvSpPr>
              <p:nvPr/>
            </p:nvSpPr>
            <p:spPr bwMode="auto">
              <a:xfrm>
                <a:off x="2944" y="593"/>
                <a:ext cx="26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103"/>
              <p:cNvSpPr>
                <a:spLocks noChangeArrowheads="1"/>
              </p:cNvSpPr>
              <p:nvPr/>
            </p:nvSpPr>
            <p:spPr bwMode="auto">
              <a:xfrm>
                <a:off x="1431" y="1360"/>
                <a:ext cx="113" cy="102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104"/>
              <p:cNvSpPr>
                <a:spLocks noChangeArrowheads="1"/>
              </p:cNvSpPr>
              <p:nvPr/>
            </p:nvSpPr>
            <p:spPr bwMode="auto">
              <a:xfrm>
                <a:off x="1752" y="582"/>
                <a:ext cx="272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105"/>
              <p:cNvSpPr>
                <a:spLocks noChangeArrowheads="1"/>
              </p:cNvSpPr>
              <p:nvPr/>
            </p:nvSpPr>
            <p:spPr bwMode="auto">
              <a:xfrm>
                <a:off x="208" y="3141"/>
                <a:ext cx="28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106"/>
              <p:cNvSpPr>
                <a:spLocks noChangeArrowheads="1"/>
              </p:cNvSpPr>
              <p:nvPr/>
            </p:nvSpPr>
            <p:spPr bwMode="auto">
              <a:xfrm>
                <a:off x="181" y="5294"/>
                <a:ext cx="28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107"/>
              <p:cNvSpPr>
                <a:spLocks noChangeArrowheads="1"/>
              </p:cNvSpPr>
              <p:nvPr/>
            </p:nvSpPr>
            <p:spPr bwMode="auto">
              <a:xfrm>
                <a:off x="167" y="4237"/>
                <a:ext cx="28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Rectangle 108"/>
              <p:cNvSpPr>
                <a:spLocks noChangeArrowheads="1"/>
              </p:cNvSpPr>
              <p:nvPr/>
            </p:nvSpPr>
            <p:spPr bwMode="auto">
              <a:xfrm>
                <a:off x="3709" y="1932"/>
                <a:ext cx="28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Rectangle 109"/>
              <p:cNvSpPr>
                <a:spLocks noChangeArrowheads="1"/>
              </p:cNvSpPr>
              <p:nvPr/>
            </p:nvSpPr>
            <p:spPr bwMode="auto">
              <a:xfrm>
                <a:off x="1652" y="218"/>
                <a:ext cx="41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Rectangle 110"/>
              <p:cNvSpPr>
                <a:spLocks noChangeArrowheads="1"/>
              </p:cNvSpPr>
              <p:nvPr/>
            </p:nvSpPr>
            <p:spPr bwMode="auto">
              <a:xfrm>
                <a:off x="1940" y="218"/>
                <a:ext cx="142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TwRGun 724 Buck XX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11"/>
              <p:cNvSpPr>
                <a:spLocks noChangeArrowheads="1"/>
              </p:cNvSpPr>
              <p:nvPr/>
            </p:nvSpPr>
            <p:spPr bwMode="auto">
              <a:xfrm>
                <a:off x="2144" y="2273"/>
                <a:ext cx="23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12"/>
              <p:cNvSpPr>
                <a:spLocks noChangeArrowheads="1"/>
              </p:cNvSpPr>
              <p:nvPr/>
            </p:nvSpPr>
            <p:spPr bwMode="auto">
              <a:xfrm>
                <a:off x="2296" y="2278"/>
                <a:ext cx="171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Pull-Lead Thru hole-Wall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13"/>
              <p:cNvSpPr>
                <a:spLocks noChangeArrowheads="1"/>
              </p:cNvSpPr>
              <p:nvPr/>
            </p:nvSpPr>
            <p:spPr bwMode="auto">
              <a:xfrm>
                <a:off x="2144" y="2396"/>
                <a:ext cx="8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14"/>
              <p:cNvSpPr>
                <a:spLocks noChangeArrowheads="1"/>
              </p:cNvSpPr>
              <p:nvPr/>
            </p:nvSpPr>
            <p:spPr bwMode="auto">
              <a:xfrm>
                <a:off x="2144" y="2513"/>
                <a:ext cx="23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15"/>
              <p:cNvSpPr>
                <a:spLocks noChangeArrowheads="1"/>
              </p:cNvSpPr>
              <p:nvPr/>
            </p:nvSpPr>
            <p:spPr bwMode="auto">
              <a:xfrm>
                <a:off x="2296" y="2518"/>
                <a:ext cx="88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16"/>
              <p:cNvSpPr>
                <a:spLocks noChangeArrowheads="1"/>
              </p:cNvSpPr>
              <p:nvPr/>
            </p:nvSpPr>
            <p:spPr bwMode="auto">
              <a:xfrm>
                <a:off x="2144" y="2753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7"/>
              <p:cNvSpPr>
                <a:spLocks noChangeArrowheads="1"/>
              </p:cNvSpPr>
              <p:nvPr/>
            </p:nvSpPr>
            <p:spPr bwMode="auto">
              <a:xfrm>
                <a:off x="2313" y="2758"/>
                <a:ext cx="193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Pull-Kickout 1st to show past LG.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8"/>
              <p:cNvSpPr>
                <a:spLocks noChangeArrowheads="1"/>
              </p:cNvSpPr>
              <p:nvPr/>
            </p:nvSpPr>
            <p:spPr bwMode="auto">
              <a:xfrm>
                <a:off x="2144" y="2992"/>
                <a:ext cx="25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9"/>
              <p:cNvSpPr>
                <a:spLocks noChangeArrowheads="1"/>
              </p:cNvSpPr>
              <p:nvPr/>
            </p:nvSpPr>
            <p:spPr bwMode="auto">
              <a:xfrm>
                <a:off x="2319" y="2997"/>
                <a:ext cx="94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20"/>
              <p:cNvSpPr>
                <a:spLocks noChangeArrowheads="1"/>
              </p:cNvSpPr>
              <p:nvPr/>
            </p:nvSpPr>
            <p:spPr bwMode="auto">
              <a:xfrm>
                <a:off x="2144" y="3232"/>
                <a:ext cx="25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21"/>
              <p:cNvSpPr>
                <a:spLocks noChangeArrowheads="1"/>
              </p:cNvSpPr>
              <p:nvPr/>
            </p:nvSpPr>
            <p:spPr bwMode="auto">
              <a:xfrm>
                <a:off x="2319" y="3237"/>
                <a:ext cx="97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22"/>
              <p:cNvSpPr>
                <a:spLocks noChangeArrowheads="1"/>
              </p:cNvSpPr>
              <p:nvPr/>
            </p:nvSpPr>
            <p:spPr bwMode="auto">
              <a:xfrm>
                <a:off x="2144" y="3472"/>
                <a:ext cx="24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23"/>
              <p:cNvSpPr>
                <a:spLocks noChangeArrowheads="1"/>
              </p:cNvSpPr>
              <p:nvPr/>
            </p:nvSpPr>
            <p:spPr bwMode="auto">
              <a:xfrm>
                <a:off x="2302" y="3477"/>
                <a:ext cx="160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Lead-Backer-Influence Left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24"/>
              <p:cNvSpPr>
                <a:spLocks noChangeArrowheads="1"/>
              </p:cNvSpPr>
              <p:nvPr/>
            </p:nvSpPr>
            <p:spPr bwMode="auto">
              <a:xfrm>
                <a:off x="2144" y="3712"/>
                <a:ext cx="21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25"/>
              <p:cNvSpPr>
                <a:spLocks noChangeArrowheads="1"/>
              </p:cNvSpPr>
              <p:nvPr/>
            </p:nvSpPr>
            <p:spPr bwMode="auto">
              <a:xfrm>
                <a:off x="2291" y="3717"/>
                <a:ext cx="197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Crack and Block Up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26"/>
              <p:cNvSpPr>
                <a:spLocks noChangeArrowheads="1"/>
              </p:cNvSpPr>
              <p:nvPr/>
            </p:nvSpPr>
            <p:spPr bwMode="auto">
              <a:xfrm>
                <a:off x="2144" y="3951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7"/>
              <p:cNvSpPr>
                <a:spLocks noChangeArrowheads="1"/>
              </p:cNvSpPr>
              <p:nvPr/>
            </p:nvSpPr>
            <p:spPr bwMode="auto">
              <a:xfrm>
                <a:off x="2319" y="3956"/>
                <a:ext cx="194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Handoff to FB-Fake Bubble Pass.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8"/>
              <p:cNvSpPr>
                <a:spLocks noChangeArrowheads="1"/>
              </p:cNvSpPr>
              <p:nvPr/>
            </p:nvSpPr>
            <p:spPr bwMode="auto">
              <a:xfrm>
                <a:off x="2144" y="4191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9"/>
              <p:cNvSpPr>
                <a:spLocks noChangeArrowheads="1"/>
              </p:cNvSpPr>
              <p:nvPr/>
            </p:nvSpPr>
            <p:spPr bwMode="auto">
              <a:xfrm>
                <a:off x="2313" y="4196"/>
                <a:ext cx="213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Receive outside handoff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30"/>
              <p:cNvSpPr>
                <a:spLocks noChangeArrowheads="1"/>
              </p:cNvSpPr>
              <p:nvPr/>
            </p:nvSpPr>
            <p:spPr bwMode="auto">
              <a:xfrm>
                <a:off x="2144" y="4313"/>
                <a:ext cx="161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from FB. Follow RG and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31"/>
              <p:cNvSpPr>
                <a:spLocks noChangeArrowheads="1"/>
              </p:cNvSpPr>
              <p:nvPr/>
            </p:nvSpPr>
            <p:spPr bwMode="auto">
              <a:xfrm>
                <a:off x="2144" y="4548"/>
                <a:ext cx="25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32"/>
              <p:cNvSpPr>
                <a:spLocks noChangeArrowheads="1"/>
              </p:cNvSpPr>
              <p:nvPr/>
            </p:nvSpPr>
            <p:spPr bwMode="auto">
              <a:xfrm>
                <a:off x="2319" y="4553"/>
                <a:ext cx="118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Run Bubble Screen.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33"/>
              <p:cNvSpPr>
                <a:spLocks noChangeArrowheads="1"/>
              </p:cNvSpPr>
              <p:nvPr/>
            </p:nvSpPr>
            <p:spPr bwMode="auto">
              <a:xfrm>
                <a:off x="2144" y="4788"/>
                <a:ext cx="22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34"/>
              <p:cNvSpPr>
                <a:spLocks noChangeArrowheads="1"/>
              </p:cNvSpPr>
              <p:nvPr/>
            </p:nvSpPr>
            <p:spPr bwMode="auto">
              <a:xfrm>
                <a:off x="2308" y="4793"/>
                <a:ext cx="207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1st Ball Carrier. Step Up/Crossover.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35"/>
              <p:cNvSpPr>
                <a:spLocks noChangeArrowheads="1"/>
              </p:cNvSpPr>
              <p:nvPr/>
            </p:nvSpPr>
            <p:spPr bwMode="auto">
              <a:xfrm>
                <a:off x="2144" y="4910"/>
                <a:ext cx="225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Make inside handoff to wing. Fake Buck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36"/>
              <p:cNvSpPr>
                <a:spLocks noChangeArrowheads="1"/>
              </p:cNvSpPr>
              <p:nvPr/>
            </p:nvSpPr>
            <p:spPr bwMode="auto">
              <a:xfrm>
                <a:off x="2144" y="5028"/>
                <a:ext cx="117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 Block Chase.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7"/>
              <p:cNvSpPr>
                <a:spLocks noChangeArrowheads="1"/>
              </p:cNvSpPr>
              <p:nvPr/>
            </p:nvSpPr>
            <p:spPr bwMode="auto">
              <a:xfrm>
                <a:off x="2144" y="5262"/>
                <a:ext cx="98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Arc 138"/>
              <p:cNvSpPr>
                <a:spLocks/>
              </p:cNvSpPr>
              <p:nvPr/>
            </p:nvSpPr>
            <p:spPr bwMode="auto">
              <a:xfrm>
                <a:off x="3457" y="1492"/>
                <a:ext cx="277" cy="179"/>
              </a:xfrm>
              <a:custGeom>
                <a:avLst/>
                <a:gdLst>
                  <a:gd name="G0" fmla="+- 79 0 0"/>
                  <a:gd name="G1" fmla="+- 121 0 0"/>
                  <a:gd name="G2" fmla="+- 21600 0 0"/>
                  <a:gd name="T0" fmla="*/ 21679 w 21679"/>
                  <a:gd name="T1" fmla="*/ 0 h 21721"/>
                  <a:gd name="T2" fmla="*/ 0 w 21679"/>
                  <a:gd name="T3" fmla="*/ 21721 h 21721"/>
                  <a:gd name="T4" fmla="*/ 79 w 21679"/>
                  <a:gd name="T5" fmla="*/ 121 h 21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9" h="21721" fill="none" extrusionOk="0">
                    <a:moveTo>
                      <a:pt x="21678" y="0"/>
                    </a:moveTo>
                    <a:cubicBezTo>
                      <a:pt x="21678" y="40"/>
                      <a:pt x="21679" y="80"/>
                      <a:pt x="21679" y="121"/>
                    </a:cubicBezTo>
                    <a:cubicBezTo>
                      <a:pt x="21679" y="12050"/>
                      <a:pt x="12008" y="21721"/>
                      <a:pt x="79" y="21721"/>
                    </a:cubicBezTo>
                    <a:cubicBezTo>
                      <a:pt x="52" y="21721"/>
                      <a:pt x="26" y="21720"/>
                      <a:pt x="0" y="21720"/>
                    </a:cubicBezTo>
                  </a:path>
                  <a:path w="21679" h="21721" stroke="0" extrusionOk="0">
                    <a:moveTo>
                      <a:pt x="21678" y="0"/>
                    </a:moveTo>
                    <a:cubicBezTo>
                      <a:pt x="21678" y="40"/>
                      <a:pt x="21679" y="80"/>
                      <a:pt x="21679" y="121"/>
                    </a:cubicBezTo>
                    <a:cubicBezTo>
                      <a:pt x="21679" y="12050"/>
                      <a:pt x="12008" y="21721"/>
                      <a:pt x="79" y="21721"/>
                    </a:cubicBezTo>
                    <a:cubicBezTo>
                      <a:pt x="52" y="21721"/>
                      <a:pt x="26" y="21720"/>
                      <a:pt x="0" y="21720"/>
                    </a:cubicBezTo>
                    <a:lnTo>
                      <a:pt x="79" y="12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39"/>
              <p:cNvSpPr>
                <a:spLocks/>
              </p:cNvSpPr>
              <p:nvPr/>
            </p:nvSpPr>
            <p:spPr bwMode="auto">
              <a:xfrm>
                <a:off x="3712" y="1492"/>
                <a:ext cx="42" cy="53"/>
              </a:xfrm>
              <a:custGeom>
                <a:avLst/>
                <a:gdLst>
                  <a:gd name="T0" fmla="*/ 21 w 42"/>
                  <a:gd name="T1" fmla="*/ 0 h 53"/>
                  <a:gd name="T2" fmla="*/ 0 w 42"/>
                  <a:gd name="T3" fmla="*/ 53 h 53"/>
                  <a:gd name="T4" fmla="*/ 21 w 42"/>
                  <a:gd name="T5" fmla="*/ 40 h 53"/>
                  <a:gd name="T6" fmla="*/ 42 w 42"/>
                  <a:gd name="T7" fmla="*/ 53 h 53"/>
                  <a:gd name="T8" fmla="*/ 21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40"/>
                    </a:lnTo>
                    <a:lnTo>
                      <a:pt x="42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Arc 140"/>
              <p:cNvSpPr>
                <a:spLocks/>
              </p:cNvSpPr>
              <p:nvPr/>
            </p:nvSpPr>
            <p:spPr bwMode="auto">
              <a:xfrm>
                <a:off x="1557" y="1434"/>
                <a:ext cx="1095" cy="13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Arc 141"/>
              <p:cNvSpPr>
                <a:spLocks/>
              </p:cNvSpPr>
              <p:nvPr/>
            </p:nvSpPr>
            <p:spPr bwMode="auto">
              <a:xfrm>
                <a:off x="2652" y="1065"/>
                <a:ext cx="120" cy="4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42"/>
              <p:cNvSpPr>
                <a:spLocks/>
              </p:cNvSpPr>
              <p:nvPr/>
            </p:nvSpPr>
            <p:spPr bwMode="auto">
              <a:xfrm>
                <a:off x="2731" y="1058"/>
                <a:ext cx="82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Line 143"/>
              <p:cNvSpPr>
                <a:spLocks noChangeShapeType="1"/>
              </p:cNvSpPr>
              <p:nvPr/>
            </p:nvSpPr>
            <p:spPr bwMode="auto">
              <a:xfrm>
                <a:off x="2731" y="105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Arc 144"/>
              <p:cNvSpPr>
                <a:spLocks/>
              </p:cNvSpPr>
              <p:nvPr/>
            </p:nvSpPr>
            <p:spPr bwMode="auto">
              <a:xfrm>
                <a:off x="2059" y="1460"/>
                <a:ext cx="510" cy="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Arc 145"/>
              <p:cNvSpPr>
                <a:spLocks/>
              </p:cNvSpPr>
              <p:nvPr/>
            </p:nvSpPr>
            <p:spPr bwMode="auto">
              <a:xfrm>
                <a:off x="2569" y="1135"/>
                <a:ext cx="575" cy="37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62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85"/>
                      <a:pt x="9647" y="20"/>
                      <a:pt x="21562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85"/>
                      <a:pt x="9647" y="20"/>
                      <a:pt x="21562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46"/>
              <p:cNvSpPr>
                <a:spLocks/>
              </p:cNvSpPr>
              <p:nvPr/>
            </p:nvSpPr>
            <p:spPr bwMode="auto">
              <a:xfrm>
                <a:off x="3143" y="1098"/>
                <a:ext cx="9" cy="74"/>
              </a:xfrm>
              <a:custGeom>
                <a:avLst/>
                <a:gdLst>
                  <a:gd name="T0" fmla="*/ 22 w 22"/>
                  <a:gd name="T1" fmla="*/ 218 h 218"/>
                  <a:gd name="T2" fmla="*/ 0 w 22"/>
                  <a:gd name="T3" fmla="*/ 218 h 218"/>
                  <a:gd name="T4" fmla="*/ 0 w 22"/>
                  <a:gd name="T5" fmla="*/ 0 h 218"/>
                  <a:gd name="T6" fmla="*/ 22 w 22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18">
                    <a:moveTo>
                      <a:pt x="22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Line 147"/>
              <p:cNvSpPr>
                <a:spLocks noChangeShapeType="1"/>
              </p:cNvSpPr>
              <p:nvPr/>
            </p:nvSpPr>
            <p:spPr bwMode="auto">
              <a:xfrm flipH="1">
                <a:off x="3143" y="1098"/>
                <a:ext cx="9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48"/>
              <p:cNvSpPr>
                <a:spLocks/>
              </p:cNvSpPr>
              <p:nvPr/>
            </p:nvSpPr>
            <p:spPr bwMode="auto">
              <a:xfrm>
                <a:off x="1210" y="924"/>
                <a:ext cx="1562" cy="759"/>
              </a:xfrm>
              <a:custGeom>
                <a:avLst/>
                <a:gdLst>
                  <a:gd name="T0" fmla="*/ 0 w 4161"/>
                  <a:gd name="T1" fmla="*/ 2007 h 2232"/>
                  <a:gd name="T2" fmla="*/ 34 w 4161"/>
                  <a:gd name="T3" fmla="*/ 2232 h 2232"/>
                  <a:gd name="T4" fmla="*/ 3521 w 4161"/>
                  <a:gd name="T5" fmla="*/ 2183 h 2232"/>
                  <a:gd name="T6" fmla="*/ 4161 w 4161"/>
                  <a:gd name="T7" fmla="*/ 0 h 2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61" h="2232">
                    <a:moveTo>
                      <a:pt x="0" y="2007"/>
                    </a:moveTo>
                    <a:lnTo>
                      <a:pt x="34" y="2232"/>
                    </a:lnTo>
                    <a:lnTo>
                      <a:pt x="3521" y="2183"/>
                    </a:lnTo>
                    <a:lnTo>
                      <a:pt x="416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49"/>
              <p:cNvSpPr>
                <a:spLocks/>
              </p:cNvSpPr>
              <p:nvPr/>
            </p:nvSpPr>
            <p:spPr bwMode="auto">
              <a:xfrm>
                <a:off x="2735" y="924"/>
                <a:ext cx="41" cy="56"/>
              </a:xfrm>
              <a:custGeom>
                <a:avLst/>
                <a:gdLst>
                  <a:gd name="T0" fmla="*/ 37 w 41"/>
                  <a:gd name="T1" fmla="*/ 0 h 56"/>
                  <a:gd name="T2" fmla="*/ 0 w 41"/>
                  <a:gd name="T3" fmla="*/ 45 h 56"/>
                  <a:gd name="T4" fmla="*/ 26 w 41"/>
                  <a:gd name="T5" fmla="*/ 38 h 56"/>
                  <a:gd name="T6" fmla="*/ 41 w 41"/>
                  <a:gd name="T7" fmla="*/ 56 h 56"/>
                  <a:gd name="T8" fmla="*/ 37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37" y="0"/>
                    </a:moveTo>
                    <a:lnTo>
                      <a:pt x="0" y="45"/>
                    </a:lnTo>
                    <a:lnTo>
                      <a:pt x="26" y="38"/>
                    </a:lnTo>
                    <a:lnTo>
                      <a:pt x="41" y="56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50"/>
              <p:cNvSpPr>
                <a:spLocks/>
              </p:cNvSpPr>
              <p:nvPr/>
            </p:nvSpPr>
            <p:spPr bwMode="auto">
              <a:xfrm>
                <a:off x="2323" y="1758"/>
                <a:ext cx="491" cy="249"/>
              </a:xfrm>
              <a:custGeom>
                <a:avLst/>
                <a:gdLst>
                  <a:gd name="T0" fmla="*/ 0 w 1308"/>
                  <a:gd name="T1" fmla="*/ 95 h 732"/>
                  <a:gd name="T2" fmla="*/ 96 w 1308"/>
                  <a:gd name="T3" fmla="*/ 0 h 732"/>
                  <a:gd name="T4" fmla="*/ 1308 w 1308"/>
                  <a:gd name="T5" fmla="*/ 732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8" h="732">
                    <a:moveTo>
                      <a:pt x="0" y="95"/>
                    </a:moveTo>
                    <a:lnTo>
                      <a:pt x="96" y="0"/>
                    </a:lnTo>
                    <a:lnTo>
                      <a:pt x="1308" y="73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51"/>
              <p:cNvSpPr>
                <a:spLocks/>
              </p:cNvSpPr>
              <p:nvPr/>
            </p:nvSpPr>
            <p:spPr bwMode="auto">
              <a:xfrm>
                <a:off x="2753" y="1963"/>
                <a:ext cx="61" cy="44"/>
              </a:xfrm>
              <a:custGeom>
                <a:avLst/>
                <a:gdLst>
                  <a:gd name="T0" fmla="*/ 61 w 61"/>
                  <a:gd name="T1" fmla="*/ 44 h 44"/>
                  <a:gd name="T2" fmla="*/ 22 w 61"/>
                  <a:gd name="T3" fmla="*/ 0 h 44"/>
                  <a:gd name="T4" fmla="*/ 24 w 61"/>
                  <a:gd name="T5" fmla="*/ 24 h 44"/>
                  <a:gd name="T6" fmla="*/ 0 w 61"/>
                  <a:gd name="T7" fmla="*/ 34 h 44"/>
                  <a:gd name="T8" fmla="*/ 61 w 61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4">
                    <a:moveTo>
                      <a:pt x="61" y="44"/>
                    </a:moveTo>
                    <a:lnTo>
                      <a:pt x="22" y="0"/>
                    </a:lnTo>
                    <a:lnTo>
                      <a:pt x="24" y="24"/>
                    </a:lnTo>
                    <a:lnTo>
                      <a:pt x="0" y="34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52"/>
              <p:cNvSpPr>
                <a:spLocks/>
              </p:cNvSpPr>
              <p:nvPr/>
            </p:nvSpPr>
            <p:spPr bwMode="auto">
              <a:xfrm>
                <a:off x="1341" y="1460"/>
                <a:ext cx="1413" cy="293"/>
              </a:xfrm>
              <a:custGeom>
                <a:avLst/>
                <a:gdLst>
                  <a:gd name="T0" fmla="*/ 3761 w 3761"/>
                  <a:gd name="T1" fmla="*/ 861 h 861"/>
                  <a:gd name="T2" fmla="*/ 846 w 3761"/>
                  <a:gd name="T3" fmla="*/ 861 h 861"/>
                  <a:gd name="T4" fmla="*/ 0 w 3761"/>
                  <a:gd name="T5" fmla="*/ 0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61" h="861">
                    <a:moveTo>
                      <a:pt x="3761" y="861"/>
                    </a:moveTo>
                    <a:lnTo>
                      <a:pt x="846" y="86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53"/>
              <p:cNvSpPr>
                <a:spLocks/>
              </p:cNvSpPr>
              <p:nvPr/>
            </p:nvSpPr>
            <p:spPr bwMode="auto">
              <a:xfrm>
                <a:off x="1306" y="1428"/>
                <a:ext cx="65" cy="58"/>
              </a:xfrm>
              <a:custGeom>
                <a:avLst/>
                <a:gdLst>
                  <a:gd name="T0" fmla="*/ 155 w 171"/>
                  <a:gd name="T1" fmla="*/ 0 h 171"/>
                  <a:gd name="T2" fmla="*/ 171 w 171"/>
                  <a:gd name="T3" fmla="*/ 16 h 171"/>
                  <a:gd name="T4" fmla="*/ 15 w 171"/>
                  <a:gd name="T5" fmla="*/ 171 h 171"/>
                  <a:gd name="T6" fmla="*/ 0 w 171"/>
                  <a:gd name="T7" fmla="*/ 15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155" y="0"/>
                    </a:moveTo>
                    <a:lnTo>
                      <a:pt x="171" y="16"/>
                    </a:lnTo>
                    <a:lnTo>
                      <a:pt x="15" y="171"/>
                    </a:lnTo>
                    <a:lnTo>
                      <a:pt x="0" y="15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Line 154"/>
              <p:cNvSpPr>
                <a:spLocks noChangeShapeType="1"/>
              </p:cNvSpPr>
              <p:nvPr/>
            </p:nvSpPr>
            <p:spPr bwMode="auto">
              <a:xfrm>
                <a:off x="1306" y="1481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55"/>
              <p:cNvSpPr>
                <a:spLocks noChangeShapeType="1"/>
              </p:cNvSpPr>
              <p:nvPr/>
            </p:nvSpPr>
            <p:spPr bwMode="auto">
              <a:xfrm flipH="1" flipV="1">
                <a:off x="2053" y="1249"/>
                <a:ext cx="210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56"/>
              <p:cNvSpPr>
                <a:spLocks/>
              </p:cNvSpPr>
              <p:nvPr/>
            </p:nvSpPr>
            <p:spPr bwMode="auto">
              <a:xfrm>
                <a:off x="2027" y="1214"/>
                <a:ext cx="46" cy="68"/>
              </a:xfrm>
              <a:custGeom>
                <a:avLst/>
                <a:gdLst>
                  <a:gd name="T0" fmla="*/ 107 w 124"/>
                  <a:gd name="T1" fmla="*/ 0 h 200"/>
                  <a:gd name="T2" fmla="*/ 124 w 124"/>
                  <a:gd name="T3" fmla="*/ 9 h 200"/>
                  <a:gd name="T4" fmla="*/ 18 w 124"/>
                  <a:gd name="T5" fmla="*/ 200 h 200"/>
                  <a:gd name="T6" fmla="*/ 0 w 124"/>
                  <a:gd name="T7" fmla="*/ 1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200">
                    <a:moveTo>
                      <a:pt x="107" y="0"/>
                    </a:moveTo>
                    <a:lnTo>
                      <a:pt x="124" y="9"/>
                    </a:lnTo>
                    <a:lnTo>
                      <a:pt x="18" y="200"/>
                    </a:lnTo>
                    <a:lnTo>
                      <a:pt x="0" y="19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Line 157"/>
              <p:cNvSpPr>
                <a:spLocks noChangeShapeType="1"/>
              </p:cNvSpPr>
              <p:nvPr/>
            </p:nvSpPr>
            <p:spPr bwMode="auto">
              <a:xfrm>
                <a:off x="2027" y="127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58"/>
              <p:cNvSpPr>
                <a:spLocks noChangeShapeType="1"/>
              </p:cNvSpPr>
              <p:nvPr/>
            </p:nvSpPr>
            <p:spPr bwMode="auto">
              <a:xfrm flipH="1" flipV="1">
                <a:off x="2467" y="1276"/>
                <a:ext cx="102" cy="7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59"/>
              <p:cNvSpPr>
                <a:spLocks/>
              </p:cNvSpPr>
              <p:nvPr/>
            </p:nvSpPr>
            <p:spPr bwMode="auto">
              <a:xfrm>
                <a:off x="2435" y="1242"/>
                <a:ext cx="58" cy="62"/>
              </a:xfrm>
              <a:custGeom>
                <a:avLst/>
                <a:gdLst>
                  <a:gd name="T0" fmla="*/ 137 w 153"/>
                  <a:gd name="T1" fmla="*/ 0 h 182"/>
                  <a:gd name="T2" fmla="*/ 153 w 153"/>
                  <a:gd name="T3" fmla="*/ 14 h 182"/>
                  <a:gd name="T4" fmla="*/ 15 w 153"/>
                  <a:gd name="T5" fmla="*/ 182 h 182"/>
                  <a:gd name="T6" fmla="*/ 0 w 153"/>
                  <a:gd name="T7" fmla="*/ 1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82">
                    <a:moveTo>
                      <a:pt x="137" y="0"/>
                    </a:moveTo>
                    <a:lnTo>
                      <a:pt x="153" y="14"/>
                    </a:lnTo>
                    <a:lnTo>
                      <a:pt x="15" y="182"/>
                    </a:lnTo>
                    <a:lnTo>
                      <a:pt x="0" y="16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Line 160"/>
              <p:cNvSpPr>
                <a:spLocks noChangeShapeType="1"/>
              </p:cNvSpPr>
              <p:nvPr/>
            </p:nvSpPr>
            <p:spPr bwMode="auto">
              <a:xfrm>
                <a:off x="2435" y="1300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161"/>
              <p:cNvSpPr>
                <a:spLocks noChangeShapeType="1"/>
              </p:cNvSpPr>
              <p:nvPr/>
            </p:nvSpPr>
            <p:spPr bwMode="auto">
              <a:xfrm flipV="1">
                <a:off x="2844" y="1308"/>
                <a:ext cx="12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62"/>
              <p:cNvSpPr>
                <a:spLocks/>
              </p:cNvSpPr>
              <p:nvPr/>
            </p:nvSpPr>
            <p:spPr bwMode="auto">
              <a:xfrm>
                <a:off x="2856" y="1308"/>
                <a:ext cx="143" cy="15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63"/>
              <p:cNvSpPr>
                <a:spLocks/>
              </p:cNvSpPr>
              <p:nvPr/>
            </p:nvSpPr>
            <p:spPr bwMode="auto">
              <a:xfrm>
                <a:off x="2999" y="1429"/>
                <a:ext cx="8" cy="74"/>
              </a:xfrm>
              <a:custGeom>
                <a:avLst/>
                <a:gdLst>
                  <a:gd name="T0" fmla="*/ 23 w 23"/>
                  <a:gd name="T1" fmla="*/ 217 h 217"/>
                  <a:gd name="T2" fmla="*/ 0 w 23"/>
                  <a:gd name="T3" fmla="*/ 217 h 217"/>
                  <a:gd name="T4" fmla="*/ 0 w 23"/>
                  <a:gd name="T5" fmla="*/ 0 h 217"/>
                  <a:gd name="T6" fmla="*/ 23 w 23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17">
                    <a:moveTo>
                      <a:pt x="23" y="217"/>
                    </a:moveTo>
                    <a:lnTo>
                      <a:pt x="0" y="217"/>
                    </a:ln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Line 164"/>
              <p:cNvSpPr>
                <a:spLocks noChangeShapeType="1"/>
              </p:cNvSpPr>
              <p:nvPr/>
            </p:nvSpPr>
            <p:spPr bwMode="auto">
              <a:xfrm flipH="1">
                <a:off x="2999" y="1429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165"/>
              <p:cNvSpPr>
                <a:spLocks noChangeShapeType="1"/>
              </p:cNvSpPr>
              <p:nvPr/>
            </p:nvSpPr>
            <p:spPr bwMode="auto">
              <a:xfrm flipH="1" flipV="1">
                <a:off x="3328" y="1141"/>
                <a:ext cx="383" cy="22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Arc 166"/>
              <p:cNvSpPr>
                <a:spLocks/>
              </p:cNvSpPr>
              <p:nvPr/>
            </p:nvSpPr>
            <p:spPr bwMode="auto">
              <a:xfrm>
                <a:off x="3113" y="740"/>
                <a:ext cx="215" cy="40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67"/>
              <p:cNvSpPr>
                <a:spLocks/>
              </p:cNvSpPr>
              <p:nvPr/>
            </p:nvSpPr>
            <p:spPr bwMode="auto">
              <a:xfrm>
                <a:off x="3106" y="703"/>
                <a:ext cx="7" cy="74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68"/>
              <p:cNvSpPr>
                <a:spLocks noChangeShapeType="1"/>
              </p:cNvSpPr>
              <p:nvPr/>
            </p:nvSpPr>
            <p:spPr bwMode="auto">
              <a:xfrm>
                <a:off x="3106" y="777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69"/>
              <p:cNvSpPr>
                <a:spLocks/>
              </p:cNvSpPr>
              <p:nvPr/>
            </p:nvSpPr>
            <p:spPr bwMode="auto">
              <a:xfrm>
                <a:off x="1100" y="5204"/>
                <a:ext cx="173" cy="87"/>
              </a:xfrm>
              <a:custGeom>
                <a:avLst/>
                <a:gdLst>
                  <a:gd name="T0" fmla="*/ 0 w 462"/>
                  <a:gd name="T1" fmla="*/ 49 h 255"/>
                  <a:gd name="T2" fmla="*/ 114 w 462"/>
                  <a:gd name="T3" fmla="*/ 0 h 255"/>
                  <a:gd name="T4" fmla="*/ 462 w 462"/>
                  <a:gd name="T5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2" h="255">
                    <a:moveTo>
                      <a:pt x="0" y="49"/>
                    </a:moveTo>
                    <a:lnTo>
                      <a:pt x="114" y="0"/>
                    </a:lnTo>
                    <a:lnTo>
                      <a:pt x="462" y="25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70"/>
              <p:cNvSpPr>
                <a:spLocks/>
              </p:cNvSpPr>
              <p:nvPr/>
            </p:nvSpPr>
            <p:spPr bwMode="auto">
              <a:xfrm>
                <a:off x="1213" y="5244"/>
                <a:ext cx="60" cy="47"/>
              </a:xfrm>
              <a:custGeom>
                <a:avLst/>
                <a:gdLst>
                  <a:gd name="T0" fmla="*/ 60 w 60"/>
                  <a:gd name="T1" fmla="*/ 47 h 47"/>
                  <a:gd name="T2" fmla="*/ 26 w 60"/>
                  <a:gd name="T3" fmla="*/ 0 h 47"/>
                  <a:gd name="T4" fmla="*/ 25 w 60"/>
                  <a:gd name="T5" fmla="*/ 24 h 47"/>
                  <a:gd name="T6" fmla="*/ 0 w 60"/>
                  <a:gd name="T7" fmla="*/ 32 h 47"/>
                  <a:gd name="T8" fmla="*/ 60 w 60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7">
                    <a:moveTo>
                      <a:pt x="60" y="47"/>
                    </a:moveTo>
                    <a:lnTo>
                      <a:pt x="26" y="0"/>
                    </a:lnTo>
                    <a:lnTo>
                      <a:pt x="25" y="24"/>
                    </a:lnTo>
                    <a:lnTo>
                      <a:pt x="0" y="32"/>
                    </a:lnTo>
                    <a:lnTo>
                      <a:pt x="60" y="47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71"/>
              <p:cNvSpPr>
                <a:spLocks/>
              </p:cNvSpPr>
              <p:nvPr/>
            </p:nvSpPr>
            <p:spPr bwMode="auto">
              <a:xfrm>
                <a:off x="1100" y="4148"/>
                <a:ext cx="167" cy="81"/>
              </a:xfrm>
              <a:custGeom>
                <a:avLst/>
                <a:gdLst>
                  <a:gd name="T0" fmla="*/ 0 w 447"/>
                  <a:gd name="T1" fmla="*/ 62 h 238"/>
                  <a:gd name="T2" fmla="*/ 114 w 447"/>
                  <a:gd name="T3" fmla="*/ 0 h 238"/>
                  <a:gd name="T4" fmla="*/ 447 w 447"/>
                  <a:gd name="T5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7" h="238">
                    <a:moveTo>
                      <a:pt x="0" y="62"/>
                    </a:moveTo>
                    <a:lnTo>
                      <a:pt x="114" y="0"/>
                    </a:lnTo>
                    <a:lnTo>
                      <a:pt x="447" y="23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72"/>
              <p:cNvSpPr>
                <a:spLocks/>
              </p:cNvSpPr>
              <p:nvPr/>
            </p:nvSpPr>
            <p:spPr bwMode="auto">
              <a:xfrm>
                <a:off x="1207" y="4183"/>
                <a:ext cx="60" cy="46"/>
              </a:xfrm>
              <a:custGeom>
                <a:avLst/>
                <a:gdLst>
                  <a:gd name="T0" fmla="*/ 60 w 60"/>
                  <a:gd name="T1" fmla="*/ 46 h 46"/>
                  <a:gd name="T2" fmla="*/ 25 w 60"/>
                  <a:gd name="T3" fmla="*/ 0 h 46"/>
                  <a:gd name="T4" fmla="*/ 25 w 60"/>
                  <a:gd name="T5" fmla="*/ 23 h 46"/>
                  <a:gd name="T6" fmla="*/ 0 w 60"/>
                  <a:gd name="T7" fmla="*/ 31 h 46"/>
                  <a:gd name="T8" fmla="*/ 60 w 6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6">
                    <a:moveTo>
                      <a:pt x="60" y="46"/>
                    </a:moveTo>
                    <a:lnTo>
                      <a:pt x="25" y="0"/>
                    </a:lnTo>
                    <a:lnTo>
                      <a:pt x="25" y="23"/>
                    </a:lnTo>
                    <a:lnTo>
                      <a:pt x="0" y="31"/>
                    </a:lnTo>
                    <a:lnTo>
                      <a:pt x="6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Arc 173"/>
              <p:cNvSpPr>
                <a:spLocks/>
              </p:cNvSpPr>
              <p:nvPr/>
            </p:nvSpPr>
            <p:spPr bwMode="auto">
              <a:xfrm>
                <a:off x="1830" y="5053"/>
                <a:ext cx="251" cy="15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74"/>
              <p:cNvSpPr>
                <a:spLocks/>
              </p:cNvSpPr>
              <p:nvPr/>
            </p:nvSpPr>
            <p:spPr bwMode="auto">
              <a:xfrm>
                <a:off x="2060" y="5053"/>
                <a:ext cx="42" cy="52"/>
              </a:xfrm>
              <a:custGeom>
                <a:avLst/>
                <a:gdLst>
                  <a:gd name="T0" fmla="*/ 21 w 42"/>
                  <a:gd name="T1" fmla="*/ 0 h 52"/>
                  <a:gd name="T2" fmla="*/ 0 w 42"/>
                  <a:gd name="T3" fmla="*/ 52 h 52"/>
                  <a:gd name="T4" fmla="*/ 21 w 42"/>
                  <a:gd name="T5" fmla="*/ 39 h 52"/>
                  <a:gd name="T6" fmla="*/ 42 w 42"/>
                  <a:gd name="T7" fmla="*/ 52 h 52"/>
                  <a:gd name="T8" fmla="*/ 21 w 42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2">
                    <a:moveTo>
                      <a:pt x="21" y="0"/>
                    </a:moveTo>
                    <a:lnTo>
                      <a:pt x="0" y="52"/>
                    </a:lnTo>
                    <a:lnTo>
                      <a:pt x="21" y="39"/>
                    </a:lnTo>
                    <a:lnTo>
                      <a:pt x="42" y="5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Arc 175"/>
              <p:cNvSpPr>
                <a:spLocks/>
              </p:cNvSpPr>
              <p:nvPr/>
            </p:nvSpPr>
            <p:spPr bwMode="auto">
              <a:xfrm>
                <a:off x="1753" y="4002"/>
                <a:ext cx="287" cy="1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76"/>
              <p:cNvSpPr>
                <a:spLocks/>
              </p:cNvSpPr>
              <p:nvPr/>
            </p:nvSpPr>
            <p:spPr bwMode="auto">
              <a:xfrm>
                <a:off x="2019" y="4002"/>
                <a:ext cx="41" cy="53"/>
              </a:xfrm>
              <a:custGeom>
                <a:avLst/>
                <a:gdLst>
                  <a:gd name="T0" fmla="*/ 20 w 41"/>
                  <a:gd name="T1" fmla="*/ 0 h 53"/>
                  <a:gd name="T2" fmla="*/ 0 w 41"/>
                  <a:gd name="T3" fmla="*/ 53 h 53"/>
                  <a:gd name="T4" fmla="*/ 20 w 41"/>
                  <a:gd name="T5" fmla="*/ 39 h 53"/>
                  <a:gd name="T6" fmla="*/ 41 w 41"/>
                  <a:gd name="T7" fmla="*/ 53 h 53"/>
                  <a:gd name="T8" fmla="*/ 20 w 41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3">
                    <a:moveTo>
                      <a:pt x="20" y="0"/>
                    </a:moveTo>
                    <a:lnTo>
                      <a:pt x="0" y="53"/>
                    </a:lnTo>
                    <a:lnTo>
                      <a:pt x="20" y="39"/>
                    </a:lnTo>
                    <a:lnTo>
                      <a:pt x="41" y="5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Arc 177"/>
              <p:cNvSpPr>
                <a:spLocks/>
              </p:cNvSpPr>
              <p:nvPr/>
            </p:nvSpPr>
            <p:spPr bwMode="auto">
              <a:xfrm>
                <a:off x="1740" y="2977"/>
                <a:ext cx="294" cy="11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78"/>
              <p:cNvSpPr>
                <a:spLocks/>
              </p:cNvSpPr>
              <p:nvPr/>
            </p:nvSpPr>
            <p:spPr bwMode="auto">
              <a:xfrm>
                <a:off x="2013" y="2977"/>
                <a:ext cx="41" cy="53"/>
              </a:xfrm>
              <a:custGeom>
                <a:avLst/>
                <a:gdLst>
                  <a:gd name="T0" fmla="*/ 21 w 41"/>
                  <a:gd name="T1" fmla="*/ 0 h 53"/>
                  <a:gd name="T2" fmla="*/ 0 w 41"/>
                  <a:gd name="T3" fmla="*/ 53 h 53"/>
                  <a:gd name="T4" fmla="*/ 21 w 41"/>
                  <a:gd name="T5" fmla="*/ 40 h 53"/>
                  <a:gd name="T6" fmla="*/ 41 w 41"/>
                  <a:gd name="T7" fmla="*/ 53 h 53"/>
                  <a:gd name="T8" fmla="*/ 21 w 41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40"/>
                    </a:lnTo>
                    <a:lnTo>
                      <a:pt x="41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79"/>
              <p:cNvSpPr>
                <a:spLocks noChangeShapeType="1"/>
              </p:cNvSpPr>
              <p:nvPr/>
            </p:nvSpPr>
            <p:spPr bwMode="auto">
              <a:xfrm flipH="1" flipV="1">
                <a:off x="1706" y="2799"/>
                <a:ext cx="198" cy="12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Arc 180"/>
              <p:cNvSpPr>
                <a:spLocks/>
              </p:cNvSpPr>
              <p:nvPr/>
            </p:nvSpPr>
            <p:spPr bwMode="auto">
              <a:xfrm>
                <a:off x="1294" y="2544"/>
                <a:ext cx="412" cy="25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81"/>
              <p:cNvSpPr>
                <a:spLocks/>
              </p:cNvSpPr>
              <p:nvPr/>
            </p:nvSpPr>
            <p:spPr bwMode="auto">
              <a:xfrm>
                <a:off x="1287" y="2507"/>
                <a:ext cx="7" cy="74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82"/>
              <p:cNvSpPr>
                <a:spLocks noChangeShapeType="1"/>
              </p:cNvSpPr>
              <p:nvPr/>
            </p:nvSpPr>
            <p:spPr bwMode="auto">
              <a:xfrm>
                <a:off x="1287" y="258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83"/>
              <p:cNvSpPr>
                <a:spLocks noChangeShapeType="1"/>
              </p:cNvSpPr>
              <p:nvPr/>
            </p:nvSpPr>
            <p:spPr bwMode="auto">
              <a:xfrm flipH="1" flipV="1">
                <a:off x="1719" y="3855"/>
                <a:ext cx="198" cy="11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Arc 184"/>
              <p:cNvSpPr>
                <a:spLocks/>
              </p:cNvSpPr>
              <p:nvPr/>
            </p:nvSpPr>
            <p:spPr bwMode="auto">
              <a:xfrm>
                <a:off x="1576" y="3606"/>
                <a:ext cx="144" cy="25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513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95" y="0"/>
                      <a:pt x="21551" y="9617"/>
                      <a:pt x="21599" y="21513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95" y="0"/>
                      <a:pt x="21551" y="9617"/>
                      <a:pt x="21599" y="21513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85"/>
              <p:cNvSpPr>
                <a:spLocks/>
              </p:cNvSpPr>
              <p:nvPr/>
            </p:nvSpPr>
            <p:spPr bwMode="auto">
              <a:xfrm>
                <a:off x="1568" y="3569"/>
                <a:ext cx="8" cy="74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86"/>
              <p:cNvSpPr>
                <a:spLocks noChangeShapeType="1"/>
              </p:cNvSpPr>
              <p:nvPr/>
            </p:nvSpPr>
            <p:spPr bwMode="auto">
              <a:xfrm>
                <a:off x="1568" y="364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87"/>
              <p:cNvSpPr>
                <a:spLocks noChangeShapeType="1"/>
              </p:cNvSpPr>
              <p:nvPr/>
            </p:nvSpPr>
            <p:spPr bwMode="auto">
              <a:xfrm flipH="1" flipV="1">
                <a:off x="1785" y="4879"/>
                <a:ext cx="197" cy="1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Arc 188"/>
              <p:cNvSpPr>
                <a:spLocks/>
              </p:cNvSpPr>
              <p:nvPr/>
            </p:nvSpPr>
            <p:spPr bwMode="auto">
              <a:xfrm>
                <a:off x="1252" y="4619"/>
                <a:ext cx="534" cy="260"/>
              </a:xfrm>
              <a:custGeom>
                <a:avLst/>
                <a:gdLst>
                  <a:gd name="G0" fmla="+- 41 0 0"/>
                  <a:gd name="G1" fmla="+- 21600 0 0"/>
                  <a:gd name="G2" fmla="+- 21600 0 0"/>
                  <a:gd name="T0" fmla="*/ 0 w 21641"/>
                  <a:gd name="T1" fmla="*/ 0 h 21600"/>
                  <a:gd name="T2" fmla="*/ 21641 w 21641"/>
                  <a:gd name="T3" fmla="*/ 21600 h 21600"/>
                  <a:gd name="T4" fmla="*/ 41 w 2164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1" h="21600" fill="none" extrusionOk="0">
                    <a:moveTo>
                      <a:pt x="0" y="0"/>
                    </a:moveTo>
                    <a:cubicBezTo>
                      <a:pt x="13" y="0"/>
                      <a:pt x="27" y="-1"/>
                      <a:pt x="41" y="0"/>
                    </a:cubicBezTo>
                    <a:cubicBezTo>
                      <a:pt x="11970" y="0"/>
                      <a:pt x="21641" y="9670"/>
                      <a:pt x="21641" y="21600"/>
                    </a:cubicBezTo>
                  </a:path>
                  <a:path w="21641" h="21600" stroke="0" extrusionOk="0">
                    <a:moveTo>
                      <a:pt x="0" y="0"/>
                    </a:moveTo>
                    <a:cubicBezTo>
                      <a:pt x="13" y="0"/>
                      <a:pt x="27" y="-1"/>
                      <a:pt x="41" y="0"/>
                    </a:cubicBezTo>
                    <a:cubicBezTo>
                      <a:pt x="11970" y="0"/>
                      <a:pt x="21641" y="9670"/>
                      <a:pt x="21641" y="21600"/>
                    </a:cubicBezTo>
                    <a:lnTo>
                      <a:pt x="41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89"/>
              <p:cNvSpPr>
                <a:spLocks/>
              </p:cNvSpPr>
              <p:nvPr/>
            </p:nvSpPr>
            <p:spPr bwMode="auto">
              <a:xfrm>
                <a:off x="1245" y="4582"/>
                <a:ext cx="7" cy="74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90"/>
              <p:cNvSpPr>
                <a:spLocks noChangeShapeType="1"/>
              </p:cNvSpPr>
              <p:nvPr/>
            </p:nvSpPr>
            <p:spPr bwMode="auto">
              <a:xfrm>
                <a:off x="1245" y="4656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91"/>
              <p:cNvSpPr>
                <a:spLocks/>
              </p:cNvSpPr>
              <p:nvPr/>
            </p:nvSpPr>
            <p:spPr bwMode="auto">
              <a:xfrm>
                <a:off x="1390" y="2891"/>
                <a:ext cx="113" cy="49"/>
              </a:xfrm>
              <a:custGeom>
                <a:avLst/>
                <a:gdLst>
                  <a:gd name="T0" fmla="*/ 15 w 302"/>
                  <a:gd name="T1" fmla="*/ 144 h 144"/>
                  <a:gd name="T2" fmla="*/ 0 w 302"/>
                  <a:gd name="T3" fmla="*/ 0 h 144"/>
                  <a:gd name="T4" fmla="*/ 302 w 302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144">
                    <a:moveTo>
                      <a:pt x="15" y="144"/>
                    </a:moveTo>
                    <a:lnTo>
                      <a:pt x="0" y="0"/>
                    </a:lnTo>
                    <a:lnTo>
                      <a:pt x="302" y="14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92"/>
              <p:cNvSpPr>
                <a:spLocks/>
              </p:cNvSpPr>
              <p:nvPr/>
            </p:nvSpPr>
            <p:spPr bwMode="auto">
              <a:xfrm>
                <a:off x="1486" y="2906"/>
                <a:ext cx="42" cy="71"/>
              </a:xfrm>
              <a:custGeom>
                <a:avLst/>
                <a:gdLst>
                  <a:gd name="T0" fmla="*/ 20 w 113"/>
                  <a:gd name="T1" fmla="*/ 209 h 209"/>
                  <a:gd name="T2" fmla="*/ 0 w 113"/>
                  <a:gd name="T3" fmla="*/ 200 h 209"/>
                  <a:gd name="T4" fmla="*/ 93 w 113"/>
                  <a:gd name="T5" fmla="*/ 0 h 209"/>
                  <a:gd name="T6" fmla="*/ 113 w 113"/>
                  <a:gd name="T7" fmla="*/ 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209">
                    <a:moveTo>
                      <a:pt x="20" y="209"/>
                    </a:moveTo>
                    <a:lnTo>
                      <a:pt x="0" y="200"/>
                    </a:lnTo>
                    <a:lnTo>
                      <a:pt x="93" y="0"/>
                    </a:lnTo>
                    <a:lnTo>
                      <a:pt x="113" y="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93"/>
              <p:cNvSpPr>
                <a:spLocks noChangeShapeType="1"/>
              </p:cNvSpPr>
              <p:nvPr/>
            </p:nvSpPr>
            <p:spPr bwMode="auto">
              <a:xfrm flipH="1" flipV="1">
                <a:off x="1521" y="2906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94"/>
              <p:cNvSpPr>
                <a:spLocks/>
              </p:cNvSpPr>
              <p:nvPr/>
            </p:nvSpPr>
            <p:spPr bwMode="auto">
              <a:xfrm>
                <a:off x="1390" y="3942"/>
                <a:ext cx="113" cy="59"/>
              </a:xfrm>
              <a:custGeom>
                <a:avLst/>
                <a:gdLst>
                  <a:gd name="T0" fmla="*/ 15 w 302"/>
                  <a:gd name="T1" fmla="*/ 127 h 173"/>
                  <a:gd name="T2" fmla="*/ 0 w 302"/>
                  <a:gd name="T3" fmla="*/ 0 h 173"/>
                  <a:gd name="T4" fmla="*/ 302 w 302"/>
                  <a:gd name="T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173">
                    <a:moveTo>
                      <a:pt x="15" y="127"/>
                    </a:moveTo>
                    <a:lnTo>
                      <a:pt x="0" y="0"/>
                    </a:lnTo>
                    <a:lnTo>
                      <a:pt x="302" y="17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95"/>
              <p:cNvSpPr>
                <a:spLocks/>
              </p:cNvSpPr>
              <p:nvPr/>
            </p:nvSpPr>
            <p:spPr bwMode="auto">
              <a:xfrm>
                <a:off x="1483" y="3969"/>
                <a:ext cx="47" cy="67"/>
              </a:xfrm>
              <a:custGeom>
                <a:avLst/>
                <a:gdLst>
                  <a:gd name="T0" fmla="*/ 17 w 124"/>
                  <a:gd name="T1" fmla="*/ 199 h 199"/>
                  <a:gd name="T2" fmla="*/ 0 w 124"/>
                  <a:gd name="T3" fmla="*/ 191 h 199"/>
                  <a:gd name="T4" fmla="*/ 106 w 124"/>
                  <a:gd name="T5" fmla="*/ 0 h 199"/>
                  <a:gd name="T6" fmla="*/ 124 w 124"/>
                  <a:gd name="T7" fmla="*/ 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199">
                    <a:moveTo>
                      <a:pt x="17" y="199"/>
                    </a:moveTo>
                    <a:lnTo>
                      <a:pt x="0" y="191"/>
                    </a:lnTo>
                    <a:lnTo>
                      <a:pt x="106" y="0"/>
                    </a:lnTo>
                    <a:lnTo>
                      <a:pt x="124" y="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96"/>
              <p:cNvSpPr>
                <a:spLocks noChangeShapeType="1"/>
              </p:cNvSpPr>
              <p:nvPr/>
            </p:nvSpPr>
            <p:spPr bwMode="auto">
              <a:xfrm flipH="1" flipV="1">
                <a:off x="1523" y="396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97"/>
              <p:cNvSpPr>
                <a:spLocks/>
              </p:cNvSpPr>
              <p:nvPr/>
            </p:nvSpPr>
            <p:spPr bwMode="auto">
              <a:xfrm>
                <a:off x="1401" y="4993"/>
                <a:ext cx="115" cy="60"/>
              </a:xfrm>
              <a:custGeom>
                <a:avLst/>
                <a:gdLst>
                  <a:gd name="T0" fmla="*/ 0 w 304"/>
                  <a:gd name="T1" fmla="*/ 160 h 176"/>
                  <a:gd name="T2" fmla="*/ 0 w 304"/>
                  <a:gd name="T3" fmla="*/ 0 h 176"/>
                  <a:gd name="T4" fmla="*/ 304 w 304"/>
                  <a:gd name="T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" h="176">
                    <a:moveTo>
                      <a:pt x="0" y="160"/>
                    </a:moveTo>
                    <a:lnTo>
                      <a:pt x="0" y="0"/>
                    </a:lnTo>
                    <a:lnTo>
                      <a:pt x="304" y="17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98"/>
              <p:cNvSpPr>
                <a:spLocks/>
              </p:cNvSpPr>
              <p:nvPr/>
            </p:nvSpPr>
            <p:spPr bwMode="auto">
              <a:xfrm>
                <a:off x="1496" y="5020"/>
                <a:ext cx="46" cy="68"/>
              </a:xfrm>
              <a:custGeom>
                <a:avLst/>
                <a:gdLst>
                  <a:gd name="T0" fmla="*/ 18 w 124"/>
                  <a:gd name="T1" fmla="*/ 200 h 200"/>
                  <a:gd name="T2" fmla="*/ 0 w 124"/>
                  <a:gd name="T3" fmla="*/ 191 h 200"/>
                  <a:gd name="T4" fmla="*/ 106 w 124"/>
                  <a:gd name="T5" fmla="*/ 0 h 200"/>
                  <a:gd name="T6" fmla="*/ 124 w 124"/>
                  <a:gd name="T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200">
                    <a:moveTo>
                      <a:pt x="18" y="200"/>
                    </a:moveTo>
                    <a:lnTo>
                      <a:pt x="0" y="191"/>
                    </a:lnTo>
                    <a:lnTo>
                      <a:pt x="106" y="0"/>
                    </a:lnTo>
                    <a:lnTo>
                      <a:pt x="124" y="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99"/>
              <p:cNvSpPr>
                <a:spLocks noChangeShapeType="1"/>
              </p:cNvSpPr>
              <p:nvPr/>
            </p:nvSpPr>
            <p:spPr bwMode="auto">
              <a:xfrm flipH="1" flipV="1">
                <a:off x="1536" y="5020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200"/>
              <p:cNvSpPr>
                <a:spLocks noChangeShapeType="1"/>
              </p:cNvSpPr>
              <p:nvPr/>
            </p:nvSpPr>
            <p:spPr bwMode="auto">
              <a:xfrm flipH="1" flipV="1">
                <a:off x="1192" y="2869"/>
                <a:ext cx="43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201"/>
              <p:cNvSpPr>
                <a:spLocks/>
              </p:cNvSpPr>
              <p:nvPr/>
            </p:nvSpPr>
            <p:spPr bwMode="auto">
              <a:xfrm>
                <a:off x="1157" y="2837"/>
                <a:ext cx="64" cy="58"/>
              </a:xfrm>
              <a:custGeom>
                <a:avLst/>
                <a:gdLst>
                  <a:gd name="T0" fmla="*/ 155 w 170"/>
                  <a:gd name="T1" fmla="*/ 0 h 171"/>
                  <a:gd name="T2" fmla="*/ 170 w 170"/>
                  <a:gd name="T3" fmla="*/ 15 h 171"/>
                  <a:gd name="T4" fmla="*/ 15 w 170"/>
                  <a:gd name="T5" fmla="*/ 171 h 171"/>
                  <a:gd name="T6" fmla="*/ 0 w 170"/>
                  <a:gd name="T7" fmla="*/ 15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71">
                    <a:moveTo>
                      <a:pt x="155" y="0"/>
                    </a:moveTo>
                    <a:lnTo>
                      <a:pt x="170" y="15"/>
                    </a:lnTo>
                    <a:lnTo>
                      <a:pt x="15" y="171"/>
                    </a:lnTo>
                    <a:lnTo>
                      <a:pt x="0" y="15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202"/>
              <p:cNvSpPr>
                <a:spLocks noChangeShapeType="1"/>
              </p:cNvSpPr>
              <p:nvPr/>
            </p:nvSpPr>
            <p:spPr bwMode="auto">
              <a:xfrm>
                <a:off x="1157" y="2890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203"/>
              <p:cNvSpPr>
                <a:spLocks noChangeShapeType="1"/>
              </p:cNvSpPr>
              <p:nvPr/>
            </p:nvSpPr>
            <p:spPr bwMode="auto">
              <a:xfrm flipH="1" flipV="1">
                <a:off x="959" y="2853"/>
                <a:ext cx="95" cy="7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204"/>
              <p:cNvSpPr>
                <a:spLocks/>
              </p:cNvSpPr>
              <p:nvPr/>
            </p:nvSpPr>
            <p:spPr bwMode="auto">
              <a:xfrm>
                <a:off x="926" y="2820"/>
                <a:ext cx="59" cy="61"/>
              </a:xfrm>
              <a:custGeom>
                <a:avLst/>
                <a:gdLst>
                  <a:gd name="T0" fmla="*/ 142 w 157"/>
                  <a:gd name="T1" fmla="*/ 0 h 178"/>
                  <a:gd name="T2" fmla="*/ 157 w 157"/>
                  <a:gd name="T3" fmla="*/ 13 h 178"/>
                  <a:gd name="T4" fmla="*/ 15 w 157"/>
                  <a:gd name="T5" fmla="*/ 178 h 178"/>
                  <a:gd name="T6" fmla="*/ 0 w 157"/>
                  <a:gd name="T7" fmla="*/ 16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78">
                    <a:moveTo>
                      <a:pt x="142" y="0"/>
                    </a:moveTo>
                    <a:lnTo>
                      <a:pt x="157" y="13"/>
                    </a:lnTo>
                    <a:lnTo>
                      <a:pt x="15" y="178"/>
                    </a:lnTo>
                    <a:lnTo>
                      <a:pt x="0" y="16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926" y="2876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713" y="2863"/>
              <a:ext cx="91" cy="49"/>
            </a:xfrm>
            <a:custGeom>
              <a:avLst/>
              <a:gdLst>
                <a:gd name="T0" fmla="*/ 145 w 240"/>
                <a:gd name="T1" fmla="*/ 144 h 144"/>
                <a:gd name="T2" fmla="*/ 240 w 240"/>
                <a:gd name="T3" fmla="*/ 48 h 144"/>
                <a:gd name="T4" fmla="*/ 0 w 240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44">
                  <a:moveTo>
                    <a:pt x="145" y="144"/>
                  </a:moveTo>
                  <a:lnTo>
                    <a:pt x="240" y="4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699" y="2826"/>
              <a:ext cx="22" cy="74"/>
            </a:xfrm>
            <a:custGeom>
              <a:avLst/>
              <a:gdLst>
                <a:gd name="T0" fmla="*/ 39 w 59"/>
                <a:gd name="T1" fmla="*/ 0 h 215"/>
                <a:gd name="T2" fmla="*/ 59 w 59"/>
                <a:gd name="T3" fmla="*/ 2 h 215"/>
                <a:gd name="T4" fmla="*/ 19 w 59"/>
                <a:gd name="T5" fmla="*/ 215 h 215"/>
                <a:gd name="T6" fmla="*/ 0 w 59"/>
                <a:gd name="T7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15">
                  <a:moveTo>
                    <a:pt x="39" y="0"/>
                  </a:moveTo>
                  <a:lnTo>
                    <a:pt x="59" y="2"/>
                  </a:lnTo>
                  <a:lnTo>
                    <a:pt x="19" y="215"/>
                  </a:lnTo>
                  <a:lnTo>
                    <a:pt x="0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699" y="2899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768" y="3893"/>
              <a:ext cx="47" cy="76"/>
            </a:xfrm>
            <a:custGeom>
              <a:avLst/>
              <a:gdLst>
                <a:gd name="T0" fmla="*/ 0 w 126"/>
                <a:gd name="T1" fmla="*/ 222 h 222"/>
                <a:gd name="T2" fmla="*/ 126 w 126"/>
                <a:gd name="T3" fmla="*/ 80 h 222"/>
                <a:gd name="T4" fmla="*/ 62 w 126"/>
                <a:gd name="T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222">
                  <a:moveTo>
                    <a:pt x="0" y="222"/>
                  </a:moveTo>
                  <a:lnTo>
                    <a:pt x="126" y="80"/>
                  </a:lnTo>
                  <a:lnTo>
                    <a:pt x="6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754" y="3864"/>
              <a:ext cx="69" cy="53"/>
            </a:xfrm>
            <a:custGeom>
              <a:avLst/>
              <a:gdLst>
                <a:gd name="T0" fmla="*/ 169 w 182"/>
                <a:gd name="T1" fmla="*/ 0 h 154"/>
                <a:gd name="T2" fmla="*/ 182 w 182"/>
                <a:gd name="T3" fmla="*/ 16 h 154"/>
                <a:gd name="T4" fmla="*/ 14 w 182"/>
                <a:gd name="T5" fmla="*/ 154 h 154"/>
                <a:gd name="T6" fmla="*/ 0 w 182"/>
                <a:gd name="T7" fmla="*/ 1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54">
                  <a:moveTo>
                    <a:pt x="169" y="0"/>
                  </a:moveTo>
                  <a:lnTo>
                    <a:pt x="182" y="16"/>
                  </a:lnTo>
                  <a:lnTo>
                    <a:pt x="14" y="154"/>
                  </a:lnTo>
                  <a:lnTo>
                    <a:pt x="0" y="13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754" y="3911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989" y="3909"/>
              <a:ext cx="60" cy="71"/>
            </a:xfrm>
            <a:custGeom>
              <a:avLst/>
              <a:gdLst>
                <a:gd name="T0" fmla="*/ 160 w 160"/>
                <a:gd name="T1" fmla="*/ 209 h 209"/>
                <a:gd name="T2" fmla="*/ 160 w 160"/>
                <a:gd name="T3" fmla="*/ 80 h 209"/>
                <a:gd name="T4" fmla="*/ 0 w 160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209">
                  <a:moveTo>
                    <a:pt x="160" y="209"/>
                  </a:moveTo>
                  <a:lnTo>
                    <a:pt x="160" y="8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964" y="3873"/>
              <a:ext cx="43" cy="69"/>
            </a:xfrm>
            <a:custGeom>
              <a:avLst/>
              <a:gdLst>
                <a:gd name="T0" fmla="*/ 98 w 116"/>
                <a:gd name="T1" fmla="*/ 0 h 204"/>
                <a:gd name="T2" fmla="*/ 116 w 116"/>
                <a:gd name="T3" fmla="*/ 9 h 204"/>
                <a:gd name="T4" fmla="*/ 18 w 116"/>
                <a:gd name="T5" fmla="*/ 204 h 204"/>
                <a:gd name="T6" fmla="*/ 0 w 116"/>
                <a:gd name="T7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204">
                  <a:moveTo>
                    <a:pt x="98" y="0"/>
                  </a:moveTo>
                  <a:lnTo>
                    <a:pt x="116" y="9"/>
                  </a:lnTo>
                  <a:lnTo>
                    <a:pt x="18" y="204"/>
                  </a:lnTo>
                  <a:lnTo>
                    <a:pt x="0" y="19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964" y="3939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 flipV="1">
              <a:off x="1156" y="3936"/>
              <a:ext cx="79" cy="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135" y="3899"/>
              <a:ext cx="35" cy="72"/>
            </a:xfrm>
            <a:custGeom>
              <a:avLst/>
              <a:gdLst>
                <a:gd name="T0" fmla="*/ 75 w 95"/>
                <a:gd name="T1" fmla="*/ 0 h 211"/>
                <a:gd name="T2" fmla="*/ 95 w 95"/>
                <a:gd name="T3" fmla="*/ 7 h 211"/>
                <a:gd name="T4" fmla="*/ 20 w 95"/>
                <a:gd name="T5" fmla="*/ 211 h 211"/>
                <a:gd name="T6" fmla="*/ 0 w 95"/>
                <a:gd name="T7" fmla="*/ 20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11">
                  <a:moveTo>
                    <a:pt x="75" y="0"/>
                  </a:moveTo>
                  <a:lnTo>
                    <a:pt x="95" y="7"/>
                  </a:lnTo>
                  <a:lnTo>
                    <a:pt x="20" y="211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135" y="3969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126" y="4961"/>
              <a:ext cx="109" cy="75"/>
            </a:xfrm>
            <a:custGeom>
              <a:avLst/>
              <a:gdLst>
                <a:gd name="T0" fmla="*/ 289 w 289"/>
                <a:gd name="T1" fmla="*/ 222 h 222"/>
                <a:gd name="T2" fmla="*/ 18 w 289"/>
                <a:gd name="T3" fmla="*/ 0 h 222"/>
                <a:gd name="T4" fmla="*/ 0 w 289"/>
                <a:gd name="T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" h="222">
                  <a:moveTo>
                    <a:pt x="289" y="222"/>
                  </a:moveTo>
                  <a:lnTo>
                    <a:pt x="18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119" y="4924"/>
              <a:ext cx="7" cy="74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119" y="4998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953" y="4938"/>
              <a:ext cx="101" cy="103"/>
            </a:xfrm>
            <a:custGeom>
              <a:avLst/>
              <a:gdLst>
                <a:gd name="T0" fmla="*/ 270 w 270"/>
                <a:gd name="T1" fmla="*/ 302 h 302"/>
                <a:gd name="T2" fmla="*/ 239 w 270"/>
                <a:gd name="T3" fmla="*/ 129 h 302"/>
                <a:gd name="T4" fmla="*/ 0 w 270"/>
                <a:gd name="T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302">
                  <a:moveTo>
                    <a:pt x="270" y="302"/>
                  </a:moveTo>
                  <a:lnTo>
                    <a:pt x="239" y="12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927" y="4902"/>
              <a:ext cx="45" cy="70"/>
            </a:xfrm>
            <a:custGeom>
              <a:avLst/>
              <a:gdLst>
                <a:gd name="T0" fmla="*/ 102 w 120"/>
                <a:gd name="T1" fmla="*/ 0 h 204"/>
                <a:gd name="T2" fmla="*/ 120 w 120"/>
                <a:gd name="T3" fmla="*/ 9 h 204"/>
                <a:gd name="T4" fmla="*/ 18 w 120"/>
                <a:gd name="T5" fmla="*/ 204 h 204"/>
                <a:gd name="T6" fmla="*/ 0 w 120"/>
                <a:gd name="T7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4">
                  <a:moveTo>
                    <a:pt x="102" y="0"/>
                  </a:moveTo>
                  <a:lnTo>
                    <a:pt x="120" y="9"/>
                  </a:lnTo>
                  <a:lnTo>
                    <a:pt x="18" y="204"/>
                  </a:lnTo>
                  <a:lnTo>
                    <a:pt x="0" y="19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927" y="4969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762" y="4982"/>
              <a:ext cx="42" cy="44"/>
            </a:xfrm>
            <a:custGeom>
              <a:avLst/>
              <a:gdLst>
                <a:gd name="T0" fmla="*/ 0 w 111"/>
                <a:gd name="T1" fmla="*/ 127 h 127"/>
                <a:gd name="T2" fmla="*/ 111 w 111"/>
                <a:gd name="T3" fmla="*/ 31 h 127"/>
                <a:gd name="T4" fmla="*/ 31 w 111"/>
                <a:gd name="T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127">
                  <a:moveTo>
                    <a:pt x="0" y="127"/>
                  </a:moveTo>
                  <a:lnTo>
                    <a:pt x="111" y="31"/>
                  </a:lnTo>
                  <a:lnTo>
                    <a:pt x="3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751" y="4945"/>
              <a:ext cx="38" cy="72"/>
            </a:xfrm>
            <a:custGeom>
              <a:avLst/>
              <a:gdLst>
                <a:gd name="T0" fmla="*/ 80 w 100"/>
                <a:gd name="T1" fmla="*/ 0 h 211"/>
                <a:gd name="T2" fmla="*/ 100 w 100"/>
                <a:gd name="T3" fmla="*/ 7 h 211"/>
                <a:gd name="T4" fmla="*/ 20 w 100"/>
                <a:gd name="T5" fmla="*/ 211 h 211"/>
                <a:gd name="T6" fmla="*/ 0 w 100"/>
                <a:gd name="T7" fmla="*/ 20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80" y="0"/>
                  </a:moveTo>
                  <a:lnTo>
                    <a:pt x="100" y="7"/>
                  </a:lnTo>
                  <a:lnTo>
                    <a:pt x="20" y="211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751" y="5015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420" y="3958"/>
              <a:ext cx="904" cy="174"/>
            </a:xfrm>
            <a:custGeom>
              <a:avLst/>
              <a:gdLst>
                <a:gd name="T0" fmla="*/ 2407 w 2407"/>
                <a:gd name="T1" fmla="*/ 510 h 510"/>
                <a:gd name="T2" fmla="*/ 717 w 2407"/>
                <a:gd name="T3" fmla="*/ 495 h 510"/>
                <a:gd name="T4" fmla="*/ 0 w 2407"/>
                <a:gd name="T5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7" h="510">
                  <a:moveTo>
                    <a:pt x="2407" y="510"/>
                  </a:moveTo>
                  <a:lnTo>
                    <a:pt x="717" y="49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390" y="3923"/>
              <a:ext cx="53" cy="66"/>
            </a:xfrm>
            <a:custGeom>
              <a:avLst/>
              <a:gdLst>
                <a:gd name="T0" fmla="*/ 124 w 142"/>
                <a:gd name="T1" fmla="*/ 0 h 194"/>
                <a:gd name="T2" fmla="*/ 142 w 142"/>
                <a:gd name="T3" fmla="*/ 12 h 194"/>
                <a:gd name="T4" fmla="*/ 18 w 142"/>
                <a:gd name="T5" fmla="*/ 194 h 194"/>
                <a:gd name="T6" fmla="*/ 0 w 142"/>
                <a:gd name="T7" fmla="*/ 18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94">
                  <a:moveTo>
                    <a:pt x="124" y="0"/>
                  </a:moveTo>
                  <a:lnTo>
                    <a:pt x="142" y="12"/>
                  </a:lnTo>
                  <a:lnTo>
                    <a:pt x="18" y="194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390" y="3985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1"/>
            <p:cNvSpPr>
              <a:spLocks/>
            </p:cNvSpPr>
            <p:nvPr/>
          </p:nvSpPr>
          <p:spPr bwMode="auto">
            <a:xfrm>
              <a:off x="463" y="2853"/>
              <a:ext cx="855" cy="254"/>
            </a:xfrm>
            <a:custGeom>
              <a:avLst/>
              <a:gdLst>
                <a:gd name="T0" fmla="*/ 2278 w 2278"/>
                <a:gd name="T1" fmla="*/ 748 h 748"/>
                <a:gd name="T2" fmla="*/ 462 w 2278"/>
                <a:gd name="T3" fmla="*/ 717 h 748"/>
                <a:gd name="T4" fmla="*/ 0 w 2278"/>
                <a:gd name="T5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8" h="748">
                  <a:moveTo>
                    <a:pt x="2278" y="748"/>
                  </a:moveTo>
                  <a:lnTo>
                    <a:pt x="462" y="71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2"/>
            <p:cNvSpPr>
              <a:spLocks/>
            </p:cNvSpPr>
            <p:nvPr/>
          </p:nvSpPr>
          <p:spPr bwMode="auto">
            <a:xfrm>
              <a:off x="423" y="2826"/>
              <a:ext cx="74" cy="47"/>
            </a:xfrm>
            <a:custGeom>
              <a:avLst/>
              <a:gdLst>
                <a:gd name="T0" fmla="*/ 186 w 197"/>
                <a:gd name="T1" fmla="*/ 0 h 137"/>
                <a:gd name="T2" fmla="*/ 197 w 197"/>
                <a:gd name="T3" fmla="*/ 18 h 137"/>
                <a:gd name="T4" fmla="*/ 11 w 197"/>
                <a:gd name="T5" fmla="*/ 137 h 137"/>
                <a:gd name="T6" fmla="*/ 0 w 197"/>
                <a:gd name="T7" fmla="*/ 12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37">
                  <a:moveTo>
                    <a:pt x="186" y="0"/>
                  </a:moveTo>
                  <a:lnTo>
                    <a:pt x="197" y="18"/>
                  </a:lnTo>
                  <a:lnTo>
                    <a:pt x="11" y="137"/>
                  </a:lnTo>
                  <a:lnTo>
                    <a:pt x="0" y="12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3"/>
            <p:cNvSpPr>
              <a:spLocks noChangeShapeType="1"/>
            </p:cNvSpPr>
            <p:nvPr/>
          </p:nvSpPr>
          <p:spPr bwMode="auto">
            <a:xfrm>
              <a:off x="423" y="2867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4"/>
            <p:cNvSpPr>
              <a:spLocks/>
            </p:cNvSpPr>
            <p:nvPr/>
          </p:nvSpPr>
          <p:spPr bwMode="auto">
            <a:xfrm>
              <a:off x="463" y="5041"/>
              <a:ext cx="873" cy="158"/>
            </a:xfrm>
            <a:custGeom>
              <a:avLst/>
              <a:gdLst>
                <a:gd name="T0" fmla="*/ 2327 w 2327"/>
                <a:gd name="T1" fmla="*/ 464 h 464"/>
                <a:gd name="T2" fmla="*/ 733 w 2327"/>
                <a:gd name="T3" fmla="*/ 447 h 464"/>
                <a:gd name="T4" fmla="*/ 0 w 2327"/>
                <a:gd name="T5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7" h="464">
                  <a:moveTo>
                    <a:pt x="2327" y="464"/>
                  </a:moveTo>
                  <a:lnTo>
                    <a:pt x="733" y="44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5"/>
            <p:cNvSpPr>
              <a:spLocks/>
            </p:cNvSpPr>
            <p:nvPr/>
          </p:nvSpPr>
          <p:spPr bwMode="auto">
            <a:xfrm>
              <a:off x="434" y="5006"/>
              <a:ext cx="50" cy="67"/>
            </a:xfrm>
            <a:custGeom>
              <a:avLst/>
              <a:gdLst>
                <a:gd name="T0" fmla="*/ 115 w 133"/>
                <a:gd name="T1" fmla="*/ 0 h 198"/>
                <a:gd name="T2" fmla="*/ 133 w 133"/>
                <a:gd name="T3" fmla="*/ 11 h 198"/>
                <a:gd name="T4" fmla="*/ 18 w 133"/>
                <a:gd name="T5" fmla="*/ 198 h 198"/>
                <a:gd name="T6" fmla="*/ 0 w 133"/>
                <a:gd name="T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15" y="0"/>
                  </a:moveTo>
                  <a:lnTo>
                    <a:pt x="133" y="11"/>
                  </a:lnTo>
                  <a:lnTo>
                    <a:pt x="18" y="198"/>
                  </a:lnTo>
                  <a:lnTo>
                    <a:pt x="0" y="18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6"/>
            <p:cNvSpPr>
              <a:spLocks noChangeShapeType="1"/>
            </p:cNvSpPr>
            <p:nvPr/>
          </p:nvSpPr>
          <p:spPr bwMode="auto">
            <a:xfrm>
              <a:off x="434" y="5069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7"/>
            <p:cNvSpPr>
              <a:spLocks/>
            </p:cNvSpPr>
            <p:nvPr/>
          </p:nvSpPr>
          <p:spPr bwMode="auto">
            <a:xfrm>
              <a:off x="1103" y="3112"/>
              <a:ext cx="119" cy="55"/>
            </a:xfrm>
            <a:custGeom>
              <a:avLst/>
              <a:gdLst>
                <a:gd name="T0" fmla="*/ 0 w 318"/>
                <a:gd name="T1" fmla="*/ 34 h 160"/>
                <a:gd name="T2" fmla="*/ 111 w 318"/>
                <a:gd name="T3" fmla="*/ 0 h 160"/>
                <a:gd name="T4" fmla="*/ 318 w 318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8" h="160">
                  <a:moveTo>
                    <a:pt x="0" y="34"/>
                  </a:moveTo>
                  <a:lnTo>
                    <a:pt x="111" y="0"/>
                  </a:lnTo>
                  <a:lnTo>
                    <a:pt x="318" y="1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8"/>
            <p:cNvSpPr>
              <a:spLocks/>
            </p:cNvSpPr>
            <p:nvPr/>
          </p:nvSpPr>
          <p:spPr bwMode="auto">
            <a:xfrm>
              <a:off x="1163" y="3119"/>
              <a:ext cx="59" cy="48"/>
            </a:xfrm>
            <a:custGeom>
              <a:avLst/>
              <a:gdLst>
                <a:gd name="T0" fmla="*/ 59 w 59"/>
                <a:gd name="T1" fmla="*/ 48 h 48"/>
                <a:gd name="T2" fmla="*/ 26 w 59"/>
                <a:gd name="T3" fmla="*/ 0 h 48"/>
                <a:gd name="T4" fmla="*/ 25 w 59"/>
                <a:gd name="T5" fmla="*/ 24 h 48"/>
                <a:gd name="T6" fmla="*/ 0 w 59"/>
                <a:gd name="T7" fmla="*/ 31 h 48"/>
                <a:gd name="T8" fmla="*/ 59 w 59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8">
                  <a:moveTo>
                    <a:pt x="59" y="48"/>
                  </a:moveTo>
                  <a:lnTo>
                    <a:pt x="26" y="0"/>
                  </a:lnTo>
                  <a:lnTo>
                    <a:pt x="25" y="24"/>
                  </a:lnTo>
                  <a:lnTo>
                    <a:pt x="0" y="31"/>
                  </a:lnTo>
                  <a:lnTo>
                    <a:pt x="59" y="4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Arc 239"/>
            <p:cNvSpPr>
              <a:spLocks/>
            </p:cNvSpPr>
            <p:nvPr/>
          </p:nvSpPr>
          <p:spPr bwMode="auto">
            <a:xfrm>
              <a:off x="959" y="2967"/>
              <a:ext cx="335" cy="2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rc 240"/>
            <p:cNvSpPr>
              <a:spLocks/>
            </p:cNvSpPr>
            <p:nvPr/>
          </p:nvSpPr>
          <p:spPr bwMode="auto">
            <a:xfrm>
              <a:off x="1294" y="2761"/>
              <a:ext cx="173" cy="2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1"/>
            <p:cNvSpPr>
              <a:spLocks/>
            </p:cNvSpPr>
            <p:nvPr/>
          </p:nvSpPr>
          <p:spPr bwMode="auto">
            <a:xfrm>
              <a:off x="1467" y="2724"/>
              <a:ext cx="9" cy="74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2"/>
            <p:cNvSpPr>
              <a:spLocks noChangeShapeType="1"/>
            </p:cNvSpPr>
            <p:nvPr/>
          </p:nvSpPr>
          <p:spPr bwMode="auto">
            <a:xfrm flipH="1">
              <a:off x="1467" y="2724"/>
              <a:ext cx="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Arc 243"/>
            <p:cNvSpPr>
              <a:spLocks/>
            </p:cNvSpPr>
            <p:nvPr/>
          </p:nvSpPr>
          <p:spPr bwMode="auto">
            <a:xfrm>
              <a:off x="923" y="4045"/>
              <a:ext cx="282" cy="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rc 244"/>
            <p:cNvSpPr>
              <a:spLocks/>
            </p:cNvSpPr>
            <p:nvPr/>
          </p:nvSpPr>
          <p:spPr bwMode="auto">
            <a:xfrm>
              <a:off x="1205" y="3823"/>
              <a:ext cx="215" cy="2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5"/>
            <p:cNvSpPr>
              <a:spLocks/>
            </p:cNvSpPr>
            <p:nvPr/>
          </p:nvSpPr>
          <p:spPr bwMode="auto">
            <a:xfrm>
              <a:off x="1420" y="3786"/>
              <a:ext cx="8" cy="74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6"/>
            <p:cNvSpPr>
              <a:spLocks noChangeShapeType="1"/>
            </p:cNvSpPr>
            <p:nvPr/>
          </p:nvSpPr>
          <p:spPr bwMode="auto">
            <a:xfrm flipH="1">
              <a:off x="1420" y="378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Arc 247"/>
            <p:cNvSpPr>
              <a:spLocks/>
            </p:cNvSpPr>
            <p:nvPr/>
          </p:nvSpPr>
          <p:spPr bwMode="auto">
            <a:xfrm>
              <a:off x="953" y="5085"/>
              <a:ext cx="222" cy="2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Arc 248"/>
            <p:cNvSpPr>
              <a:spLocks/>
            </p:cNvSpPr>
            <p:nvPr/>
          </p:nvSpPr>
          <p:spPr bwMode="auto">
            <a:xfrm>
              <a:off x="1175" y="4901"/>
              <a:ext cx="251" cy="21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498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498"/>
                  </a:moveTo>
                  <a:cubicBezTo>
                    <a:pt x="56" y="9608"/>
                    <a:pt x="9710" y="0"/>
                    <a:pt x="21599" y="0"/>
                  </a:cubicBezTo>
                </a:path>
                <a:path w="21600" h="21600" stroke="0" extrusionOk="0">
                  <a:moveTo>
                    <a:pt x="0" y="21498"/>
                  </a:moveTo>
                  <a:cubicBezTo>
                    <a:pt x="56" y="9608"/>
                    <a:pt x="971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9"/>
            <p:cNvSpPr>
              <a:spLocks/>
            </p:cNvSpPr>
            <p:nvPr/>
          </p:nvSpPr>
          <p:spPr bwMode="auto">
            <a:xfrm>
              <a:off x="1426" y="4864"/>
              <a:ext cx="8" cy="74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250"/>
            <p:cNvSpPr>
              <a:spLocks noChangeShapeType="1"/>
            </p:cNvSpPr>
            <p:nvPr/>
          </p:nvSpPr>
          <p:spPr bwMode="auto">
            <a:xfrm flipH="1">
              <a:off x="1426" y="4864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Arc 251"/>
            <p:cNvSpPr>
              <a:spLocks/>
            </p:cNvSpPr>
            <p:nvPr/>
          </p:nvSpPr>
          <p:spPr bwMode="auto">
            <a:xfrm>
              <a:off x="612" y="2988"/>
              <a:ext cx="640" cy="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Arc 252"/>
            <p:cNvSpPr>
              <a:spLocks/>
            </p:cNvSpPr>
            <p:nvPr/>
          </p:nvSpPr>
          <p:spPr bwMode="auto">
            <a:xfrm>
              <a:off x="1252" y="2766"/>
              <a:ext cx="42" cy="249"/>
            </a:xfrm>
            <a:custGeom>
              <a:avLst/>
              <a:gdLst>
                <a:gd name="G0" fmla="+- 520 0 0"/>
                <a:gd name="G1" fmla="+- 0 0 0"/>
                <a:gd name="G2" fmla="+- 21600 0 0"/>
                <a:gd name="T0" fmla="*/ 22120 w 22120"/>
                <a:gd name="T1" fmla="*/ 0 h 21600"/>
                <a:gd name="T2" fmla="*/ 0 w 22120"/>
                <a:gd name="T3" fmla="*/ 21594 h 21600"/>
                <a:gd name="T4" fmla="*/ 520 w 2212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0" h="21600" fill="none" extrusionOk="0">
                  <a:moveTo>
                    <a:pt x="22120" y="0"/>
                  </a:moveTo>
                  <a:cubicBezTo>
                    <a:pt x="22120" y="11929"/>
                    <a:pt x="12449" y="21600"/>
                    <a:pt x="520" y="21600"/>
                  </a:cubicBezTo>
                  <a:cubicBezTo>
                    <a:pt x="346" y="21600"/>
                    <a:pt x="173" y="21597"/>
                    <a:pt x="0" y="21593"/>
                  </a:cubicBezTo>
                </a:path>
                <a:path w="22120" h="21600" stroke="0" extrusionOk="0">
                  <a:moveTo>
                    <a:pt x="22120" y="0"/>
                  </a:moveTo>
                  <a:cubicBezTo>
                    <a:pt x="22120" y="11929"/>
                    <a:pt x="12449" y="21600"/>
                    <a:pt x="520" y="21600"/>
                  </a:cubicBezTo>
                  <a:cubicBezTo>
                    <a:pt x="346" y="21600"/>
                    <a:pt x="173" y="21597"/>
                    <a:pt x="0" y="21593"/>
                  </a:cubicBezTo>
                  <a:lnTo>
                    <a:pt x="52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3"/>
            <p:cNvSpPr>
              <a:spLocks/>
            </p:cNvSpPr>
            <p:nvPr/>
          </p:nvSpPr>
          <p:spPr bwMode="auto">
            <a:xfrm>
              <a:off x="1253" y="2754"/>
              <a:ext cx="83" cy="17"/>
            </a:xfrm>
            <a:custGeom>
              <a:avLst/>
              <a:gdLst>
                <a:gd name="T0" fmla="*/ 220 w 220"/>
                <a:gd name="T1" fmla="*/ 31 h 51"/>
                <a:gd name="T2" fmla="*/ 217 w 220"/>
                <a:gd name="T3" fmla="*/ 51 h 51"/>
                <a:gd name="T4" fmla="*/ 0 w 220"/>
                <a:gd name="T5" fmla="*/ 20 h 51"/>
                <a:gd name="T6" fmla="*/ 2 w 220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1">
                  <a:moveTo>
                    <a:pt x="220" y="31"/>
                  </a:moveTo>
                  <a:lnTo>
                    <a:pt x="217" y="51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4"/>
            <p:cNvSpPr>
              <a:spLocks noChangeShapeType="1"/>
            </p:cNvSpPr>
            <p:nvPr/>
          </p:nvSpPr>
          <p:spPr bwMode="auto">
            <a:xfrm flipH="1">
              <a:off x="1253" y="2754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Arc 255"/>
            <p:cNvSpPr>
              <a:spLocks/>
            </p:cNvSpPr>
            <p:nvPr/>
          </p:nvSpPr>
          <p:spPr bwMode="auto">
            <a:xfrm>
              <a:off x="600" y="4007"/>
              <a:ext cx="665" cy="21"/>
            </a:xfrm>
            <a:custGeom>
              <a:avLst/>
              <a:gdLst>
                <a:gd name="G0" fmla="+- 33 0 0"/>
                <a:gd name="G1" fmla="+- 0 0 0"/>
                <a:gd name="G2" fmla="+- 21600 0 0"/>
                <a:gd name="T0" fmla="*/ 21633 w 21633"/>
                <a:gd name="T1" fmla="*/ 0 h 21600"/>
                <a:gd name="T2" fmla="*/ 0 w 21633"/>
                <a:gd name="T3" fmla="*/ 21600 h 21600"/>
                <a:gd name="T4" fmla="*/ 33 w 216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3" h="21600" fill="none" extrusionOk="0">
                  <a:moveTo>
                    <a:pt x="21633" y="0"/>
                  </a:moveTo>
                  <a:cubicBezTo>
                    <a:pt x="21633" y="11929"/>
                    <a:pt x="11962" y="21600"/>
                    <a:pt x="33" y="21600"/>
                  </a:cubicBezTo>
                  <a:cubicBezTo>
                    <a:pt x="22" y="21600"/>
                    <a:pt x="11" y="21599"/>
                    <a:pt x="0" y="21599"/>
                  </a:cubicBezTo>
                </a:path>
                <a:path w="21633" h="21600" stroke="0" extrusionOk="0">
                  <a:moveTo>
                    <a:pt x="21633" y="0"/>
                  </a:moveTo>
                  <a:cubicBezTo>
                    <a:pt x="21633" y="11929"/>
                    <a:pt x="11962" y="21600"/>
                    <a:pt x="33" y="21600"/>
                  </a:cubicBezTo>
                  <a:cubicBezTo>
                    <a:pt x="22" y="21600"/>
                    <a:pt x="11" y="21599"/>
                    <a:pt x="0" y="21599"/>
                  </a:cubicBezTo>
                  <a:lnTo>
                    <a:pt x="3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6"/>
            <p:cNvSpPr>
              <a:spLocks/>
            </p:cNvSpPr>
            <p:nvPr/>
          </p:nvSpPr>
          <p:spPr bwMode="auto">
            <a:xfrm>
              <a:off x="1264" y="3828"/>
              <a:ext cx="42" cy="1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7"/>
            <p:cNvSpPr>
              <a:spLocks/>
            </p:cNvSpPr>
            <p:nvPr/>
          </p:nvSpPr>
          <p:spPr bwMode="auto">
            <a:xfrm>
              <a:off x="1266" y="3814"/>
              <a:ext cx="82" cy="22"/>
            </a:xfrm>
            <a:custGeom>
              <a:avLst/>
              <a:gdLst>
                <a:gd name="T0" fmla="*/ 218 w 218"/>
                <a:gd name="T1" fmla="*/ 44 h 64"/>
                <a:gd name="T2" fmla="*/ 213 w 218"/>
                <a:gd name="T3" fmla="*/ 64 h 64"/>
                <a:gd name="T4" fmla="*/ 0 w 218"/>
                <a:gd name="T5" fmla="*/ 20 h 64"/>
                <a:gd name="T6" fmla="*/ 5 w 218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64">
                  <a:moveTo>
                    <a:pt x="218" y="44"/>
                  </a:moveTo>
                  <a:lnTo>
                    <a:pt x="213" y="64"/>
                  </a:lnTo>
                  <a:lnTo>
                    <a:pt x="0" y="20"/>
                  </a:lnTo>
                  <a:lnTo>
                    <a:pt x="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8"/>
            <p:cNvSpPr>
              <a:spLocks noChangeShapeType="1"/>
            </p:cNvSpPr>
            <p:nvPr/>
          </p:nvSpPr>
          <p:spPr bwMode="auto">
            <a:xfrm flipH="1">
              <a:off x="1266" y="3814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Arc 259"/>
            <p:cNvSpPr>
              <a:spLocks/>
            </p:cNvSpPr>
            <p:nvPr/>
          </p:nvSpPr>
          <p:spPr bwMode="auto">
            <a:xfrm>
              <a:off x="606" y="5101"/>
              <a:ext cx="509" cy="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Arc 260"/>
            <p:cNvSpPr>
              <a:spLocks/>
            </p:cNvSpPr>
            <p:nvPr/>
          </p:nvSpPr>
          <p:spPr bwMode="auto">
            <a:xfrm>
              <a:off x="1115" y="4896"/>
              <a:ext cx="102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1"/>
            <p:cNvSpPr>
              <a:spLocks/>
            </p:cNvSpPr>
            <p:nvPr/>
          </p:nvSpPr>
          <p:spPr bwMode="auto">
            <a:xfrm>
              <a:off x="1175" y="4889"/>
              <a:ext cx="82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62"/>
            <p:cNvSpPr>
              <a:spLocks noChangeShapeType="1"/>
            </p:cNvSpPr>
            <p:nvPr/>
          </p:nvSpPr>
          <p:spPr bwMode="auto">
            <a:xfrm>
              <a:off x="1175" y="488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3"/>
            <p:cNvSpPr>
              <a:spLocks noChangeShapeType="1"/>
            </p:cNvSpPr>
            <p:nvPr/>
          </p:nvSpPr>
          <p:spPr bwMode="auto">
            <a:xfrm>
              <a:off x="439" y="3005"/>
              <a:ext cx="730" cy="3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Arc 264"/>
            <p:cNvSpPr>
              <a:spLocks/>
            </p:cNvSpPr>
            <p:nvPr/>
          </p:nvSpPr>
          <p:spPr bwMode="auto">
            <a:xfrm>
              <a:off x="1169" y="2631"/>
              <a:ext cx="203" cy="4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5"/>
            <p:cNvSpPr>
              <a:spLocks/>
            </p:cNvSpPr>
            <p:nvPr/>
          </p:nvSpPr>
          <p:spPr bwMode="auto">
            <a:xfrm>
              <a:off x="1352" y="2631"/>
              <a:ext cx="41" cy="53"/>
            </a:xfrm>
            <a:custGeom>
              <a:avLst/>
              <a:gdLst>
                <a:gd name="T0" fmla="*/ 20 w 41"/>
                <a:gd name="T1" fmla="*/ 0 h 53"/>
                <a:gd name="T2" fmla="*/ 0 w 41"/>
                <a:gd name="T3" fmla="*/ 53 h 53"/>
                <a:gd name="T4" fmla="*/ 20 w 41"/>
                <a:gd name="T5" fmla="*/ 39 h 53"/>
                <a:gd name="T6" fmla="*/ 41 w 41"/>
                <a:gd name="T7" fmla="*/ 53 h 53"/>
                <a:gd name="T8" fmla="*/ 20 w 4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3">
                  <a:moveTo>
                    <a:pt x="20" y="0"/>
                  </a:moveTo>
                  <a:lnTo>
                    <a:pt x="0" y="53"/>
                  </a:lnTo>
                  <a:lnTo>
                    <a:pt x="20" y="39"/>
                  </a:lnTo>
                  <a:lnTo>
                    <a:pt x="41" y="5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266"/>
            <p:cNvSpPr>
              <a:spLocks noChangeShapeType="1"/>
            </p:cNvSpPr>
            <p:nvPr/>
          </p:nvSpPr>
          <p:spPr bwMode="auto">
            <a:xfrm flipV="1">
              <a:off x="504" y="4104"/>
              <a:ext cx="617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Arc 267"/>
            <p:cNvSpPr>
              <a:spLocks/>
            </p:cNvSpPr>
            <p:nvPr/>
          </p:nvSpPr>
          <p:spPr bwMode="auto">
            <a:xfrm>
              <a:off x="1121" y="3525"/>
              <a:ext cx="180" cy="5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8"/>
            <p:cNvSpPr>
              <a:spLocks/>
            </p:cNvSpPr>
            <p:nvPr/>
          </p:nvSpPr>
          <p:spPr bwMode="auto">
            <a:xfrm>
              <a:off x="1279" y="3525"/>
              <a:ext cx="42" cy="53"/>
            </a:xfrm>
            <a:custGeom>
              <a:avLst/>
              <a:gdLst>
                <a:gd name="T0" fmla="*/ 21 w 42"/>
                <a:gd name="T1" fmla="*/ 0 h 53"/>
                <a:gd name="T2" fmla="*/ 0 w 42"/>
                <a:gd name="T3" fmla="*/ 53 h 53"/>
                <a:gd name="T4" fmla="*/ 21 w 42"/>
                <a:gd name="T5" fmla="*/ 39 h 53"/>
                <a:gd name="T6" fmla="*/ 42 w 42"/>
                <a:gd name="T7" fmla="*/ 53 h 53"/>
                <a:gd name="T8" fmla="*/ 21 w 42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3">
                  <a:moveTo>
                    <a:pt x="21" y="0"/>
                  </a:moveTo>
                  <a:lnTo>
                    <a:pt x="0" y="53"/>
                  </a:lnTo>
                  <a:lnTo>
                    <a:pt x="21" y="39"/>
                  </a:lnTo>
                  <a:lnTo>
                    <a:pt x="42" y="5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269"/>
            <p:cNvSpPr>
              <a:spLocks noChangeShapeType="1"/>
            </p:cNvSpPr>
            <p:nvPr/>
          </p:nvSpPr>
          <p:spPr bwMode="auto">
            <a:xfrm>
              <a:off x="456" y="5155"/>
              <a:ext cx="7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Arc 270"/>
            <p:cNvSpPr>
              <a:spLocks/>
            </p:cNvSpPr>
            <p:nvPr/>
          </p:nvSpPr>
          <p:spPr bwMode="auto">
            <a:xfrm>
              <a:off x="1198" y="4760"/>
              <a:ext cx="120" cy="3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71"/>
            <p:cNvSpPr>
              <a:spLocks/>
            </p:cNvSpPr>
            <p:nvPr/>
          </p:nvSpPr>
          <p:spPr bwMode="auto">
            <a:xfrm>
              <a:off x="1297" y="4760"/>
              <a:ext cx="42" cy="53"/>
            </a:xfrm>
            <a:custGeom>
              <a:avLst/>
              <a:gdLst>
                <a:gd name="T0" fmla="*/ 21 w 42"/>
                <a:gd name="T1" fmla="*/ 0 h 53"/>
                <a:gd name="T2" fmla="*/ 0 w 42"/>
                <a:gd name="T3" fmla="*/ 53 h 53"/>
                <a:gd name="T4" fmla="*/ 21 w 42"/>
                <a:gd name="T5" fmla="*/ 39 h 53"/>
                <a:gd name="T6" fmla="*/ 42 w 42"/>
                <a:gd name="T7" fmla="*/ 53 h 53"/>
                <a:gd name="T8" fmla="*/ 21 w 42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3">
                  <a:moveTo>
                    <a:pt x="21" y="0"/>
                  </a:moveTo>
                  <a:lnTo>
                    <a:pt x="0" y="53"/>
                  </a:lnTo>
                  <a:lnTo>
                    <a:pt x="21" y="39"/>
                  </a:lnTo>
                  <a:lnTo>
                    <a:pt x="42" y="5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2"/>
            <p:cNvSpPr>
              <a:spLocks/>
            </p:cNvSpPr>
            <p:nvPr/>
          </p:nvSpPr>
          <p:spPr bwMode="auto">
            <a:xfrm>
              <a:off x="1703" y="1273"/>
              <a:ext cx="119" cy="102"/>
            </a:xfrm>
            <a:custGeom>
              <a:avLst/>
              <a:gdLst>
                <a:gd name="T0" fmla="*/ 208 w 315"/>
                <a:gd name="T1" fmla="*/ 300 h 300"/>
                <a:gd name="T2" fmla="*/ 315 w 315"/>
                <a:gd name="T3" fmla="*/ 91 h 300"/>
                <a:gd name="T4" fmla="*/ 0 w 315"/>
                <a:gd name="T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5" h="300">
                  <a:moveTo>
                    <a:pt x="208" y="300"/>
                  </a:moveTo>
                  <a:lnTo>
                    <a:pt x="315" y="9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3"/>
            <p:cNvSpPr>
              <a:spLocks/>
            </p:cNvSpPr>
            <p:nvPr/>
          </p:nvSpPr>
          <p:spPr bwMode="auto">
            <a:xfrm>
              <a:off x="1685" y="1236"/>
              <a:ext cx="29" cy="74"/>
            </a:xfrm>
            <a:custGeom>
              <a:avLst/>
              <a:gdLst>
                <a:gd name="T0" fmla="*/ 57 w 77"/>
                <a:gd name="T1" fmla="*/ 0 h 218"/>
                <a:gd name="T2" fmla="*/ 77 w 77"/>
                <a:gd name="T3" fmla="*/ 5 h 218"/>
                <a:gd name="T4" fmla="*/ 20 w 77"/>
                <a:gd name="T5" fmla="*/ 218 h 218"/>
                <a:gd name="T6" fmla="*/ 0 w 77"/>
                <a:gd name="T7" fmla="*/ 2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218">
                  <a:moveTo>
                    <a:pt x="57" y="0"/>
                  </a:moveTo>
                  <a:lnTo>
                    <a:pt x="77" y="5"/>
                  </a:lnTo>
                  <a:lnTo>
                    <a:pt x="20" y="218"/>
                  </a:lnTo>
                  <a:lnTo>
                    <a:pt x="0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74"/>
            <p:cNvSpPr>
              <a:spLocks noChangeShapeType="1"/>
            </p:cNvSpPr>
            <p:nvPr/>
          </p:nvSpPr>
          <p:spPr bwMode="auto">
            <a:xfrm>
              <a:off x="4231" y="3282"/>
              <a:ext cx="20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45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667500" cy="19775488"/>
            <a:chOff x="192" y="144"/>
            <a:chExt cx="4200" cy="1245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18" y="147"/>
              <a:ext cx="4174" cy="5434"/>
              <a:chOff x="218" y="147"/>
              <a:chExt cx="4174" cy="5434"/>
            </a:xfrm>
          </p:grpSpPr>
          <p:sp>
            <p:nvSpPr>
              <p:cNvPr id="15395" name="Rectangle 5"/>
              <p:cNvSpPr>
                <a:spLocks noChangeArrowheads="1"/>
              </p:cNvSpPr>
              <p:nvPr/>
            </p:nvSpPr>
            <p:spPr bwMode="auto">
              <a:xfrm>
                <a:off x="218" y="4521"/>
                <a:ext cx="1787" cy="10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6" name="Rectangle 6"/>
              <p:cNvSpPr>
                <a:spLocks noChangeArrowheads="1"/>
              </p:cNvSpPr>
              <p:nvPr/>
            </p:nvSpPr>
            <p:spPr bwMode="auto">
              <a:xfrm>
                <a:off x="218" y="2307"/>
                <a:ext cx="1787" cy="10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7" name="Rectangle 7"/>
              <p:cNvSpPr>
                <a:spLocks noChangeArrowheads="1"/>
              </p:cNvSpPr>
              <p:nvPr/>
            </p:nvSpPr>
            <p:spPr bwMode="auto">
              <a:xfrm>
                <a:off x="218" y="3414"/>
                <a:ext cx="1787" cy="10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8" name="Rectangle 8"/>
              <p:cNvSpPr>
                <a:spLocks noChangeArrowheads="1"/>
              </p:cNvSpPr>
              <p:nvPr/>
            </p:nvSpPr>
            <p:spPr bwMode="auto">
              <a:xfrm>
                <a:off x="631" y="330"/>
                <a:ext cx="3096" cy="184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9" name="Oval 9"/>
              <p:cNvSpPr>
                <a:spLocks noChangeArrowheads="1"/>
              </p:cNvSpPr>
              <p:nvPr/>
            </p:nvSpPr>
            <p:spPr bwMode="auto">
              <a:xfrm>
                <a:off x="1134" y="1363"/>
                <a:ext cx="104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0" name="Rectangle 10"/>
              <p:cNvSpPr>
                <a:spLocks noChangeArrowheads="1"/>
              </p:cNvSpPr>
              <p:nvPr/>
            </p:nvSpPr>
            <p:spPr bwMode="auto">
              <a:xfrm>
                <a:off x="1666" y="1146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1" name="Oval 11"/>
              <p:cNvSpPr>
                <a:spLocks noChangeArrowheads="1"/>
              </p:cNvSpPr>
              <p:nvPr/>
            </p:nvSpPr>
            <p:spPr bwMode="auto">
              <a:xfrm>
                <a:off x="1388" y="1363"/>
                <a:ext cx="104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2" name="Rectangle 12"/>
              <p:cNvSpPr>
                <a:spLocks noChangeArrowheads="1"/>
              </p:cNvSpPr>
              <p:nvPr/>
            </p:nvSpPr>
            <p:spPr bwMode="auto">
              <a:xfrm>
                <a:off x="2076" y="1141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3" name="Oval 13"/>
              <p:cNvSpPr>
                <a:spLocks noChangeArrowheads="1"/>
              </p:cNvSpPr>
              <p:nvPr/>
            </p:nvSpPr>
            <p:spPr bwMode="auto">
              <a:xfrm>
                <a:off x="1653" y="1363"/>
                <a:ext cx="104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4" name="Rectangle 14"/>
              <p:cNvSpPr>
                <a:spLocks noChangeArrowheads="1"/>
              </p:cNvSpPr>
              <p:nvPr/>
            </p:nvSpPr>
            <p:spPr bwMode="auto">
              <a:xfrm>
                <a:off x="2455" y="1152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5" name="Rectangle 15"/>
              <p:cNvSpPr>
                <a:spLocks noChangeArrowheads="1"/>
              </p:cNvSpPr>
              <p:nvPr/>
            </p:nvSpPr>
            <p:spPr bwMode="auto">
              <a:xfrm>
                <a:off x="1912" y="1363"/>
                <a:ext cx="104" cy="11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6" name="Line 16"/>
              <p:cNvSpPr>
                <a:spLocks noChangeShapeType="1"/>
              </p:cNvSpPr>
              <p:nvPr/>
            </p:nvSpPr>
            <p:spPr bwMode="auto">
              <a:xfrm>
                <a:off x="1912" y="1363"/>
                <a:ext cx="101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7" name="Line 17"/>
              <p:cNvSpPr>
                <a:spLocks noChangeShapeType="1"/>
              </p:cNvSpPr>
              <p:nvPr/>
            </p:nvSpPr>
            <p:spPr bwMode="auto">
              <a:xfrm flipV="1">
                <a:off x="1912" y="1363"/>
                <a:ext cx="101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8" name="Rectangle 18"/>
              <p:cNvSpPr>
                <a:spLocks noChangeArrowheads="1"/>
              </p:cNvSpPr>
              <p:nvPr/>
            </p:nvSpPr>
            <p:spPr bwMode="auto">
              <a:xfrm>
                <a:off x="1399" y="985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9" name="Oval 19"/>
              <p:cNvSpPr>
                <a:spLocks noChangeArrowheads="1"/>
              </p:cNvSpPr>
              <p:nvPr/>
            </p:nvSpPr>
            <p:spPr bwMode="auto">
              <a:xfrm>
                <a:off x="2172" y="1363"/>
                <a:ext cx="104" cy="11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20"/>
              <p:cNvSpPr>
                <a:spLocks noChangeArrowheads="1"/>
              </p:cNvSpPr>
              <p:nvPr/>
            </p:nvSpPr>
            <p:spPr bwMode="auto">
              <a:xfrm>
                <a:off x="2256" y="1013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1" name="Oval 21"/>
              <p:cNvSpPr>
                <a:spLocks noChangeArrowheads="1"/>
              </p:cNvSpPr>
              <p:nvPr/>
            </p:nvSpPr>
            <p:spPr bwMode="auto">
              <a:xfrm>
                <a:off x="2431" y="1363"/>
                <a:ext cx="104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Rectangle 22"/>
              <p:cNvSpPr>
                <a:spLocks noChangeArrowheads="1"/>
              </p:cNvSpPr>
              <p:nvPr/>
            </p:nvSpPr>
            <p:spPr bwMode="auto">
              <a:xfrm>
                <a:off x="2823" y="940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3" name="Oval 23"/>
              <p:cNvSpPr>
                <a:spLocks noChangeArrowheads="1"/>
              </p:cNvSpPr>
              <p:nvPr/>
            </p:nvSpPr>
            <p:spPr bwMode="auto">
              <a:xfrm>
                <a:off x="2992" y="1520"/>
                <a:ext cx="104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4" name="Rectangle 24"/>
              <p:cNvSpPr>
                <a:spLocks noChangeArrowheads="1"/>
              </p:cNvSpPr>
              <p:nvPr/>
            </p:nvSpPr>
            <p:spPr bwMode="auto">
              <a:xfrm>
                <a:off x="1158" y="1157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5" name="Oval 25"/>
              <p:cNvSpPr>
                <a:spLocks noChangeArrowheads="1"/>
              </p:cNvSpPr>
              <p:nvPr/>
            </p:nvSpPr>
            <p:spPr bwMode="auto">
              <a:xfrm>
                <a:off x="2437" y="1770"/>
                <a:ext cx="104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6" name="Rectangle 26"/>
              <p:cNvSpPr>
                <a:spLocks noChangeArrowheads="1"/>
              </p:cNvSpPr>
              <p:nvPr/>
            </p:nvSpPr>
            <p:spPr bwMode="auto">
              <a:xfrm>
                <a:off x="690" y="873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7" name="Oval 27"/>
              <p:cNvSpPr>
                <a:spLocks noChangeArrowheads="1"/>
              </p:cNvSpPr>
              <p:nvPr/>
            </p:nvSpPr>
            <p:spPr bwMode="auto">
              <a:xfrm>
                <a:off x="1912" y="1798"/>
                <a:ext cx="104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8" name="Rectangle 28"/>
              <p:cNvSpPr>
                <a:spLocks noChangeArrowheads="1"/>
              </p:cNvSpPr>
              <p:nvPr/>
            </p:nvSpPr>
            <p:spPr bwMode="auto">
              <a:xfrm>
                <a:off x="3320" y="823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9" name="Oval 29"/>
              <p:cNvSpPr>
                <a:spLocks noChangeArrowheads="1"/>
              </p:cNvSpPr>
              <p:nvPr/>
            </p:nvSpPr>
            <p:spPr bwMode="auto">
              <a:xfrm>
                <a:off x="938" y="1642"/>
                <a:ext cx="104" cy="10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Rectangle 30"/>
              <p:cNvSpPr>
                <a:spLocks noChangeArrowheads="1"/>
              </p:cNvSpPr>
              <p:nvPr/>
            </p:nvSpPr>
            <p:spPr bwMode="auto">
              <a:xfrm>
                <a:off x="1391" y="606"/>
                <a:ext cx="22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1" name="Oval 31"/>
              <p:cNvSpPr>
                <a:spLocks noChangeArrowheads="1"/>
              </p:cNvSpPr>
              <p:nvPr/>
            </p:nvSpPr>
            <p:spPr bwMode="auto">
              <a:xfrm>
                <a:off x="3267" y="1369"/>
                <a:ext cx="104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2" name="Rectangle 32"/>
              <p:cNvSpPr>
                <a:spLocks noChangeArrowheads="1"/>
              </p:cNvSpPr>
              <p:nvPr/>
            </p:nvSpPr>
            <p:spPr bwMode="auto">
              <a:xfrm>
                <a:off x="2357" y="567"/>
                <a:ext cx="23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3" name="Oval 33"/>
              <p:cNvSpPr>
                <a:spLocks noChangeArrowheads="1"/>
              </p:cNvSpPr>
              <p:nvPr/>
            </p:nvSpPr>
            <p:spPr bwMode="auto">
              <a:xfrm>
                <a:off x="523" y="2920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4" name="Rectangle 34"/>
              <p:cNvSpPr>
                <a:spLocks noChangeArrowheads="1"/>
              </p:cNvSpPr>
              <p:nvPr/>
            </p:nvSpPr>
            <p:spPr bwMode="auto">
              <a:xfrm>
                <a:off x="565" y="2783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5" name="Oval 35"/>
              <p:cNvSpPr>
                <a:spLocks noChangeArrowheads="1"/>
              </p:cNvSpPr>
              <p:nvPr/>
            </p:nvSpPr>
            <p:spPr bwMode="auto">
              <a:xfrm>
                <a:off x="671" y="2920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6" name="Rectangle 36"/>
              <p:cNvSpPr>
                <a:spLocks noChangeArrowheads="1"/>
              </p:cNvSpPr>
              <p:nvPr/>
            </p:nvSpPr>
            <p:spPr bwMode="auto">
              <a:xfrm>
                <a:off x="772" y="2767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7" name="Oval 37"/>
              <p:cNvSpPr>
                <a:spLocks noChangeArrowheads="1"/>
              </p:cNvSpPr>
              <p:nvPr/>
            </p:nvSpPr>
            <p:spPr bwMode="auto">
              <a:xfrm>
                <a:off x="819" y="2920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8" name="Rectangle 38"/>
              <p:cNvSpPr>
                <a:spLocks noChangeArrowheads="1"/>
              </p:cNvSpPr>
              <p:nvPr/>
            </p:nvSpPr>
            <p:spPr bwMode="auto">
              <a:xfrm>
                <a:off x="1042" y="2767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9" name="Rectangle 39"/>
              <p:cNvSpPr>
                <a:spLocks noChangeArrowheads="1"/>
              </p:cNvSpPr>
              <p:nvPr/>
            </p:nvSpPr>
            <p:spPr bwMode="auto">
              <a:xfrm>
                <a:off x="972" y="2920"/>
                <a:ext cx="60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0" name="Line 40"/>
              <p:cNvSpPr>
                <a:spLocks noChangeShapeType="1"/>
              </p:cNvSpPr>
              <p:nvPr/>
            </p:nvSpPr>
            <p:spPr bwMode="auto">
              <a:xfrm>
                <a:off x="973" y="2920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1" name="Line 41"/>
              <p:cNvSpPr>
                <a:spLocks noChangeShapeType="1"/>
              </p:cNvSpPr>
              <p:nvPr/>
            </p:nvSpPr>
            <p:spPr bwMode="auto">
              <a:xfrm flipV="1">
                <a:off x="973" y="2920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2" name="Rectangle 42"/>
              <p:cNvSpPr>
                <a:spLocks noChangeArrowheads="1"/>
              </p:cNvSpPr>
              <p:nvPr/>
            </p:nvSpPr>
            <p:spPr bwMode="auto">
              <a:xfrm>
                <a:off x="435" y="2694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3" name="Oval 43"/>
              <p:cNvSpPr>
                <a:spLocks noChangeArrowheads="1"/>
              </p:cNvSpPr>
              <p:nvPr/>
            </p:nvSpPr>
            <p:spPr bwMode="auto">
              <a:xfrm>
                <a:off x="1120" y="2920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4" name="Rectangle 44"/>
              <p:cNvSpPr>
                <a:spLocks noChangeArrowheads="1"/>
              </p:cNvSpPr>
              <p:nvPr/>
            </p:nvSpPr>
            <p:spPr bwMode="auto">
              <a:xfrm>
                <a:off x="790" y="2672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5" name="Oval 45"/>
              <p:cNvSpPr>
                <a:spLocks noChangeArrowheads="1"/>
              </p:cNvSpPr>
              <p:nvPr/>
            </p:nvSpPr>
            <p:spPr bwMode="auto">
              <a:xfrm>
                <a:off x="1274" y="2920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6" name="Rectangle 46"/>
              <p:cNvSpPr>
                <a:spLocks noChangeArrowheads="1"/>
              </p:cNvSpPr>
              <p:nvPr/>
            </p:nvSpPr>
            <p:spPr bwMode="auto">
              <a:xfrm>
                <a:off x="1113" y="2672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7" name="Oval 47"/>
              <p:cNvSpPr>
                <a:spLocks noChangeArrowheads="1"/>
              </p:cNvSpPr>
              <p:nvPr/>
            </p:nvSpPr>
            <p:spPr bwMode="auto">
              <a:xfrm>
                <a:off x="1761" y="2914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8" name="Rectangle 48"/>
              <p:cNvSpPr>
                <a:spLocks noChangeArrowheads="1"/>
              </p:cNvSpPr>
              <p:nvPr/>
            </p:nvSpPr>
            <p:spPr bwMode="auto">
              <a:xfrm>
                <a:off x="1312" y="2772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9" name="Oval 49"/>
              <p:cNvSpPr>
                <a:spLocks noChangeArrowheads="1"/>
              </p:cNvSpPr>
              <p:nvPr/>
            </p:nvSpPr>
            <p:spPr bwMode="auto">
              <a:xfrm>
                <a:off x="1274" y="3165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0" name="Rectangle 50"/>
              <p:cNvSpPr>
                <a:spLocks noChangeArrowheads="1"/>
              </p:cNvSpPr>
              <p:nvPr/>
            </p:nvSpPr>
            <p:spPr bwMode="auto">
              <a:xfrm>
                <a:off x="356" y="2505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1" name="Oval 51"/>
              <p:cNvSpPr>
                <a:spLocks noChangeArrowheads="1"/>
              </p:cNvSpPr>
              <p:nvPr/>
            </p:nvSpPr>
            <p:spPr bwMode="auto">
              <a:xfrm>
                <a:off x="972" y="3176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2" name="Rectangle 52"/>
              <p:cNvSpPr>
                <a:spLocks noChangeArrowheads="1"/>
              </p:cNvSpPr>
              <p:nvPr/>
            </p:nvSpPr>
            <p:spPr bwMode="auto">
              <a:xfrm>
                <a:off x="1621" y="2672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3" name="Oval 53"/>
              <p:cNvSpPr>
                <a:spLocks noChangeArrowheads="1"/>
              </p:cNvSpPr>
              <p:nvPr/>
            </p:nvSpPr>
            <p:spPr bwMode="auto">
              <a:xfrm>
                <a:off x="470" y="3053"/>
                <a:ext cx="59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Rectangle 54"/>
              <p:cNvSpPr>
                <a:spLocks noChangeArrowheads="1"/>
              </p:cNvSpPr>
              <p:nvPr/>
            </p:nvSpPr>
            <p:spPr bwMode="auto">
              <a:xfrm>
                <a:off x="856" y="2438"/>
                <a:ext cx="22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5" name="Oval 55"/>
              <p:cNvSpPr>
                <a:spLocks noChangeArrowheads="1"/>
              </p:cNvSpPr>
              <p:nvPr/>
            </p:nvSpPr>
            <p:spPr bwMode="auto">
              <a:xfrm>
                <a:off x="1650" y="3048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6" name="Rectangle 56"/>
              <p:cNvSpPr>
                <a:spLocks noChangeArrowheads="1"/>
              </p:cNvSpPr>
              <p:nvPr/>
            </p:nvSpPr>
            <p:spPr bwMode="auto">
              <a:xfrm>
                <a:off x="1732" y="2494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7" name="Oval 57"/>
              <p:cNvSpPr>
                <a:spLocks noChangeArrowheads="1"/>
              </p:cNvSpPr>
              <p:nvPr/>
            </p:nvSpPr>
            <p:spPr bwMode="auto">
              <a:xfrm>
                <a:off x="597" y="5131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8" name="Rectangle 58"/>
              <p:cNvSpPr>
                <a:spLocks noChangeArrowheads="1"/>
              </p:cNvSpPr>
              <p:nvPr/>
            </p:nvSpPr>
            <p:spPr bwMode="auto">
              <a:xfrm>
                <a:off x="740" y="4983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9" name="Oval 59"/>
              <p:cNvSpPr>
                <a:spLocks noChangeArrowheads="1"/>
              </p:cNvSpPr>
              <p:nvPr/>
            </p:nvSpPr>
            <p:spPr bwMode="auto">
              <a:xfrm>
                <a:off x="745" y="5136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0" name="Rectangle 60"/>
              <p:cNvSpPr>
                <a:spLocks noChangeArrowheads="1"/>
              </p:cNvSpPr>
              <p:nvPr/>
            </p:nvSpPr>
            <p:spPr bwMode="auto">
              <a:xfrm>
                <a:off x="1039" y="4983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1" name="Oval 61"/>
              <p:cNvSpPr>
                <a:spLocks noChangeArrowheads="1"/>
              </p:cNvSpPr>
              <p:nvPr/>
            </p:nvSpPr>
            <p:spPr bwMode="auto">
              <a:xfrm>
                <a:off x="898" y="5136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2" name="Rectangle 62"/>
              <p:cNvSpPr>
                <a:spLocks noChangeArrowheads="1"/>
              </p:cNvSpPr>
              <p:nvPr/>
            </p:nvSpPr>
            <p:spPr bwMode="auto">
              <a:xfrm>
                <a:off x="1338" y="4983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3" name="Rectangle 63"/>
              <p:cNvSpPr>
                <a:spLocks noChangeArrowheads="1"/>
              </p:cNvSpPr>
              <p:nvPr/>
            </p:nvSpPr>
            <p:spPr bwMode="auto">
              <a:xfrm>
                <a:off x="1046" y="5136"/>
                <a:ext cx="60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4" name="Line 64"/>
              <p:cNvSpPr>
                <a:spLocks noChangeShapeType="1"/>
              </p:cNvSpPr>
              <p:nvPr/>
            </p:nvSpPr>
            <p:spPr bwMode="auto">
              <a:xfrm>
                <a:off x="1047" y="5136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5" name="Line 65"/>
              <p:cNvSpPr>
                <a:spLocks noChangeShapeType="1"/>
              </p:cNvSpPr>
              <p:nvPr/>
            </p:nvSpPr>
            <p:spPr bwMode="auto">
              <a:xfrm flipV="1">
                <a:off x="1047" y="5136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6" name="Rectangle 66"/>
              <p:cNvSpPr>
                <a:spLocks noChangeArrowheads="1"/>
              </p:cNvSpPr>
              <p:nvPr/>
            </p:nvSpPr>
            <p:spPr bwMode="auto">
              <a:xfrm>
                <a:off x="488" y="4933"/>
                <a:ext cx="23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7" name="Oval 67"/>
              <p:cNvSpPr>
                <a:spLocks noChangeArrowheads="1"/>
              </p:cNvSpPr>
              <p:nvPr/>
            </p:nvSpPr>
            <p:spPr bwMode="auto">
              <a:xfrm>
                <a:off x="1195" y="5136"/>
                <a:ext cx="59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8" name="Rectangle 68"/>
              <p:cNvSpPr>
                <a:spLocks noChangeArrowheads="1"/>
              </p:cNvSpPr>
              <p:nvPr/>
            </p:nvSpPr>
            <p:spPr bwMode="auto">
              <a:xfrm>
                <a:off x="737" y="4888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9" name="Oval 69"/>
              <p:cNvSpPr>
                <a:spLocks noChangeArrowheads="1"/>
              </p:cNvSpPr>
              <p:nvPr/>
            </p:nvSpPr>
            <p:spPr bwMode="auto">
              <a:xfrm>
                <a:off x="1348" y="5136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0" name="Rectangle 70"/>
              <p:cNvSpPr>
                <a:spLocks noChangeArrowheads="1"/>
              </p:cNvSpPr>
              <p:nvPr/>
            </p:nvSpPr>
            <p:spPr bwMode="auto">
              <a:xfrm>
                <a:off x="1039" y="4888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1" name="Oval 71"/>
              <p:cNvSpPr>
                <a:spLocks noChangeArrowheads="1"/>
              </p:cNvSpPr>
              <p:nvPr/>
            </p:nvSpPr>
            <p:spPr bwMode="auto">
              <a:xfrm>
                <a:off x="1825" y="5136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2" name="Rectangle 72"/>
              <p:cNvSpPr>
                <a:spLocks noChangeArrowheads="1"/>
              </p:cNvSpPr>
              <p:nvPr/>
            </p:nvSpPr>
            <p:spPr bwMode="auto">
              <a:xfrm>
                <a:off x="1335" y="4905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3" name="Oval 73"/>
              <p:cNvSpPr>
                <a:spLocks noChangeArrowheads="1"/>
              </p:cNvSpPr>
              <p:nvPr/>
            </p:nvSpPr>
            <p:spPr bwMode="auto">
              <a:xfrm>
                <a:off x="1348" y="5392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4" name="Rectangle 74"/>
              <p:cNvSpPr>
                <a:spLocks noChangeArrowheads="1"/>
              </p:cNvSpPr>
              <p:nvPr/>
            </p:nvSpPr>
            <p:spPr bwMode="auto">
              <a:xfrm>
                <a:off x="319" y="4788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5" name="Oval 75"/>
              <p:cNvSpPr>
                <a:spLocks noChangeArrowheads="1"/>
              </p:cNvSpPr>
              <p:nvPr/>
            </p:nvSpPr>
            <p:spPr bwMode="auto">
              <a:xfrm>
                <a:off x="1046" y="5386"/>
                <a:ext cx="60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6" name="Rectangle 76"/>
              <p:cNvSpPr>
                <a:spLocks noChangeArrowheads="1"/>
              </p:cNvSpPr>
              <p:nvPr/>
            </p:nvSpPr>
            <p:spPr bwMode="auto">
              <a:xfrm>
                <a:off x="1833" y="4638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7" name="Oval 77"/>
              <p:cNvSpPr>
                <a:spLocks noChangeArrowheads="1"/>
              </p:cNvSpPr>
              <p:nvPr/>
            </p:nvSpPr>
            <p:spPr bwMode="auto">
              <a:xfrm>
                <a:off x="497" y="5286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Rectangle 78"/>
              <p:cNvSpPr>
                <a:spLocks noChangeArrowheads="1"/>
              </p:cNvSpPr>
              <p:nvPr/>
            </p:nvSpPr>
            <p:spPr bwMode="auto">
              <a:xfrm>
                <a:off x="946" y="4537"/>
                <a:ext cx="22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9" name="Oval 79"/>
              <p:cNvSpPr>
                <a:spLocks noChangeArrowheads="1"/>
              </p:cNvSpPr>
              <p:nvPr/>
            </p:nvSpPr>
            <p:spPr bwMode="auto">
              <a:xfrm>
                <a:off x="1724" y="5264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0" name="Rectangle 80"/>
              <p:cNvSpPr>
                <a:spLocks noChangeArrowheads="1"/>
              </p:cNvSpPr>
              <p:nvPr/>
            </p:nvSpPr>
            <p:spPr bwMode="auto">
              <a:xfrm>
                <a:off x="1584" y="4888"/>
                <a:ext cx="23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1" name="Oval 81"/>
              <p:cNvSpPr>
                <a:spLocks noChangeArrowheads="1"/>
              </p:cNvSpPr>
              <p:nvPr/>
            </p:nvSpPr>
            <p:spPr bwMode="auto">
              <a:xfrm>
                <a:off x="444" y="4028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2" name="Rectangle 82"/>
              <p:cNvSpPr>
                <a:spLocks noChangeArrowheads="1"/>
              </p:cNvSpPr>
              <p:nvPr/>
            </p:nvSpPr>
            <p:spPr bwMode="auto">
              <a:xfrm>
                <a:off x="586" y="3875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3" name="Oval 83"/>
              <p:cNvSpPr>
                <a:spLocks noChangeArrowheads="1"/>
              </p:cNvSpPr>
              <p:nvPr/>
            </p:nvSpPr>
            <p:spPr bwMode="auto">
              <a:xfrm>
                <a:off x="597" y="4028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4" name="Rectangle 84"/>
              <p:cNvSpPr>
                <a:spLocks noChangeArrowheads="1"/>
              </p:cNvSpPr>
              <p:nvPr/>
            </p:nvSpPr>
            <p:spPr bwMode="auto">
              <a:xfrm>
                <a:off x="885" y="3875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5" name="Oval 85"/>
              <p:cNvSpPr>
                <a:spLocks noChangeArrowheads="1"/>
              </p:cNvSpPr>
              <p:nvPr/>
            </p:nvSpPr>
            <p:spPr bwMode="auto">
              <a:xfrm>
                <a:off x="745" y="4028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6" name="Rectangle 86"/>
              <p:cNvSpPr>
                <a:spLocks noChangeArrowheads="1"/>
              </p:cNvSpPr>
              <p:nvPr/>
            </p:nvSpPr>
            <p:spPr bwMode="auto">
              <a:xfrm>
                <a:off x="1190" y="3875"/>
                <a:ext cx="14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7" name="Rectangle 87"/>
              <p:cNvSpPr>
                <a:spLocks noChangeArrowheads="1"/>
              </p:cNvSpPr>
              <p:nvPr/>
            </p:nvSpPr>
            <p:spPr bwMode="auto">
              <a:xfrm>
                <a:off x="898" y="4028"/>
                <a:ext cx="60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8" name="Line 88"/>
              <p:cNvSpPr>
                <a:spLocks noChangeShapeType="1"/>
              </p:cNvSpPr>
              <p:nvPr/>
            </p:nvSpPr>
            <p:spPr bwMode="auto">
              <a:xfrm>
                <a:off x="898" y="4028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9" name="Line 89"/>
              <p:cNvSpPr>
                <a:spLocks noChangeShapeType="1"/>
              </p:cNvSpPr>
              <p:nvPr/>
            </p:nvSpPr>
            <p:spPr bwMode="auto">
              <a:xfrm flipV="1">
                <a:off x="898" y="4028"/>
                <a:ext cx="61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0" name="Rectangle 90"/>
              <p:cNvSpPr>
                <a:spLocks noChangeArrowheads="1"/>
              </p:cNvSpPr>
              <p:nvPr/>
            </p:nvSpPr>
            <p:spPr bwMode="auto">
              <a:xfrm>
                <a:off x="435" y="3875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1" name="Oval 91"/>
              <p:cNvSpPr>
                <a:spLocks noChangeArrowheads="1"/>
              </p:cNvSpPr>
              <p:nvPr/>
            </p:nvSpPr>
            <p:spPr bwMode="auto">
              <a:xfrm>
                <a:off x="1046" y="4028"/>
                <a:ext cx="60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2" name="Rectangle 92"/>
              <p:cNvSpPr>
                <a:spLocks noChangeArrowheads="1"/>
              </p:cNvSpPr>
              <p:nvPr/>
            </p:nvSpPr>
            <p:spPr bwMode="auto">
              <a:xfrm>
                <a:off x="737" y="3780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3" name="Oval 93"/>
              <p:cNvSpPr>
                <a:spLocks noChangeArrowheads="1"/>
              </p:cNvSpPr>
              <p:nvPr/>
            </p:nvSpPr>
            <p:spPr bwMode="auto">
              <a:xfrm>
                <a:off x="1195" y="4028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4" name="Rectangle 94"/>
              <p:cNvSpPr>
                <a:spLocks noChangeArrowheads="1"/>
              </p:cNvSpPr>
              <p:nvPr/>
            </p:nvSpPr>
            <p:spPr bwMode="auto">
              <a:xfrm>
                <a:off x="1039" y="3780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5" name="Oval 95"/>
              <p:cNvSpPr>
                <a:spLocks noChangeArrowheads="1"/>
              </p:cNvSpPr>
              <p:nvPr/>
            </p:nvSpPr>
            <p:spPr bwMode="auto">
              <a:xfrm>
                <a:off x="1571" y="4184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6" name="Rectangle 96"/>
              <p:cNvSpPr>
                <a:spLocks noChangeArrowheads="1"/>
              </p:cNvSpPr>
              <p:nvPr/>
            </p:nvSpPr>
            <p:spPr bwMode="auto">
              <a:xfrm>
                <a:off x="1478" y="3775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7" name="Oval 97"/>
              <p:cNvSpPr>
                <a:spLocks noChangeArrowheads="1"/>
              </p:cNvSpPr>
              <p:nvPr/>
            </p:nvSpPr>
            <p:spPr bwMode="auto">
              <a:xfrm>
                <a:off x="1195" y="4284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8" name="Rectangle 98"/>
              <p:cNvSpPr>
                <a:spLocks noChangeArrowheads="1"/>
              </p:cNvSpPr>
              <p:nvPr/>
            </p:nvSpPr>
            <p:spPr bwMode="auto">
              <a:xfrm>
                <a:off x="293" y="3730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9" name="Oval 99"/>
              <p:cNvSpPr>
                <a:spLocks noChangeArrowheads="1"/>
              </p:cNvSpPr>
              <p:nvPr/>
            </p:nvSpPr>
            <p:spPr bwMode="auto">
              <a:xfrm>
                <a:off x="898" y="4278"/>
                <a:ext cx="60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0" name="Rectangle 100"/>
              <p:cNvSpPr>
                <a:spLocks noChangeArrowheads="1"/>
              </p:cNvSpPr>
              <p:nvPr/>
            </p:nvSpPr>
            <p:spPr bwMode="auto">
              <a:xfrm>
                <a:off x="1658" y="3741"/>
                <a:ext cx="15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1" name="Oval 101"/>
              <p:cNvSpPr>
                <a:spLocks noChangeArrowheads="1"/>
              </p:cNvSpPr>
              <p:nvPr/>
            </p:nvSpPr>
            <p:spPr bwMode="auto">
              <a:xfrm>
                <a:off x="401" y="4172"/>
                <a:ext cx="59" cy="63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Rectangle 102"/>
              <p:cNvSpPr>
                <a:spLocks noChangeArrowheads="1"/>
              </p:cNvSpPr>
              <p:nvPr/>
            </p:nvSpPr>
            <p:spPr bwMode="auto">
              <a:xfrm>
                <a:off x="481" y="3546"/>
                <a:ext cx="22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3" name="Oval 103"/>
              <p:cNvSpPr>
                <a:spLocks noChangeArrowheads="1"/>
              </p:cNvSpPr>
              <p:nvPr/>
            </p:nvSpPr>
            <p:spPr bwMode="auto">
              <a:xfrm>
                <a:off x="1666" y="4022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4" name="Rectangle 104"/>
              <p:cNvSpPr>
                <a:spLocks noChangeArrowheads="1"/>
              </p:cNvSpPr>
              <p:nvPr/>
            </p:nvSpPr>
            <p:spPr bwMode="auto">
              <a:xfrm>
                <a:off x="1229" y="3546"/>
                <a:ext cx="23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5" name="Rectangle 105"/>
              <p:cNvSpPr>
                <a:spLocks noChangeArrowheads="1"/>
              </p:cNvSpPr>
              <p:nvPr/>
            </p:nvSpPr>
            <p:spPr bwMode="auto">
              <a:xfrm>
                <a:off x="1779" y="3256"/>
                <a:ext cx="318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6" name="Rectangle 106"/>
              <p:cNvSpPr>
                <a:spLocks noChangeArrowheads="1"/>
              </p:cNvSpPr>
              <p:nvPr/>
            </p:nvSpPr>
            <p:spPr bwMode="auto">
              <a:xfrm>
                <a:off x="1704" y="5375"/>
                <a:ext cx="318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7" name="Rectangle 107"/>
              <p:cNvSpPr>
                <a:spLocks noChangeArrowheads="1"/>
              </p:cNvSpPr>
              <p:nvPr/>
            </p:nvSpPr>
            <p:spPr bwMode="auto">
              <a:xfrm>
                <a:off x="1680" y="4381"/>
                <a:ext cx="318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8" name="Rectangle 108"/>
              <p:cNvSpPr>
                <a:spLocks noChangeArrowheads="1"/>
              </p:cNvSpPr>
              <p:nvPr/>
            </p:nvSpPr>
            <p:spPr bwMode="auto">
              <a:xfrm>
                <a:off x="742" y="1968"/>
                <a:ext cx="417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9" name="Rectangle 109"/>
              <p:cNvSpPr>
                <a:spLocks noChangeArrowheads="1"/>
              </p:cNvSpPr>
              <p:nvPr/>
            </p:nvSpPr>
            <p:spPr bwMode="auto">
              <a:xfrm>
                <a:off x="2040" y="2325"/>
                <a:ext cx="16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0" name="Rectangle 110"/>
              <p:cNvSpPr>
                <a:spLocks noChangeArrowheads="1"/>
              </p:cNvSpPr>
              <p:nvPr/>
            </p:nvSpPr>
            <p:spPr bwMode="auto">
              <a:xfrm>
                <a:off x="2160" y="2325"/>
                <a:ext cx="121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the sideline.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1" name="Rectangle 111"/>
              <p:cNvSpPr>
                <a:spLocks noChangeArrowheads="1"/>
              </p:cNvSpPr>
              <p:nvPr/>
            </p:nvSpPr>
            <p:spPr bwMode="auto">
              <a:xfrm>
                <a:off x="2040" y="2430"/>
                <a:ext cx="6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2" name="Rectangle 112"/>
              <p:cNvSpPr>
                <a:spLocks noChangeArrowheads="1"/>
              </p:cNvSpPr>
              <p:nvPr/>
            </p:nvSpPr>
            <p:spPr bwMode="auto">
              <a:xfrm>
                <a:off x="2040" y="2536"/>
                <a:ext cx="17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3" name="Rectangle 113"/>
              <p:cNvSpPr>
                <a:spLocks noChangeArrowheads="1"/>
              </p:cNvSpPr>
              <p:nvPr/>
            </p:nvSpPr>
            <p:spPr bwMode="auto">
              <a:xfrm>
                <a:off x="2171" y="2536"/>
                <a:ext cx="70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4" name="Rectangle 114"/>
              <p:cNvSpPr>
                <a:spLocks noChangeArrowheads="1"/>
              </p:cNvSpPr>
              <p:nvPr/>
            </p:nvSpPr>
            <p:spPr bwMode="auto">
              <a:xfrm>
                <a:off x="2040" y="2748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5" name="Rectangle 115"/>
              <p:cNvSpPr>
                <a:spLocks noChangeArrowheads="1"/>
              </p:cNvSpPr>
              <p:nvPr/>
            </p:nvSpPr>
            <p:spPr bwMode="auto">
              <a:xfrm>
                <a:off x="2160" y="2748"/>
                <a:ext cx="144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Rectangle 116"/>
              <p:cNvSpPr>
                <a:spLocks noChangeArrowheads="1"/>
              </p:cNvSpPr>
              <p:nvPr/>
            </p:nvSpPr>
            <p:spPr bwMode="auto">
              <a:xfrm>
                <a:off x="2040" y="2959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7" name="Rectangle 117"/>
              <p:cNvSpPr>
                <a:spLocks noChangeArrowheads="1"/>
              </p:cNvSpPr>
              <p:nvPr/>
            </p:nvSpPr>
            <p:spPr bwMode="auto">
              <a:xfrm>
                <a:off x="2187" y="2959"/>
                <a:ext cx="74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18"/>
              <p:cNvSpPr>
                <a:spLocks noChangeArrowheads="1"/>
              </p:cNvSpPr>
              <p:nvPr/>
            </p:nvSpPr>
            <p:spPr bwMode="auto">
              <a:xfrm>
                <a:off x="2040" y="3171"/>
                <a:ext cx="18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19"/>
              <p:cNvSpPr>
                <a:spLocks noChangeArrowheads="1"/>
              </p:cNvSpPr>
              <p:nvPr/>
            </p:nvSpPr>
            <p:spPr bwMode="auto">
              <a:xfrm>
                <a:off x="2208" y="3171"/>
                <a:ext cx="3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20"/>
              <p:cNvSpPr>
                <a:spLocks noChangeArrowheads="1"/>
              </p:cNvSpPr>
              <p:nvPr/>
            </p:nvSpPr>
            <p:spPr bwMode="auto">
              <a:xfrm>
                <a:off x="2040" y="3383"/>
                <a:ext cx="17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21"/>
              <p:cNvSpPr>
                <a:spLocks noChangeArrowheads="1"/>
              </p:cNvSpPr>
              <p:nvPr/>
            </p:nvSpPr>
            <p:spPr bwMode="auto">
              <a:xfrm>
                <a:off x="2177" y="3383"/>
                <a:ext cx="3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22"/>
              <p:cNvSpPr>
                <a:spLocks noChangeArrowheads="1"/>
              </p:cNvSpPr>
              <p:nvPr/>
            </p:nvSpPr>
            <p:spPr bwMode="auto">
              <a:xfrm>
                <a:off x="2040" y="3594"/>
                <a:ext cx="17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23"/>
              <p:cNvSpPr>
                <a:spLocks noChangeArrowheads="1"/>
              </p:cNvSpPr>
              <p:nvPr/>
            </p:nvSpPr>
            <p:spPr bwMode="auto">
              <a:xfrm>
                <a:off x="2177" y="3594"/>
                <a:ext cx="3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24"/>
              <p:cNvSpPr>
                <a:spLocks noChangeArrowheads="1"/>
              </p:cNvSpPr>
              <p:nvPr/>
            </p:nvSpPr>
            <p:spPr bwMode="auto">
              <a:xfrm>
                <a:off x="2040" y="3806"/>
                <a:ext cx="18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25"/>
              <p:cNvSpPr>
                <a:spLocks noChangeArrowheads="1"/>
              </p:cNvSpPr>
              <p:nvPr/>
            </p:nvSpPr>
            <p:spPr bwMode="auto">
              <a:xfrm>
                <a:off x="2160" y="3806"/>
                <a:ext cx="196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Snap on Red-Set. Retrace the path of the ball and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26"/>
              <p:cNvSpPr>
                <a:spLocks noChangeArrowheads="1"/>
              </p:cNvSpPr>
              <p:nvPr/>
            </p:nvSpPr>
            <p:spPr bwMode="auto">
              <a:xfrm>
                <a:off x="2040" y="3911"/>
                <a:ext cx="22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shovel it 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the ball carrier in the PS A-Gap. Fake Naked.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27"/>
              <p:cNvSpPr>
                <a:spLocks noChangeArrowheads="1"/>
              </p:cNvSpPr>
              <p:nvPr/>
            </p:nvSpPr>
            <p:spPr bwMode="auto">
              <a:xfrm>
                <a:off x="2040" y="4123"/>
                <a:ext cx="16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28"/>
              <p:cNvSpPr>
                <a:spLocks noChangeArrowheads="1"/>
              </p:cNvSpPr>
              <p:nvPr/>
            </p:nvSpPr>
            <p:spPr bwMode="auto">
              <a:xfrm>
                <a:off x="2169" y="4123"/>
                <a:ext cx="10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from sideline.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29"/>
              <p:cNvSpPr>
                <a:spLocks noChangeArrowheads="1"/>
              </p:cNvSpPr>
              <p:nvPr/>
            </p:nvSpPr>
            <p:spPr bwMode="auto">
              <a:xfrm>
                <a:off x="2040" y="4335"/>
                <a:ext cx="18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30"/>
              <p:cNvSpPr>
                <a:spLocks noChangeArrowheads="1"/>
              </p:cNvSpPr>
              <p:nvPr/>
            </p:nvSpPr>
            <p:spPr bwMode="auto">
              <a:xfrm>
                <a:off x="2183" y="4335"/>
                <a:ext cx="21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1.5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in front of QB. Jet motion.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31"/>
              <p:cNvSpPr>
                <a:spLocks noChangeArrowheads="1"/>
              </p:cNvSpPr>
              <p:nvPr/>
            </p:nvSpPr>
            <p:spPr bwMode="auto">
              <a:xfrm>
                <a:off x="2040" y="4440"/>
                <a:ext cx="235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your eye on the ball from the snap-QB's hands-your s.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32"/>
              <p:cNvSpPr>
                <a:spLocks noChangeArrowheads="1"/>
              </p:cNvSpPr>
              <p:nvPr/>
            </p:nvSpPr>
            <p:spPr bwMode="auto">
              <a:xfrm>
                <a:off x="2040" y="4546"/>
                <a:ext cx="2146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Hand 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Do not slow down.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Think:Hash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-#'s-Sideline.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33"/>
              <p:cNvSpPr>
                <a:spLocks noChangeArrowheads="1"/>
              </p:cNvSpPr>
              <p:nvPr/>
            </p:nvSpPr>
            <p:spPr bwMode="auto">
              <a:xfrm>
                <a:off x="2040" y="4775"/>
                <a:ext cx="16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34"/>
              <p:cNvSpPr>
                <a:spLocks noChangeArrowheads="1"/>
              </p:cNvSpPr>
              <p:nvPr/>
            </p:nvSpPr>
            <p:spPr bwMode="auto">
              <a:xfrm>
                <a:off x="2177" y="4775"/>
                <a:ext cx="220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 Blocker. Block alley player. 1st step is crossover .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Rectangle 135"/>
              <p:cNvSpPr>
                <a:spLocks noChangeArrowheads="1"/>
              </p:cNvSpPr>
              <p:nvPr/>
            </p:nvSpPr>
            <p:spPr bwMode="auto">
              <a:xfrm>
                <a:off x="2040" y="5014"/>
                <a:ext cx="905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6" name="Rectangle 136"/>
              <p:cNvSpPr>
                <a:spLocks noChangeArrowheads="1"/>
              </p:cNvSpPr>
              <p:nvPr/>
            </p:nvSpPr>
            <p:spPr bwMode="auto">
              <a:xfrm>
                <a:off x="1735" y="147"/>
                <a:ext cx="882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TwRG</a:t>
                </a:r>
                <a:r>
                  <a:rPr kumimoji="0" lang="en-US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728 Flip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7" name="Line 137"/>
              <p:cNvSpPr>
                <a:spLocks noChangeShapeType="1"/>
              </p:cNvSpPr>
              <p:nvPr/>
            </p:nvSpPr>
            <p:spPr bwMode="auto">
              <a:xfrm flipV="1">
                <a:off x="3325" y="1003"/>
                <a:ext cx="0" cy="3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8" name="Freeform 138"/>
              <p:cNvSpPr>
                <a:spLocks/>
              </p:cNvSpPr>
              <p:nvPr/>
            </p:nvSpPr>
            <p:spPr bwMode="auto">
              <a:xfrm>
                <a:off x="3289" y="996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9" name="Line 139"/>
              <p:cNvSpPr>
                <a:spLocks noChangeShapeType="1"/>
              </p:cNvSpPr>
              <p:nvPr/>
            </p:nvSpPr>
            <p:spPr bwMode="auto">
              <a:xfrm>
                <a:off x="3289" y="99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0" name="Freeform 140"/>
              <p:cNvSpPr>
                <a:spLocks/>
              </p:cNvSpPr>
              <p:nvPr/>
            </p:nvSpPr>
            <p:spPr bwMode="auto">
              <a:xfrm>
                <a:off x="552" y="5305"/>
                <a:ext cx="481" cy="50"/>
              </a:xfrm>
              <a:custGeom>
                <a:avLst/>
                <a:gdLst>
                  <a:gd name="T0" fmla="*/ 0 w 1362"/>
                  <a:gd name="T1" fmla="*/ 60 h 134"/>
                  <a:gd name="T2" fmla="*/ 30 w 1362"/>
                  <a:gd name="T3" fmla="*/ 0 h 134"/>
                  <a:gd name="T4" fmla="*/ 89 w 1362"/>
                  <a:gd name="T5" fmla="*/ 120 h 134"/>
                  <a:gd name="T6" fmla="*/ 150 w 1362"/>
                  <a:gd name="T7" fmla="*/ 1 h 134"/>
                  <a:gd name="T8" fmla="*/ 209 w 1362"/>
                  <a:gd name="T9" fmla="*/ 122 h 134"/>
                  <a:gd name="T10" fmla="*/ 270 w 1362"/>
                  <a:gd name="T11" fmla="*/ 2 h 134"/>
                  <a:gd name="T12" fmla="*/ 329 w 1362"/>
                  <a:gd name="T13" fmla="*/ 123 h 134"/>
                  <a:gd name="T14" fmla="*/ 390 w 1362"/>
                  <a:gd name="T15" fmla="*/ 4 h 134"/>
                  <a:gd name="T16" fmla="*/ 449 w 1362"/>
                  <a:gd name="T17" fmla="*/ 124 h 134"/>
                  <a:gd name="T18" fmla="*/ 510 w 1362"/>
                  <a:gd name="T19" fmla="*/ 5 h 134"/>
                  <a:gd name="T20" fmla="*/ 569 w 1362"/>
                  <a:gd name="T21" fmla="*/ 126 h 134"/>
                  <a:gd name="T22" fmla="*/ 630 w 1362"/>
                  <a:gd name="T23" fmla="*/ 6 h 134"/>
                  <a:gd name="T24" fmla="*/ 689 w 1362"/>
                  <a:gd name="T25" fmla="*/ 127 h 134"/>
                  <a:gd name="T26" fmla="*/ 750 w 1362"/>
                  <a:gd name="T27" fmla="*/ 8 h 134"/>
                  <a:gd name="T28" fmla="*/ 809 w 1362"/>
                  <a:gd name="T29" fmla="*/ 128 h 134"/>
                  <a:gd name="T30" fmla="*/ 870 w 1362"/>
                  <a:gd name="T31" fmla="*/ 9 h 134"/>
                  <a:gd name="T32" fmla="*/ 929 w 1362"/>
                  <a:gd name="T33" fmla="*/ 130 h 134"/>
                  <a:gd name="T34" fmla="*/ 990 w 1362"/>
                  <a:gd name="T35" fmla="*/ 10 h 134"/>
                  <a:gd name="T36" fmla="*/ 1049 w 1362"/>
                  <a:gd name="T37" fmla="*/ 131 h 134"/>
                  <a:gd name="T38" fmla="*/ 1110 w 1362"/>
                  <a:gd name="T39" fmla="*/ 12 h 134"/>
                  <a:gd name="T40" fmla="*/ 1169 w 1362"/>
                  <a:gd name="T41" fmla="*/ 132 h 134"/>
                  <a:gd name="T42" fmla="*/ 1230 w 1362"/>
                  <a:gd name="T43" fmla="*/ 13 h 134"/>
                  <a:gd name="T44" fmla="*/ 1289 w 1362"/>
                  <a:gd name="T45" fmla="*/ 134 h 134"/>
                  <a:gd name="T46" fmla="*/ 1319 w 1362"/>
                  <a:gd name="T47" fmla="*/ 74 h 134"/>
                  <a:gd name="T48" fmla="*/ 1362 w 1362"/>
                  <a:gd name="T49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62" h="134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0"/>
                    </a:lnTo>
                    <a:lnTo>
                      <a:pt x="150" y="1"/>
                    </a:lnTo>
                    <a:lnTo>
                      <a:pt x="209" y="122"/>
                    </a:lnTo>
                    <a:lnTo>
                      <a:pt x="270" y="2"/>
                    </a:lnTo>
                    <a:lnTo>
                      <a:pt x="329" y="123"/>
                    </a:lnTo>
                    <a:lnTo>
                      <a:pt x="390" y="4"/>
                    </a:lnTo>
                    <a:lnTo>
                      <a:pt x="449" y="124"/>
                    </a:lnTo>
                    <a:lnTo>
                      <a:pt x="510" y="5"/>
                    </a:lnTo>
                    <a:lnTo>
                      <a:pt x="569" y="126"/>
                    </a:lnTo>
                    <a:lnTo>
                      <a:pt x="630" y="6"/>
                    </a:lnTo>
                    <a:lnTo>
                      <a:pt x="689" y="127"/>
                    </a:lnTo>
                    <a:lnTo>
                      <a:pt x="750" y="8"/>
                    </a:lnTo>
                    <a:lnTo>
                      <a:pt x="809" y="128"/>
                    </a:lnTo>
                    <a:lnTo>
                      <a:pt x="870" y="9"/>
                    </a:lnTo>
                    <a:lnTo>
                      <a:pt x="929" y="130"/>
                    </a:lnTo>
                    <a:lnTo>
                      <a:pt x="990" y="10"/>
                    </a:lnTo>
                    <a:lnTo>
                      <a:pt x="1049" y="131"/>
                    </a:lnTo>
                    <a:lnTo>
                      <a:pt x="1110" y="12"/>
                    </a:lnTo>
                    <a:lnTo>
                      <a:pt x="1169" y="132"/>
                    </a:lnTo>
                    <a:lnTo>
                      <a:pt x="1230" y="13"/>
                    </a:lnTo>
                    <a:lnTo>
                      <a:pt x="1289" y="134"/>
                    </a:lnTo>
                    <a:lnTo>
                      <a:pt x="1319" y="74"/>
                    </a:lnTo>
                    <a:lnTo>
                      <a:pt x="1362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1" name="Arc 141"/>
              <p:cNvSpPr>
                <a:spLocks/>
              </p:cNvSpPr>
              <p:nvPr/>
            </p:nvSpPr>
            <p:spPr bwMode="auto">
              <a:xfrm>
                <a:off x="1032" y="5020"/>
                <a:ext cx="685" cy="31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9 h 21600"/>
                  <a:gd name="T2" fmla="*/ 31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68"/>
                    </a:moveTo>
                    <a:cubicBezTo>
                      <a:pt x="21561" y="11959"/>
                      <a:pt x="11921" y="21582"/>
                      <a:pt x="30" y="21599"/>
                    </a:cubicBezTo>
                  </a:path>
                  <a:path w="21600" h="21600" stroke="0" extrusionOk="0">
                    <a:moveTo>
                      <a:pt x="21599" y="68"/>
                    </a:moveTo>
                    <a:cubicBezTo>
                      <a:pt x="21561" y="11959"/>
                      <a:pt x="11921" y="21582"/>
                      <a:pt x="3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2" name="Freeform 142"/>
              <p:cNvSpPr>
                <a:spLocks/>
              </p:cNvSpPr>
              <p:nvPr/>
            </p:nvSpPr>
            <p:spPr bwMode="auto">
              <a:xfrm>
                <a:off x="1699" y="5021"/>
                <a:ext cx="37" cy="55"/>
              </a:xfrm>
              <a:custGeom>
                <a:avLst/>
                <a:gdLst>
                  <a:gd name="T0" fmla="*/ 19 w 37"/>
                  <a:gd name="T1" fmla="*/ 0 h 55"/>
                  <a:gd name="T2" fmla="*/ 0 w 37"/>
                  <a:gd name="T3" fmla="*/ 55 h 55"/>
                  <a:gd name="T4" fmla="*/ 19 w 37"/>
                  <a:gd name="T5" fmla="*/ 41 h 55"/>
                  <a:gd name="T6" fmla="*/ 37 w 37"/>
                  <a:gd name="T7" fmla="*/ 55 h 55"/>
                  <a:gd name="T8" fmla="*/ 19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7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3" name="Freeform 143"/>
              <p:cNvSpPr>
                <a:spLocks/>
              </p:cNvSpPr>
              <p:nvPr/>
            </p:nvSpPr>
            <p:spPr bwMode="auto">
              <a:xfrm>
                <a:off x="493" y="4199"/>
                <a:ext cx="469" cy="61"/>
              </a:xfrm>
              <a:custGeom>
                <a:avLst/>
                <a:gdLst>
                  <a:gd name="T0" fmla="*/ 0 w 1329"/>
                  <a:gd name="T1" fmla="*/ 59 h 164"/>
                  <a:gd name="T2" fmla="*/ 32 w 1329"/>
                  <a:gd name="T3" fmla="*/ 0 h 164"/>
                  <a:gd name="T4" fmla="*/ 87 w 1329"/>
                  <a:gd name="T5" fmla="*/ 122 h 164"/>
                  <a:gd name="T6" fmla="*/ 152 w 1329"/>
                  <a:gd name="T7" fmla="*/ 4 h 164"/>
                  <a:gd name="T8" fmla="*/ 207 w 1329"/>
                  <a:gd name="T9" fmla="*/ 126 h 164"/>
                  <a:gd name="T10" fmla="*/ 271 w 1329"/>
                  <a:gd name="T11" fmla="*/ 8 h 164"/>
                  <a:gd name="T12" fmla="*/ 327 w 1329"/>
                  <a:gd name="T13" fmla="*/ 130 h 164"/>
                  <a:gd name="T14" fmla="*/ 391 w 1329"/>
                  <a:gd name="T15" fmla="*/ 12 h 164"/>
                  <a:gd name="T16" fmla="*/ 447 w 1329"/>
                  <a:gd name="T17" fmla="*/ 134 h 164"/>
                  <a:gd name="T18" fmla="*/ 511 w 1329"/>
                  <a:gd name="T19" fmla="*/ 17 h 164"/>
                  <a:gd name="T20" fmla="*/ 567 w 1329"/>
                  <a:gd name="T21" fmla="*/ 139 h 164"/>
                  <a:gd name="T22" fmla="*/ 631 w 1329"/>
                  <a:gd name="T23" fmla="*/ 21 h 164"/>
                  <a:gd name="T24" fmla="*/ 687 w 1329"/>
                  <a:gd name="T25" fmla="*/ 143 h 164"/>
                  <a:gd name="T26" fmla="*/ 751 w 1329"/>
                  <a:gd name="T27" fmla="*/ 25 h 164"/>
                  <a:gd name="T28" fmla="*/ 807 w 1329"/>
                  <a:gd name="T29" fmla="*/ 147 h 164"/>
                  <a:gd name="T30" fmla="*/ 871 w 1329"/>
                  <a:gd name="T31" fmla="*/ 29 h 164"/>
                  <a:gd name="T32" fmla="*/ 927 w 1329"/>
                  <a:gd name="T33" fmla="*/ 151 h 164"/>
                  <a:gd name="T34" fmla="*/ 991 w 1329"/>
                  <a:gd name="T35" fmla="*/ 34 h 164"/>
                  <a:gd name="T36" fmla="*/ 1047 w 1329"/>
                  <a:gd name="T37" fmla="*/ 156 h 164"/>
                  <a:gd name="T38" fmla="*/ 1111 w 1329"/>
                  <a:gd name="T39" fmla="*/ 38 h 164"/>
                  <a:gd name="T40" fmla="*/ 1167 w 1329"/>
                  <a:gd name="T41" fmla="*/ 160 h 164"/>
                  <a:gd name="T42" fmla="*/ 1231 w 1329"/>
                  <a:gd name="T43" fmla="*/ 42 h 164"/>
                  <a:gd name="T44" fmla="*/ 1287 w 1329"/>
                  <a:gd name="T45" fmla="*/ 164 h 164"/>
                  <a:gd name="T46" fmla="*/ 1319 w 1329"/>
                  <a:gd name="T47" fmla="*/ 105 h 164"/>
                  <a:gd name="T48" fmla="*/ 1329 w 1329"/>
                  <a:gd name="T49" fmla="*/ 10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9" h="164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2"/>
                    </a:lnTo>
                    <a:lnTo>
                      <a:pt x="152" y="4"/>
                    </a:lnTo>
                    <a:lnTo>
                      <a:pt x="207" y="126"/>
                    </a:lnTo>
                    <a:lnTo>
                      <a:pt x="271" y="8"/>
                    </a:lnTo>
                    <a:lnTo>
                      <a:pt x="327" y="130"/>
                    </a:lnTo>
                    <a:lnTo>
                      <a:pt x="391" y="12"/>
                    </a:lnTo>
                    <a:lnTo>
                      <a:pt x="447" y="134"/>
                    </a:lnTo>
                    <a:lnTo>
                      <a:pt x="511" y="17"/>
                    </a:lnTo>
                    <a:lnTo>
                      <a:pt x="567" y="139"/>
                    </a:lnTo>
                    <a:lnTo>
                      <a:pt x="631" y="21"/>
                    </a:lnTo>
                    <a:lnTo>
                      <a:pt x="687" y="143"/>
                    </a:lnTo>
                    <a:lnTo>
                      <a:pt x="751" y="25"/>
                    </a:lnTo>
                    <a:lnTo>
                      <a:pt x="807" y="147"/>
                    </a:lnTo>
                    <a:lnTo>
                      <a:pt x="871" y="29"/>
                    </a:lnTo>
                    <a:lnTo>
                      <a:pt x="927" y="151"/>
                    </a:lnTo>
                    <a:lnTo>
                      <a:pt x="991" y="34"/>
                    </a:lnTo>
                    <a:lnTo>
                      <a:pt x="1047" y="156"/>
                    </a:lnTo>
                    <a:lnTo>
                      <a:pt x="1111" y="38"/>
                    </a:lnTo>
                    <a:lnTo>
                      <a:pt x="1167" y="160"/>
                    </a:lnTo>
                    <a:lnTo>
                      <a:pt x="1231" y="42"/>
                    </a:lnTo>
                    <a:lnTo>
                      <a:pt x="1287" y="164"/>
                    </a:lnTo>
                    <a:lnTo>
                      <a:pt x="1319" y="105"/>
                    </a:lnTo>
                    <a:lnTo>
                      <a:pt x="1329" y="10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4" name="Arc 144"/>
              <p:cNvSpPr>
                <a:spLocks/>
              </p:cNvSpPr>
              <p:nvPr/>
            </p:nvSpPr>
            <p:spPr bwMode="auto">
              <a:xfrm>
                <a:off x="962" y="3891"/>
                <a:ext cx="668" cy="34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2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61"/>
                    </a:moveTo>
                    <a:cubicBezTo>
                      <a:pt x="21565" y="11967"/>
                      <a:pt x="11905" y="21599"/>
                      <a:pt x="0" y="21600"/>
                    </a:cubicBezTo>
                  </a:path>
                  <a:path w="21600" h="21600" stroke="0" extrusionOk="0">
                    <a:moveTo>
                      <a:pt x="21599" y="61"/>
                    </a:moveTo>
                    <a:cubicBezTo>
                      <a:pt x="21565" y="11967"/>
                      <a:pt x="11905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5" name="Freeform 145"/>
              <p:cNvSpPr>
                <a:spLocks/>
              </p:cNvSpPr>
              <p:nvPr/>
            </p:nvSpPr>
            <p:spPr bwMode="auto">
              <a:xfrm>
                <a:off x="1613" y="3892"/>
                <a:ext cx="37" cy="55"/>
              </a:xfrm>
              <a:custGeom>
                <a:avLst/>
                <a:gdLst>
                  <a:gd name="T0" fmla="*/ 18 w 37"/>
                  <a:gd name="T1" fmla="*/ 0 h 55"/>
                  <a:gd name="T2" fmla="*/ 0 w 37"/>
                  <a:gd name="T3" fmla="*/ 55 h 55"/>
                  <a:gd name="T4" fmla="*/ 18 w 37"/>
                  <a:gd name="T5" fmla="*/ 41 h 55"/>
                  <a:gd name="T6" fmla="*/ 37 w 37"/>
                  <a:gd name="T7" fmla="*/ 55 h 55"/>
                  <a:gd name="T8" fmla="*/ 18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8" y="0"/>
                    </a:moveTo>
                    <a:lnTo>
                      <a:pt x="0" y="55"/>
                    </a:lnTo>
                    <a:lnTo>
                      <a:pt x="18" y="41"/>
                    </a:lnTo>
                    <a:lnTo>
                      <a:pt x="37" y="5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6" name="Freeform 146"/>
              <p:cNvSpPr>
                <a:spLocks/>
              </p:cNvSpPr>
              <p:nvPr/>
            </p:nvSpPr>
            <p:spPr bwMode="auto">
              <a:xfrm>
                <a:off x="558" y="3098"/>
                <a:ext cx="464" cy="49"/>
              </a:xfrm>
              <a:custGeom>
                <a:avLst/>
                <a:gdLst>
                  <a:gd name="T0" fmla="*/ 0 w 1314"/>
                  <a:gd name="T1" fmla="*/ 60 h 133"/>
                  <a:gd name="T2" fmla="*/ 30 w 1314"/>
                  <a:gd name="T3" fmla="*/ 0 h 133"/>
                  <a:gd name="T4" fmla="*/ 89 w 1314"/>
                  <a:gd name="T5" fmla="*/ 121 h 133"/>
                  <a:gd name="T6" fmla="*/ 150 w 1314"/>
                  <a:gd name="T7" fmla="*/ 1 h 133"/>
                  <a:gd name="T8" fmla="*/ 209 w 1314"/>
                  <a:gd name="T9" fmla="*/ 122 h 133"/>
                  <a:gd name="T10" fmla="*/ 270 w 1314"/>
                  <a:gd name="T11" fmla="*/ 3 h 133"/>
                  <a:gd name="T12" fmla="*/ 329 w 1314"/>
                  <a:gd name="T13" fmla="*/ 123 h 133"/>
                  <a:gd name="T14" fmla="*/ 390 w 1314"/>
                  <a:gd name="T15" fmla="*/ 4 h 133"/>
                  <a:gd name="T16" fmla="*/ 449 w 1314"/>
                  <a:gd name="T17" fmla="*/ 125 h 133"/>
                  <a:gd name="T18" fmla="*/ 510 w 1314"/>
                  <a:gd name="T19" fmla="*/ 5 h 133"/>
                  <a:gd name="T20" fmla="*/ 569 w 1314"/>
                  <a:gd name="T21" fmla="*/ 126 h 133"/>
                  <a:gd name="T22" fmla="*/ 630 w 1314"/>
                  <a:gd name="T23" fmla="*/ 7 h 133"/>
                  <a:gd name="T24" fmla="*/ 689 w 1314"/>
                  <a:gd name="T25" fmla="*/ 127 h 133"/>
                  <a:gd name="T26" fmla="*/ 750 w 1314"/>
                  <a:gd name="T27" fmla="*/ 8 h 133"/>
                  <a:gd name="T28" fmla="*/ 809 w 1314"/>
                  <a:gd name="T29" fmla="*/ 129 h 133"/>
                  <a:gd name="T30" fmla="*/ 870 w 1314"/>
                  <a:gd name="T31" fmla="*/ 9 h 133"/>
                  <a:gd name="T32" fmla="*/ 929 w 1314"/>
                  <a:gd name="T33" fmla="*/ 130 h 133"/>
                  <a:gd name="T34" fmla="*/ 990 w 1314"/>
                  <a:gd name="T35" fmla="*/ 11 h 133"/>
                  <a:gd name="T36" fmla="*/ 1049 w 1314"/>
                  <a:gd name="T37" fmla="*/ 131 h 133"/>
                  <a:gd name="T38" fmla="*/ 1110 w 1314"/>
                  <a:gd name="T39" fmla="*/ 12 h 133"/>
                  <a:gd name="T40" fmla="*/ 1169 w 1314"/>
                  <a:gd name="T41" fmla="*/ 133 h 133"/>
                  <a:gd name="T42" fmla="*/ 1230 w 1314"/>
                  <a:gd name="T43" fmla="*/ 14 h 133"/>
                  <a:gd name="T44" fmla="*/ 1259 w 1314"/>
                  <a:gd name="T45" fmla="*/ 74 h 133"/>
                  <a:gd name="T46" fmla="*/ 1314 w 1314"/>
                  <a:gd name="T47" fmla="*/ 7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14" h="133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1"/>
                    </a:lnTo>
                    <a:lnTo>
                      <a:pt x="150" y="1"/>
                    </a:lnTo>
                    <a:lnTo>
                      <a:pt x="209" y="122"/>
                    </a:lnTo>
                    <a:lnTo>
                      <a:pt x="270" y="3"/>
                    </a:lnTo>
                    <a:lnTo>
                      <a:pt x="329" y="123"/>
                    </a:lnTo>
                    <a:lnTo>
                      <a:pt x="390" y="4"/>
                    </a:lnTo>
                    <a:lnTo>
                      <a:pt x="449" y="125"/>
                    </a:lnTo>
                    <a:lnTo>
                      <a:pt x="510" y="5"/>
                    </a:lnTo>
                    <a:lnTo>
                      <a:pt x="569" y="126"/>
                    </a:lnTo>
                    <a:lnTo>
                      <a:pt x="630" y="7"/>
                    </a:lnTo>
                    <a:lnTo>
                      <a:pt x="689" y="127"/>
                    </a:lnTo>
                    <a:lnTo>
                      <a:pt x="750" y="8"/>
                    </a:lnTo>
                    <a:lnTo>
                      <a:pt x="809" y="129"/>
                    </a:lnTo>
                    <a:lnTo>
                      <a:pt x="870" y="9"/>
                    </a:lnTo>
                    <a:lnTo>
                      <a:pt x="929" y="130"/>
                    </a:lnTo>
                    <a:lnTo>
                      <a:pt x="990" y="11"/>
                    </a:lnTo>
                    <a:lnTo>
                      <a:pt x="1049" y="131"/>
                    </a:lnTo>
                    <a:lnTo>
                      <a:pt x="1110" y="12"/>
                    </a:lnTo>
                    <a:lnTo>
                      <a:pt x="1169" y="133"/>
                    </a:lnTo>
                    <a:lnTo>
                      <a:pt x="1230" y="14"/>
                    </a:lnTo>
                    <a:lnTo>
                      <a:pt x="1259" y="74"/>
                    </a:lnTo>
                    <a:lnTo>
                      <a:pt x="1314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7" name="Arc 147"/>
              <p:cNvSpPr>
                <a:spLocks/>
              </p:cNvSpPr>
              <p:nvPr/>
            </p:nvSpPr>
            <p:spPr bwMode="auto">
              <a:xfrm>
                <a:off x="1021" y="2847"/>
                <a:ext cx="711" cy="27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3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7"/>
                      <a:pt x="11947" y="21583"/>
                      <a:pt x="29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7"/>
                      <a:pt x="11947" y="21583"/>
                      <a:pt x="2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8" name="Freeform 148"/>
              <p:cNvSpPr>
                <a:spLocks/>
              </p:cNvSpPr>
              <p:nvPr/>
            </p:nvSpPr>
            <p:spPr bwMode="auto">
              <a:xfrm>
                <a:off x="1715" y="2847"/>
                <a:ext cx="37" cy="56"/>
              </a:xfrm>
              <a:custGeom>
                <a:avLst/>
                <a:gdLst>
                  <a:gd name="T0" fmla="*/ 19 w 37"/>
                  <a:gd name="T1" fmla="*/ 0 h 56"/>
                  <a:gd name="T2" fmla="*/ 0 w 37"/>
                  <a:gd name="T3" fmla="*/ 56 h 56"/>
                  <a:gd name="T4" fmla="*/ 19 w 37"/>
                  <a:gd name="T5" fmla="*/ 41 h 56"/>
                  <a:gd name="T6" fmla="*/ 37 w 37"/>
                  <a:gd name="T7" fmla="*/ 56 h 56"/>
                  <a:gd name="T8" fmla="*/ 19 w 37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6">
                    <a:moveTo>
                      <a:pt x="19" y="0"/>
                    </a:moveTo>
                    <a:lnTo>
                      <a:pt x="0" y="56"/>
                    </a:lnTo>
                    <a:lnTo>
                      <a:pt x="19" y="41"/>
                    </a:lnTo>
                    <a:lnTo>
                      <a:pt x="37" y="5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9" name="Arc 149"/>
              <p:cNvSpPr>
                <a:spLocks/>
              </p:cNvSpPr>
              <p:nvPr/>
            </p:nvSpPr>
            <p:spPr bwMode="auto">
              <a:xfrm>
                <a:off x="612" y="3982"/>
                <a:ext cx="138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0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00"/>
                    </a:moveTo>
                    <a:cubicBezTo>
                      <a:pt x="21489" y="12050"/>
                      <a:pt x="11851" y="21599"/>
                      <a:pt x="0" y="21600"/>
                    </a:cubicBezTo>
                  </a:path>
                  <a:path w="21599" h="21600" stroke="0" extrusionOk="0">
                    <a:moveTo>
                      <a:pt x="21599" y="200"/>
                    </a:moveTo>
                    <a:cubicBezTo>
                      <a:pt x="21489" y="12050"/>
                      <a:pt x="1185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0" name="Freeform 150"/>
              <p:cNvSpPr>
                <a:spLocks/>
              </p:cNvSpPr>
              <p:nvPr/>
            </p:nvSpPr>
            <p:spPr bwMode="auto">
              <a:xfrm>
                <a:off x="715" y="3976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1" name="Line 151"/>
              <p:cNvSpPr>
                <a:spLocks noChangeShapeType="1"/>
              </p:cNvSpPr>
              <p:nvPr/>
            </p:nvSpPr>
            <p:spPr bwMode="auto">
              <a:xfrm>
                <a:off x="715" y="397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2" name="Arc 152"/>
              <p:cNvSpPr>
                <a:spLocks/>
              </p:cNvSpPr>
              <p:nvPr/>
            </p:nvSpPr>
            <p:spPr bwMode="auto">
              <a:xfrm>
                <a:off x="768" y="3999"/>
                <a:ext cx="166" cy="1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2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9"/>
                      <a:pt x="12007" y="21528"/>
                      <a:pt x="128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9"/>
                      <a:pt x="12007" y="21528"/>
                      <a:pt x="12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Freeform 153"/>
              <p:cNvSpPr>
                <a:spLocks/>
              </p:cNvSpPr>
              <p:nvPr/>
            </p:nvSpPr>
            <p:spPr bwMode="auto">
              <a:xfrm>
                <a:off x="898" y="3992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Line 154"/>
              <p:cNvSpPr>
                <a:spLocks noChangeShapeType="1"/>
              </p:cNvSpPr>
              <p:nvPr/>
            </p:nvSpPr>
            <p:spPr bwMode="auto">
              <a:xfrm>
                <a:off x="898" y="39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Arc 155"/>
              <p:cNvSpPr>
                <a:spLocks/>
              </p:cNvSpPr>
              <p:nvPr/>
            </p:nvSpPr>
            <p:spPr bwMode="auto">
              <a:xfrm>
                <a:off x="914" y="4004"/>
                <a:ext cx="150" cy="9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39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38"/>
                    </a:moveTo>
                    <a:cubicBezTo>
                      <a:pt x="21467" y="12074"/>
                      <a:pt x="11836" y="21599"/>
                      <a:pt x="0" y="21600"/>
                    </a:cubicBezTo>
                  </a:path>
                  <a:path w="21599" h="21600" stroke="0" extrusionOk="0">
                    <a:moveTo>
                      <a:pt x="21598" y="238"/>
                    </a:moveTo>
                    <a:cubicBezTo>
                      <a:pt x="21467" y="12074"/>
                      <a:pt x="11836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Freeform 156"/>
              <p:cNvSpPr>
                <a:spLocks/>
              </p:cNvSpPr>
              <p:nvPr/>
            </p:nvSpPr>
            <p:spPr bwMode="auto">
              <a:xfrm>
                <a:off x="1047" y="3968"/>
                <a:ext cx="42" cy="71"/>
              </a:xfrm>
              <a:custGeom>
                <a:avLst/>
                <a:gdLst>
                  <a:gd name="T0" fmla="*/ 119 w 119"/>
                  <a:gd name="T1" fmla="*/ 183 h 191"/>
                  <a:gd name="T2" fmla="*/ 102 w 119"/>
                  <a:gd name="T3" fmla="*/ 191 h 191"/>
                  <a:gd name="T4" fmla="*/ 0 w 119"/>
                  <a:gd name="T5" fmla="*/ 8 h 191"/>
                  <a:gd name="T6" fmla="*/ 17 w 119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1">
                    <a:moveTo>
                      <a:pt x="119" y="183"/>
                    </a:moveTo>
                    <a:lnTo>
                      <a:pt x="102" y="191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Line 157"/>
              <p:cNvSpPr>
                <a:spLocks noChangeShapeType="1"/>
              </p:cNvSpPr>
              <p:nvPr/>
            </p:nvSpPr>
            <p:spPr bwMode="auto">
              <a:xfrm flipH="1">
                <a:off x="1047" y="396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Arc 158"/>
              <p:cNvSpPr>
                <a:spLocks/>
              </p:cNvSpPr>
              <p:nvPr/>
            </p:nvSpPr>
            <p:spPr bwMode="auto">
              <a:xfrm>
                <a:off x="703" y="2875"/>
                <a:ext cx="96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9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9"/>
                    </a:moveTo>
                    <a:cubicBezTo>
                      <a:pt x="21489" y="12050"/>
                      <a:pt x="11851" y="21599"/>
                      <a:pt x="0" y="21600"/>
                    </a:cubicBezTo>
                  </a:path>
                  <a:path w="21599" h="21600" stroke="0" extrusionOk="0">
                    <a:moveTo>
                      <a:pt x="21599" y="199"/>
                    </a:moveTo>
                    <a:cubicBezTo>
                      <a:pt x="21489" y="12050"/>
                      <a:pt x="1185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Freeform 159"/>
              <p:cNvSpPr>
                <a:spLocks/>
              </p:cNvSpPr>
              <p:nvPr/>
            </p:nvSpPr>
            <p:spPr bwMode="auto">
              <a:xfrm>
                <a:off x="764" y="2869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Line 160"/>
              <p:cNvSpPr>
                <a:spLocks noChangeShapeType="1"/>
              </p:cNvSpPr>
              <p:nvPr/>
            </p:nvSpPr>
            <p:spPr bwMode="auto">
              <a:xfrm>
                <a:off x="764" y="286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Arc 161"/>
              <p:cNvSpPr>
                <a:spLocks/>
              </p:cNvSpPr>
              <p:nvPr/>
            </p:nvSpPr>
            <p:spPr bwMode="auto">
              <a:xfrm>
                <a:off x="843" y="2881"/>
                <a:ext cx="113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89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5"/>
                      <a:pt x="12044" y="21495"/>
                      <a:pt x="189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5"/>
                      <a:pt x="12044" y="21495"/>
                      <a:pt x="18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Freeform 162"/>
              <p:cNvSpPr>
                <a:spLocks/>
              </p:cNvSpPr>
              <p:nvPr/>
            </p:nvSpPr>
            <p:spPr bwMode="auto">
              <a:xfrm>
                <a:off x="920" y="2874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Line 163"/>
              <p:cNvSpPr>
                <a:spLocks noChangeShapeType="1"/>
              </p:cNvSpPr>
              <p:nvPr/>
            </p:nvSpPr>
            <p:spPr bwMode="auto">
              <a:xfrm>
                <a:off x="920" y="287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Arc 164"/>
              <p:cNvSpPr>
                <a:spLocks/>
              </p:cNvSpPr>
              <p:nvPr/>
            </p:nvSpPr>
            <p:spPr bwMode="auto">
              <a:xfrm>
                <a:off x="994" y="2858"/>
                <a:ext cx="118" cy="13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57 h 21599"/>
                  <a:gd name="T2" fmla="*/ 180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57"/>
                    </a:moveTo>
                    <a:cubicBezTo>
                      <a:pt x="21513" y="11954"/>
                      <a:pt x="11977" y="21500"/>
                      <a:pt x="180" y="21599"/>
                    </a:cubicBezTo>
                  </a:path>
                  <a:path w="21599" h="21599" stroke="0" extrusionOk="0">
                    <a:moveTo>
                      <a:pt x="21599" y="157"/>
                    </a:moveTo>
                    <a:cubicBezTo>
                      <a:pt x="21513" y="11954"/>
                      <a:pt x="11977" y="21500"/>
                      <a:pt x="18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Freeform 165"/>
              <p:cNvSpPr>
                <a:spLocks/>
              </p:cNvSpPr>
              <p:nvPr/>
            </p:nvSpPr>
            <p:spPr bwMode="auto">
              <a:xfrm>
                <a:off x="1077" y="2852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Line 166"/>
              <p:cNvSpPr>
                <a:spLocks noChangeShapeType="1"/>
              </p:cNvSpPr>
              <p:nvPr/>
            </p:nvSpPr>
            <p:spPr bwMode="auto">
              <a:xfrm>
                <a:off x="1077" y="285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Arc 167"/>
              <p:cNvSpPr>
                <a:spLocks/>
              </p:cNvSpPr>
              <p:nvPr/>
            </p:nvSpPr>
            <p:spPr bwMode="auto">
              <a:xfrm>
                <a:off x="778" y="5106"/>
                <a:ext cx="140" cy="9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Freeform 168"/>
              <p:cNvSpPr>
                <a:spLocks/>
              </p:cNvSpPr>
              <p:nvPr/>
            </p:nvSpPr>
            <p:spPr bwMode="auto">
              <a:xfrm>
                <a:off x="898" y="5070"/>
                <a:ext cx="47" cy="69"/>
              </a:xfrm>
              <a:custGeom>
                <a:avLst/>
                <a:gdLst>
                  <a:gd name="T0" fmla="*/ 132 w 132"/>
                  <a:gd name="T1" fmla="*/ 175 h 185"/>
                  <a:gd name="T2" fmla="*/ 115 w 132"/>
                  <a:gd name="T3" fmla="*/ 185 h 185"/>
                  <a:gd name="T4" fmla="*/ 0 w 132"/>
                  <a:gd name="T5" fmla="*/ 11 h 185"/>
                  <a:gd name="T6" fmla="*/ 17 w 132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85">
                    <a:moveTo>
                      <a:pt x="132" y="175"/>
                    </a:moveTo>
                    <a:lnTo>
                      <a:pt x="115" y="185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Line 169"/>
              <p:cNvSpPr>
                <a:spLocks noChangeShapeType="1"/>
              </p:cNvSpPr>
              <p:nvPr/>
            </p:nvSpPr>
            <p:spPr bwMode="auto">
              <a:xfrm flipH="1">
                <a:off x="898" y="507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Arc 170"/>
              <p:cNvSpPr>
                <a:spLocks/>
              </p:cNvSpPr>
              <p:nvPr/>
            </p:nvSpPr>
            <p:spPr bwMode="auto">
              <a:xfrm>
                <a:off x="929" y="5111"/>
                <a:ext cx="155" cy="9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3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37"/>
                    </a:moveTo>
                    <a:cubicBezTo>
                      <a:pt x="21468" y="12073"/>
                      <a:pt x="11836" y="21599"/>
                      <a:pt x="0" y="21600"/>
                    </a:cubicBezTo>
                  </a:path>
                  <a:path w="21599" h="21600" stroke="0" extrusionOk="0">
                    <a:moveTo>
                      <a:pt x="21598" y="237"/>
                    </a:moveTo>
                    <a:cubicBezTo>
                      <a:pt x="21468" y="12073"/>
                      <a:pt x="11836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Freeform 171"/>
              <p:cNvSpPr>
                <a:spLocks/>
              </p:cNvSpPr>
              <p:nvPr/>
            </p:nvSpPr>
            <p:spPr bwMode="auto">
              <a:xfrm>
                <a:off x="1068" y="5075"/>
                <a:ext cx="42" cy="71"/>
              </a:xfrm>
              <a:custGeom>
                <a:avLst/>
                <a:gdLst>
                  <a:gd name="T0" fmla="*/ 119 w 119"/>
                  <a:gd name="T1" fmla="*/ 183 h 191"/>
                  <a:gd name="T2" fmla="*/ 102 w 119"/>
                  <a:gd name="T3" fmla="*/ 191 h 191"/>
                  <a:gd name="T4" fmla="*/ 0 w 119"/>
                  <a:gd name="T5" fmla="*/ 8 h 191"/>
                  <a:gd name="T6" fmla="*/ 17 w 119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1">
                    <a:moveTo>
                      <a:pt x="119" y="183"/>
                    </a:moveTo>
                    <a:lnTo>
                      <a:pt x="102" y="191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Line 172"/>
              <p:cNvSpPr>
                <a:spLocks noChangeShapeType="1"/>
              </p:cNvSpPr>
              <p:nvPr/>
            </p:nvSpPr>
            <p:spPr bwMode="auto">
              <a:xfrm flipH="1">
                <a:off x="1068" y="507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Arc 173"/>
              <p:cNvSpPr>
                <a:spLocks/>
              </p:cNvSpPr>
              <p:nvPr/>
            </p:nvSpPr>
            <p:spPr bwMode="auto">
              <a:xfrm>
                <a:off x="1085" y="5083"/>
                <a:ext cx="124" cy="11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72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2"/>
                      <a:pt x="12033" y="21504"/>
                      <a:pt x="172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2"/>
                      <a:pt x="12033" y="21504"/>
                      <a:pt x="17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Freeform 174"/>
              <p:cNvSpPr>
                <a:spLocks/>
              </p:cNvSpPr>
              <p:nvPr/>
            </p:nvSpPr>
            <p:spPr bwMode="auto">
              <a:xfrm>
                <a:off x="1174" y="5076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Line 175"/>
              <p:cNvSpPr>
                <a:spLocks noChangeShapeType="1"/>
              </p:cNvSpPr>
              <p:nvPr/>
            </p:nvSpPr>
            <p:spPr bwMode="auto">
              <a:xfrm>
                <a:off x="1174" y="507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Arc 176"/>
              <p:cNvSpPr>
                <a:spLocks/>
              </p:cNvSpPr>
              <p:nvPr/>
            </p:nvSpPr>
            <p:spPr bwMode="auto">
              <a:xfrm>
                <a:off x="1215" y="5003"/>
                <a:ext cx="285" cy="1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09 h 21600"/>
                  <a:gd name="T2" fmla="*/ 75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08"/>
                    </a:moveTo>
                    <a:cubicBezTo>
                      <a:pt x="21539" y="11966"/>
                      <a:pt x="11932" y="21558"/>
                      <a:pt x="74" y="21599"/>
                    </a:cubicBezTo>
                  </a:path>
                  <a:path w="21600" h="21600" stroke="0" extrusionOk="0">
                    <a:moveTo>
                      <a:pt x="21599" y="108"/>
                    </a:moveTo>
                    <a:cubicBezTo>
                      <a:pt x="21539" y="11966"/>
                      <a:pt x="11932" y="21558"/>
                      <a:pt x="7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Freeform 177"/>
              <p:cNvSpPr>
                <a:spLocks/>
              </p:cNvSpPr>
              <p:nvPr/>
            </p:nvSpPr>
            <p:spPr bwMode="auto">
              <a:xfrm>
                <a:off x="1464" y="4997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Line 178"/>
              <p:cNvSpPr>
                <a:spLocks noChangeShapeType="1"/>
              </p:cNvSpPr>
              <p:nvPr/>
            </p:nvSpPr>
            <p:spPr bwMode="auto">
              <a:xfrm>
                <a:off x="1464" y="499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Arc 179"/>
              <p:cNvSpPr>
                <a:spLocks/>
              </p:cNvSpPr>
              <p:nvPr/>
            </p:nvSpPr>
            <p:spPr bwMode="auto">
              <a:xfrm>
                <a:off x="1075" y="3772"/>
                <a:ext cx="264" cy="32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7 h 21600"/>
                  <a:gd name="T2" fmla="*/ 81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66"/>
                    </a:moveTo>
                    <a:cubicBezTo>
                      <a:pt x="21563" y="11938"/>
                      <a:pt x="11952" y="21555"/>
                      <a:pt x="80" y="21599"/>
                    </a:cubicBezTo>
                  </a:path>
                  <a:path w="21600" h="21600" stroke="0" extrusionOk="0">
                    <a:moveTo>
                      <a:pt x="21599" y="66"/>
                    </a:moveTo>
                    <a:cubicBezTo>
                      <a:pt x="21563" y="11938"/>
                      <a:pt x="11952" y="21555"/>
                      <a:pt x="8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Freeform 180"/>
              <p:cNvSpPr>
                <a:spLocks/>
              </p:cNvSpPr>
              <p:nvPr/>
            </p:nvSpPr>
            <p:spPr bwMode="auto">
              <a:xfrm>
                <a:off x="1304" y="3765"/>
                <a:ext cx="73" cy="8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Line 181"/>
              <p:cNvSpPr>
                <a:spLocks noChangeShapeType="1"/>
              </p:cNvSpPr>
              <p:nvPr/>
            </p:nvSpPr>
            <p:spPr bwMode="auto">
              <a:xfrm>
                <a:off x="1304" y="3765"/>
                <a:ext cx="0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Arc 182"/>
              <p:cNvSpPr>
                <a:spLocks/>
              </p:cNvSpPr>
              <p:nvPr/>
            </p:nvSpPr>
            <p:spPr bwMode="auto">
              <a:xfrm>
                <a:off x="1302" y="2875"/>
                <a:ext cx="80" cy="10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13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12"/>
                    </a:moveTo>
                    <a:cubicBezTo>
                      <a:pt x="21482" y="12058"/>
                      <a:pt x="11846" y="21599"/>
                      <a:pt x="0" y="21600"/>
                    </a:cubicBezTo>
                  </a:path>
                  <a:path w="21599" h="21600" stroke="0" extrusionOk="0">
                    <a:moveTo>
                      <a:pt x="21598" y="212"/>
                    </a:moveTo>
                    <a:cubicBezTo>
                      <a:pt x="21482" y="12058"/>
                      <a:pt x="11846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Freeform 183"/>
              <p:cNvSpPr>
                <a:spLocks/>
              </p:cNvSpPr>
              <p:nvPr/>
            </p:nvSpPr>
            <p:spPr bwMode="auto">
              <a:xfrm>
                <a:off x="1355" y="2845"/>
                <a:ext cx="61" cy="56"/>
              </a:xfrm>
              <a:custGeom>
                <a:avLst/>
                <a:gdLst>
                  <a:gd name="T0" fmla="*/ 175 w 175"/>
                  <a:gd name="T1" fmla="*/ 136 h 151"/>
                  <a:gd name="T2" fmla="*/ 162 w 175"/>
                  <a:gd name="T3" fmla="*/ 151 h 151"/>
                  <a:gd name="T4" fmla="*/ 0 w 175"/>
                  <a:gd name="T5" fmla="*/ 15 h 151"/>
                  <a:gd name="T6" fmla="*/ 13 w 175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51">
                    <a:moveTo>
                      <a:pt x="175" y="136"/>
                    </a:moveTo>
                    <a:lnTo>
                      <a:pt x="162" y="151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Line 184"/>
              <p:cNvSpPr>
                <a:spLocks noChangeShapeType="1"/>
              </p:cNvSpPr>
              <p:nvPr/>
            </p:nvSpPr>
            <p:spPr bwMode="auto">
              <a:xfrm flipH="1">
                <a:off x="1355" y="2845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Line 185"/>
              <p:cNvSpPr>
                <a:spLocks noChangeShapeType="1"/>
              </p:cNvSpPr>
              <p:nvPr/>
            </p:nvSpPr>
            <p:spPr bwMode="auto">
              <a:xfrm flipV="1">
                <a:off x="1383" y="5078"/>
                <a:ext cx="0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Freeform 186"/>
              <p:cNvSpPr>
                <a:spLocks/>
              </p:cNvSpPr>
              <p:nvPr/>
            </p:nvSpPr>
            <p:spPr bwMode="auto">
              <a:xfrm>
                <a:off x="1346" y="5071"/>
                <a:ext cx="73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Line 187"/>
              <p:cNvSpPr>
                <a:spLocks noChangeShapeType="1"/>
              </p:cNvSpPr>
              <p:nvPr/>
            </p:nvSpPr>
            <p:spPr bwMode="auto">
              <a:xfrm>
                <a:off x="1346" y="507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Line 188"/>
              <p:cNvSpPr>
                <a:spLocks noChangeShapeType="1"/>
              </p:cNvSpPr>
              <p:nvPr/>
            </p:nvSpPr>
            <p:spPr bwMode="auto">
              <a:xfrm flipV="1">
                <a:off x="1857" y="4771"/>
                <a:ext cx="11" cy="3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Freeform 189"/>
              <p:cNvSpPr>
                <a:spLocks/>
              </p:cNvSpPr>
              <p:nvPr/>
            </p:nvSpPr>
            <p:spPr bwMode="auto">
              <a:xfrm>
                <a:off x="1831" y="4763"/>
                <a:ext cx="74" cy="9"/>
              </a:xfrm>
              <a:custGeom>
                <a:avLst/>
                <a:gdLst>
                  <a:gd name="T0" fmla="*/ 208 w 208"/>
                  <a:gd name="T1" fmla="*/ 5 h 24"/>
                  <a:gd name="T2" fmla="*/ 208 w 208"/>
                  <a:gd name="T3" fmla="*/ 24 h 24"/>
                  <a:gd name="T4" fmla="*/ 0 w 208"/>
                  <a:gd name="T5" fmla="*/ 20 h 24"/>
                  <a:gd name="T6" fmla="*/ 0 w 20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4">
                    <a:moveTo>
                      <a:pt x="208" y="5"/>
                    </a:moveTo>
                    <a:lnTo>
                      <a:pt x="208" y="24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Line 190"/>
              <p:cNvSpPr>
                <a:spLocks noChangeShapeType="1"/>
              </p:cNvSpPr>
              <p:nvPr/>
            </p:nvSpPr>
            <p:spPr bwMode="auto">
              <a:xfrm>
                <a:off x="1831" y="476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Freeform 191"/>
              <p:cNvSpPr>
                <a:spLocks/>
              </p:cNvSpPr>
              <p:nvPr/>
            </p:nvSpPr>
            <p:spPr bwMode="auto">
              <a:xfrm>
                <a:off x="1647" y="4976"/>
                <a:ext cx="103" cy="283"/>
              </a:xfrm>
              <a:custGeom>
                <a:avLst/>
                <a:gdLst>
                  <a:gd name="T0" fmla="*/ 290 w 290"/>
                  <a:gd name="T1" fmla="*/ 763 h 763"/>
                  <a:gd name="T2" fmla="*/ 0 w 290"/>
                  <a:gd name="T3" fmla="*/ 92 h 763"/>
                  <a:gd name="T4" fmla="*/ 0 w 290"/>
                  <a:gd name="T5" fmla="*/ 0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763">
                    <a:moveTo>
                      <a:pt x="290" y="763"/>
                    </a:moveTo>
                    <a:lnTo>
                      <a:pt x="0" y="9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Freeform 192"/>
              <p:cNvSpPr>
                <a:spLocks/>
              </p:cNvSpPr>
              <p:nvPr/>
            </p:nvSpPr>
            <p:spPr bwMode="auto">
              <a:xfrm>
                <a:off x="1610" y="4969"/>
                <a:ext cx="74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Line 193"/>
              <p:cNvSpPr>
                <a:spLocks noChangeShapeType="1"/>
              </p:cNvSpPr>
              <p:nvPr/>
            </p:nvSpPr>
            <p:spPr bwMode="auto">
              <a:xfrm>
                <a:off x="1610" y="496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Line 194"/>
              <p:cNvSpPr>
                <a:spLocks noChangeShapeType="1"/>
              </p:cNvSpPr>
              <p:nvPr/>
            </p:nvSpPr>
            <p:spPr bwMode="auto">
              <a:xfrm flipV="1">
                <a:off x="1691" y="3863"/>
                <a:ext cx="5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Freeform 195"/>
              <p:cNvSpPr>
                <a:spLocks/>
              </p:cNvSpPr>
              <p:nvPr/>
            </p:nvSpPr>
            <p:spPr bwMode="auto">
              <a:xfrm>
                <a:off x="1659" y="3855"/>
                <a:ext cx="74" cy="9"/>
              </a:xfrm>
              <a:custGeom>
                <a:avLst/>
                <a:gdLst>
                  <a:gd name="T0" fmla="*/ 209 w 209"/>
                  <a:gd name="T1" fmla="*/ 4 h 24"/>
                  <a:gd name="T2" fmla="*/ 209 w 209"/>
                  <a:gd name="T3" fmla="*/ 24 h 24"/>
                  <a:gd name="T4" fmla="*/ 0 w 209"/>
                  <a:gd name="T5" fmla="*/ 19 h 24"/>
                  <a:gd name="T6" fmla="*/ 0 w 20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4"/>
                    </a:moveTo>
                    <a:lnTo>
                      <a:pt x="209" y="24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Line 196"/>
              <p:cNvSpPr>
                <a:spLocks noChangeShapeType="1"/>
              </p:cNvSpPr>
              <p:nvPr/>
            </p:nvSpPr>
            <p:spPr bwMode="auto">
              <a:xfrm>
                <a:off x="1659" y="385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Line 197"/>
              <p:cNvSpPr>
                <a:spLocks noChangeShapeType="1"/>
              </p:cNvSpPr>
              <p:nvPr/>
            </p:nvSpPr>
            <p:spPr bwMode="auto">
              <a:xfrm flipH="1" flipV="1">
                <a:off x="1513" y="3880"/>
                <a:ext cx="86" cy="29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Freeform 198"/>
              <p:cNvSpPr>
                <a:spLocks/>
              </p:cNvSpPr>
              <p:nvPr/>
            </p:nvSpPr>
            <p:spPr bwMode="auto">
              <a:xfrm>
                <a:off x="1476" y="3862"/>
                <a:ext cx="72" cy="29"/>
              </a:xfrm>
              <a:custGeom>
                <a:avLst/>
                <a:gdLst>
                  <a:gd name="T0" fmla="*/ 200 w 205"/>
                  <a:gd name="T1" fmla="*/ 0 h 79"/>
                  <a:gd name="T2" fmla="*/ 205 w 205"/>
                  <a:gd name="T3" fmla="*/ 19 h 79"/>
                  <a:gd name="T4" fmla="*/ 5 w 205"/>
                  <a:gd name="T5" fmla="*/ 79 h 79"/>
                  <a:gd name="T6" fmla="*/ 0 w 205"/>
                  <a:gd name="T7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79">
                    <a:moveTo>
                      <a:pt x="200" y="0"/>
                    </a:moveTo>
                    <a:lnTo>
                      <a:pt x="205" y="19"/>
                    </a:lnTo>
                    <a:lnTo>
                      <a:pt x="5" y="79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Line 199"/>
              <p:cNvSpPr>
                <a:spLocks noChangeShapeType="1"/>
              </p:cNvSpPr>
              <p:nvPr/>
            </p:nvSpPr>
            <p:spPr bwMode="auto">
              <a:xfrm>
                <a:off x="1476" y="3884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Line 200"/>
              <p:cNvSpPr>
                <a:spLocks noChangeShapeType="1"/>
              </p:cNvSpPr>
              <p:nvPr/>
            </p:nvSpPr>
            <p:spPr bwMode="auto">
              <a:xfrm flipV="1">
                <a:off x="1222" y="3965"/>
                <a:ext cx="0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Freeform 201"/>
              <p:cNvSpPr>
                <a:spLocks/>
              </p:cNvSpPr>
              <p:nvPr/>
            </p:nvSpPr>
            <p:spPr bwMode="auto">
              <a:xfrm>
                <a:off x="1185" y="3958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Line 202"/>
              <p:cNvSpPr>
                <a:spLocks noChangeShapeType="1"/>
              </p:cNvSpPr>
              <p:nvPr/>
            </p:nvSpPr>
            <p:spPr bwMode="auto">
              <a:xfrm>
                <a:off x="1185" y="395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3" name="Line 203"/>
              <p:cNvSpPr>
                <a:spLocks noChangeShapeType="1"/>
              </p:cNvSpPr>
              <p:nvPr/>
            </p:nvSpPr>
            <p:spPr bwMode="auto">
              <a:xfrm flipV="1">
                <a:off x="1782" y="2604"/>
                <a:ext cx="0" cy="3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4" name="Freeform 204"/>
              <p:cNvSpPr>
                <a:spLocks/>
              </p:cNvSpPr>
              <p:nvPr/>
            </p:nvSpPr>
            <p:spPr bwMode="auto">
              <a:xfrm>
                <a:off x="1746" y="2597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746" y="25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V="1">
              <a:off x="1658" y="2785"/>
              <a:ext cx="0" cy="2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621" y="2778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621" y="277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2478" y="1303"/>
              <a:ext cx="151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3"/>
                    <a:pt x="12015" y="21521"/>
                    <a:pt x="14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3"/>
                    <a:pt x="12015" y="21521"/>
                    <a:pt x="1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2592" y="1296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2592" y="12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987" y="1263"/>
              <a:ext cx="193" cy="2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6 h 21600"/>
                <a:gd name="T2" fmla="*/ 11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5"/>
                  </a:moveTo>
                  <a:cubicBezTo>
                    <a:pt x="21541" y="11950"/>
                    <a:pt x="11955" y="21538"/>
                    <a:pt x="110" y="21599"/>
                  </a:cubicBezTo>
                </a:path>
                <a:path w="21600" h="21600" stroke="0" extrusionOk="0">
                  <a:moveTo>
                    <a:pt x="21599" y="105"/>
                  </a:moveTo>
                  <a:cubicBezTo>
                    <a:pt x="21541" y="11950"/>
                    <a:pt x="11955" y="21538"/>
                    <a:pt x="11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2145" y="1257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2145" y="12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722" y="955"/>
              <a:ext cx="1477" cy="7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7 h 21600"/>
                <a:gd name="T2" fmla="*/ 1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6"/>
                  </a:moveTo>
                  <a:cubicBezTo>
                    <a:pt x="21585" y="11939"/>
                    <a:pt x="11927" y="21591"/>
                    <a:pt x="14" y="21599"/>
                  </a:cubicBezTo>
                </a:path>
                <a:path w="21600" h="21600" stroke="0" extrusionOk="0">
                  <a:moveTo>
                    <a:pt x="21599" y="26"/>
                  </a:moveTo>
                  <a:cubicBezTo>
                    <a:pt x="21585" y="11939"/>
                    <a:pt x="11927" y="21591"/>
                    <a:pt x="1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3182" y="956"/>
              <a:ext cx="38" cy="56"/>
            </a:xfrm>
            <a:custGeom>
              <a:avLst/>
              <a:gdLst>
                <a:gd name="T0" fmla="*/ 19 w 38"/>
                <a:gd name="T1" fmla="*/ 0 h 56"/>
                <a:gd name="T2" fmla="*/ 0 w 38"/>
                <a:gd name="T3" fmla="*/ 56 h 56"/>
                <a:gd name="T4" fmla="*/ 19 w 38"/>
                <a:gd name="T5" fmla="*/ 41 h 56"/>
                <a:gd name="T6" fmla="*/ 38 w 38"/>
                <a:gd name="T7" fmla="*/ 56 h 56"/>
                <a:gd name="T8" fmla="*/ 19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9" y="0"/>
                  </a:moveTo>
                  <a:lnTo>
                    <a:pt x="0" y="56"/>
                  </a:lnTo>
                  <a:lnTo>
                    <a:pt x="19" y="41"/>
                  </a:lnTo>
                  <a:lnTo>
                    <a:pt x="38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992" y="1724"/>
              <a:ext cx="741" cy="50"/>
            </a:xfrm>
            <a:custGeom>
              <a:avLst/>
              <a:gdLst>
                <a:gd name="T0" fmla="*/ 0 w 2100"/>
                <a:gd name="T1" fmla="*/ 75 h 134"/>
                <a:gd name="T2" fmla="*/ 29 w 2100"/>
                <a:gd name="T3" fmla="*/ 14 h 134"/>
                <a:gd name="T4" fmla="*/ 90 w 2100"/>
                <a:gd name="T5" fmla="*/ 134 h 134"/>
                <a:gd name="T6" fmla="*/ 149 w 2100"/>
                <a:gd name="T7" fmla="*/ 13 h 134"/>
                <a:gd name="T8" fmla="*/ 210 w 2100"/>
                <a:gd name="T9" fmla="*/ 133 h 134"/>
                <a:gd name="T10" fmla="*/ 269 w 2100"/>
                <a:gd name="T11" fmla="*/ 13 h 134"/>
                <a:gd name="T12" fmla="*/ 330 w 2100"/>
                <a:gd name="T13" fmla="*/ 132 h 134"/>
                <a:gd name="T14" fmla="*/ 389 w 2100"/>
                <a:gd name="T15" fmla="*/ 12 h 134"/>
                <a:gd name="T16" fmla="*/ 450 w 2100"/>
                <a:gd name="T17" fmla="*/ 131 h 134"/>
                <a:gd name="T18" fmla="*/ 509 w 2100"/>
                <a:gd name="T19" fmla="*/ 11 h 134"/>
                <a:gd name="T20" fmla="*/ 570 w 2100"/>
                <a:gd name="T21" fmla="*/ 130 h 134"/>
                <a:gd name="T22" fmla="*/ 629 w 2100"/>
                <a:gd name="T23" fmla="*/ 10 h 134"/>
                <a:gd name="T24" fmla="*/ 690 w 2100"/>
                <a:gd name="T25" fmla="*/ 130 h 134"/>
                <a:gd name="T26" fmla="*/ 749 w 2100"/>
                <a:gd name="T27" fmla="*/ 9 h 134"/>
                <a:gd name="T28" fmla="*/ 810 w 2100"/>
                <a:gd name="T29" fmla="*/ 129 h 134"/>
                <a:gd name="T30" fmla="*/ 869 w 2100"/>
                <a:gd name="T31" fmla="*/ 8 h 134"/>
                <a:gd name="T32" fmla="*/ 930 w 2100"/>
                <a:gd name="T33" fmla="*/ 128 h 134"/>
                <a:gd name="T34" fmla="*/ 989 w 2100"/>
                <a:gd name="T35" fmla="*/ 7 h 134"/>
                <a:gd name="T36" fmla="*/ 1050 w 2100"/>
                <a:gd name="T37" fmla="*/ 127 h 134"/>
                <a:gd name="T38" fmla="*/ 1109 w 2100"/>
                <a:gd name="T39" fmla="*/ 7 h 134"/>
                <a:gd name="T40" fmla="*/ 1170 w 2100"/>
                <a:gd name="T41" fmla="*/ 126 h 134"/>
                <a:gd name="T42" fmla="*/ 1229 w 2100"/>
                <a:gd name="T43" fmla="*/ 6 h 134"/>
                <a:gd name="T44" fmla="*/ 1290 w 2100"/>
                <a:gd name="T45" fmla="*/ 125 h 134"/>
                <a:gd name="T46" fmla="*/ 1349 w 2100"/>
                <a:gd name="T47" fmla="*/ 5 h 134"/>
                <a:gd name="T48" fmla="*/ 1410 w 2100"/>
                <a:gd name="T49" fmla="*/ 124 h 134"/>
                <a:gd name="T50" fmla="*/ 1469 w 2100"/>
                <a:gd name="T51" fmla="*/ 4 h 134"/>
                <a:gd name="T52" fmla="*/ 1530 w 2100"/>
                <a:gd name="T53" fmla="*/ 124 h 134"/>
                <a:gd name="T54" fmla="*/ 1589 w 2100"/>
                <a:gd name="T55" fmla="*/ 3 h 134"/>
                <a:gd name="T56" fmla="*/ 1650 w 2100"/>
                <a:gd name="T57" fmla="*/ 123 h 134"/>
                <a:gd name="T58" fmla="*/ 1709 w 2100"/>
                <a:gd name="T59" fmla="*/ 2 h 134"/>
                <a:gd name="T60" fmla="*/ 1770 w 2100"/>
                <a:gd name="T61" fmla="*/ 122 h 134"/>
                <a:gd name="T62" fmla="*/ 1829 w 2100"/>
                <a:gd name="T63" fmla="*/ 1 h 134"/>
                <a:gd name="T64" fmla="*/ 1890 w 2100"/>
                <a:gd name="T65" fmla="*/ 121 h 134"/>
                <a:gd name="T66" fmla="*/ 1949 w 2100"/>
                <a:gd name="T67" fmla="*/ 1 h 134"/>
                <a:gd name="T68" fmla="*/ 2010 w 2100"/>
                <a:gd name="T69" fmla="*/ 120 h 134"/>
                <a:gd name="T70" fmla="*/ 2069 w 2100"/>
                <a:gd name="T71" fmla="*/ 0 h 134"/>
                <a:gd name="T72" fmla="*/ 2099 w 2100"/>
                <a:gd name="T73" fmla="*/ 59 h 134"/>
                <a:gd name="T74" fmla="*/ 2100 w 2100"/>
                <a:gd name="T75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0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3"/>
                  </a:lnTo>
                  <a:lnTo>
                    <a:pt x="210" y="133"/>
                  </a:lnTo>
                  <a:lnTo>
                    <a:pt x="269" y="13"/>
                  </a:lnTo>
                  <a:lnTo>
                    <a:pt x="330" y="132"/>
                  </a:lnTo>
                  <a:lnTo>
                    <a:pt x="389" y="12"/>
                  </a:lnTo>
                  <a:lnTo>
                    <a:pt x="450" y="131"/>
                  </a:lnTo>
                  <a:lnTo>
                    <a:pt x="509" y="11"/>
                  </a:lnTo>
                  <a:lnTo>
                    <a:pt x="570" y="130"/>
                  </a:lnTo>
                  <a:lnTo>
                    <a:pt x="629" y="10"/>
                  </a:lnTo>
                  <a:lnTo>
                    <a:pt x="690" y="130"/>
                  </a:lnTo>
                  <a:lnTo>
                    <a:pt x="749" y="9"/>
                  </a:lnTo>
                  <a:lnTo>
                    <a:pt x="810" y="129"/>
                  </a:lnTo>
                  <a:lnTo>
                    <a:pt x="869" y="8"/>
                  </a:lnTo>
                  <a:lnTo>
                    <a:pt x="930" y="128"/>
                  </a:lnTo>
                  <a:lnTo>
                    <a:pt x="989" y="7"/>
                  </a:lnTo>
                  <a:lnTo>
                    <a:pt x="1050" y="127"/>
                  </a:lnTo>
                  <a:lnTo>
                    <a:pt x="1109" y="7"/>
                  </a:lnTo>
                  <a:lnTo>
                    <a:pt x="1170" y="126"/>
                  </a:lnTo>
                  <a:lnTo>
                    <a:pt x="1229" y="6"/>
                  </a:lnTo>
                  <a:lnTo>
                    <a:pt x="1290" y="125"/>
                  </a:lnTo>
                  <a:lnTo>
                    <a:pt x="1349" y="5"/>
                  </a:lnTo>
                  <a:lnTo>
                    <a:pt x="1410" y="124"/>
                  </a:lnTo>
                  <a:lnTo>
                    <a:pt x="1469" y="4"/>
                  </a:lnTo>
                  <a:lnTo>
                    <a:pt x="1530" y="124"/>
                  </a:lnTo>
                  <a:lnTo>
                    <a:pt x="1589" y="3"/>
                  </a:lnTo>
                  <a:lnTo>
                    <a:pt x="1650" y="123"/>
                  </a:lnTo>
                  <a:lnTo>
                    <a:pt x="1709" y="2"/>
                  </a:lnTo>
                  <a:lnTo>
                    <a:pt x="1770" y="122"/>
                  </a:lnTo>
                  <a:lnTo>
                    <a:pt x="1829" y="1"/>
                  </a:lnTo>
                  <a:lnTo>
                    <a:pt x="1890" y="121"/>
                  </a:lnTo>
                  <a:lnTo>
                    <a:pt x="1949" y="1"/>
                  </a:lnTo>
                  <a:lnTo>
                    <a:pt x="2010" y="120"/>
                  </a:lnTo>
                  <a:lnTo>
                    <a:pt x="2069" y="0"/>
                  </a:lnTo>
                  <a:lnTo>
                    <a:pt x="2099" y="59"/>
                  </a:lnTo>
                  <a:lnTo>
                    <a:pt x="210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1480" y="1288"/>
              <a:ext cx="126" cy="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52 h 21599"/>
                <a:gd name="T2" fmla="*/ 168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51"/>
                  </a:moveTo>
                  <a:cubicBezTo>
                    <a:pt x="21461" y="12016"/>
                    <a:pt x="11933" y="21507"/>
                    <a:pt x="168" y="21599"/>
                  </a:cubicBezTo>
                </a:path>
                <a:path w="21599" h="21599" stroke="0" extrusionOk="0">
                  <a:moveTo>
                    <a:pt x="21598" y="251"/>
                  </a:moveTo>
                  <a:cubicBezTo>
                    <a:pt x="21461" y="12016"/>
                    <a:pt x="11933" y="21507"/>
                    <a:pt x="16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589" y="1252"/>
              <a:ext cx="45" cy="70"/>
            </a:xfrm>
            <a:custGeom>
              <a:avLst/>
              <a:gdLst>
                <a:gd name="T0" fmla="*/ 128 w 128"/>
                <a:gd name="T1" fmla="*/ 179 h 190"/>
                <a:gd name="T2" fmla="*/ 111 w 128"/>
                <a:gd name="T3" fmla="*/ 190 h 190"/>
                <a:gd name="T4" fmla="*/ 0 w 128"/>
                <a:gd name="T5" fmla="*/ 11 h 190"/>
                <a:gd name="T6" fmla="*/ 17 w 128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28" y="179"/>
                  </a:moveTo>
                  <a:lnTo>
                    <a:pt x="111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589" y="125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1729" y="1288"/>
              <a:ext cx="172" cy="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70 h 21600"/>
                <a:gd name="T2" fmla="*/ 122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70"/>
                  </a:moveTo>
                  <a:cubicBezTo>
                    <a:pt x="21451" y="12045"/>
                    <a:pt x="11898" y="21533"/>
                    <a:pt x="121" y="21599"/>
                  </a:cubicBezTo>
                </a:path>
                <a:path w="21598" h="21600" stroke="0" extrusionOk="0">
                  <a:moveTo>
                    <a:pt x="21598" y="270"/>
                  </a:moveTo>
                  <a:cubicBezTo>
                    <a:pt x="21451" y="12045"/>
                    <a:pt x="11898" y="21533"/>
                    <a:pt x="12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887" y="1250"/>
              <a:ext cx="38" cy="74"/>
            </a:xfrm>
            <a:custGeom>
              <a:avLst/>
              <a:gdLst>
                <a:gd name="T0" fmla="*/ 105 w 105"/>
                <a:gd name="T1" fmla="*/ 192 h 200"/>
                <a:gd name="T2" fmla="*/ 86 w 105"/>
                <a:gd name="T3" fmla="*/ 200 h 200"/>
                <a:gd name="T4" fmla="*/ 0 w 105"/>
                <a:gd name="T5" fmla="*/ 8 h 200"/>
                <a:gd name="T6" fmla="*/ 20 w 105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00">
                  <a:moveTo>
                    <a:pt x="105" y="192"/>
                  </a:moveTo>
                  <a:lnTo>
                    <a:pt x="86" y="200"/>
                  </a:lnTo>
                  <a:lnTo>
                    <a:pt x="0" y="8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1887" y="1250"/>
              <a:ext cx="8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H="1" flipV="1">
              <a:off x="2964" y="1110"/>
              <a:ext cx="87" cy="4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2926" y="1095"/>
              <a:ext cx="74" cy="23"/>
            </a:xfrm>
            <a:custGeom>
              <a:avLst/>
              <a:gdLst>
                <a:gd name="T0" fmla="*/ 205 w 209"/>
                <a:gd name="T1" fmla="*/ 0 h 62"/>
                <a:gd name="T2" fmla="*/ 209 w 209"/>
                <a:gd name="T3" fmla="*/ 20 h 62"/>
                <a:gd name="T4" fmla="*/ 4 w 209"/>
                <a:gd name="T5" fmla="*/ 62 h 62"/>
                <a:gd name="T6" fmla="*/ 0 w 209"/>
                <a:gd name="T7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5" y="0"/>
                  </a:moveTo>
                  <a:lnTo>
                    <a:pt x="209" y="20"/>
                  </a:lnTo>
                  <a:lnTo>
                    <a:pt x="4" y="62"/>
                  </a:lnTo>
                  <a:lnTo>
                    <a:pt x="0" y="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2926" y="1111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2238" y="1155"/>
              <a:ext cx="517" cy="3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8 h 21600"/>
                <a:gd name="T2" fmla="*/ 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7"/>
                  </a:moveTo>
                  <a:cubicBezTo>
                    <a:pt x="21562" y="11954"/>
                    <a:pt x="11928" y="21576"/>
                    <a:pt x="41" y="21599"/>
                  </a:cubicBezTo>
                </a:path>
                <a:path w="21600" h="21600" stroke="0" extrusionOk="0">
                  <a:moveTo>
                    <a:pt x="21599" y="67"/>
                  </a:moveTo>
                  <a:cubicBezTo>
                    <a:pt x="21562" y="11954"/>
                    <a:pt x="11928" y="21576"/>
                    <a:pt x="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2721" y="1149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2721" y="11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2508" y="877"/>
              <a:ext cx="539" cy="10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1 h 21600"/>
                <a:gd name="T2" fmla="*/ 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0"/>
                  </a:moveTo>
                  <a:cubicBezTo>
                    <a:pt x="21588" y="11926"/>
                    <a:pt x="11945" y="21577"/>
                    <a:pt x="39" y="21599"/>
                  </a:cubicBezTo>
                </a:path>
                <a:path w="21600" h="21600" stroke="0" extrusionOk="0">
                  <a:moveTo>
                    <a:pt x="21599" y="20"/>
                  </a:moveTo>
                  <a:cubicBezTo>
                    <a:pt x="21588" y="11926"/>
                    <a:pt x="11945" y="21577"/>
                    <a:pt x="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Freeform 232"/>
            <p:cNvSpPr>
              <a:spLocks/>
            </p:cNvSpPr>
            <p:nvPr/>
          </p:nvSpPr>
          <p:spPr bwMode="auto">
            <a:xfrm>
              <a:off x="3011" y="870"/>
              <a:ext cx="74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Line 233"/>
            <p:cNvSpPr>
              <a:spLocks noChangeShapeType="1"/>
            </p:cNvSpPr>
            <p:nvPr/>
          </p:nvSpPr>
          <p:spPr bwMode="auto">
            <a:xfrm>
              <a:off x="3011" y="87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Freeform 234"/>
            <p:cNvSpPr>
              <a:spLocks/>
            </p:cNvSpPr>
            <p:nvPr/>
          </p:nvSpPr>
          <p:spPr bwMode="auto">
            <a:xfrm>
              <a:off x="1975" y="1229"/>
              <a:ext cx="297" cy="574"/>
            </a:xfrm>
            <a:custGeom>
              <a:avLst/>
              <a:gdLst>
                <a:gd name="T0" fmla="*/ 0 w 841"/>
                <a:gd name="T1" fmla="*/ 1545 h 1545"/>
                <a:gd name="T2" fmla="*/ 504 w 841"/>
                <a:gd name="T3" fmla="*/ 1300 h 1545"/>
                <a:gd name="T4" fmla="*/ 841 w 841"/>
                <a:gd name="T5" fmla="*/ 0 h 1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1" h="1545">
                  <a:moveTo>
                    <a:pt x="0" y="1545"/>
                  </a:moveTo>
                  <a:lnTo>
                    <a:pt x="504" y="1300"/>
                  </a:lnTo>
                  <a:lnTo>
                    <a:pt x="84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Freeform 235"/>
            <p:cNvSpPr>
              <a:spLocks/>
            </p:cNvSpPr>
            <p:nvPr/>
          </p:nvSpPr>
          <p:spPr bwMode="auto">
            <a:xfrm>
              <a:off x="2240" y="1229"/>
              <a:ext cx="37" cy="59"/>
            </a:xfrm>
            <a:custGeom>
              <a:avLst/>
              <a:gdLst>
                <a:gd name="T0" fmla="*/ 32 w 37"/>
                <a:gd name="T1" fmla="*/ 0 h 59"/>
                <a:gd name="T2" fmla="*/ 0 w 37"/>
                <a:gd name="T3" fmla="*/ 49 h 59"/>
                <a:gd name="T4" fmla="*/ 22 w 37"/>
                <a:gd name="T5" fmla="*/ 40 h 59"/>
                <a:gd name="T6" fmla="*/ 37 w 37"/>
                <a:gd name="T7" fmla="*/ 59 h 59"/>
                <a:gd name="T8" fmla="*/ 32 w 37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9">
                  <a:moveTo>
                    <a:pt x="32" y="0"/>
                  </a:moveTo>
                  <a:lnTo>
                    <a:pt x="0" y="49"/>
                  </a:lnTo>
                  <a:lnTo>
                    <a:pt x="22" y="40"/>
                  </a:lnTo>
                  <a:lnTo>
                    <a:pt x="37" y="5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Arc 236"/>
            <p:cNvSpPr>
              <a:spLocks/>
            </p:cNvSpPr>
            <p:nvPr/>
          </p:nvSpPr>
          <p:spPr bwMode="auto">
            <a:xfrm>
              <a:off x="1186" y="1263"/>
              <a:ext cx="210" cy="2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5 h 21600"/>
                <a:gd name="T2" fmla="*/ 10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4"/>
                  </a:moveTo>
                  <a:cubicBezTo>
                    <a:pt x="21542" y="11953"/>
                    <a:pt x="11950" y="21543"/>
                    <a:pt x="101" y="21599"/>
                  </a:cubicBezTo>
                </a:path>
                <a:path w="21600" h="21600" stroke="0" extrusionOk="0">
                  <a:moveTo>
                    <a:pt x="21599" y="104"/>
                  </a:moveTo>
                  <a:cubicBezTo>
                    <a:pt x="21542" y="11953"/>
                    <a:pt x="11950" y="21543"/>
                    <a:pt x="10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Freeform 237"/>
            <p:cNvSpPr>
              <a:spLocks/>
            </p:cNvSpPr>
            <p:nvPr/>
          </p:nvSpPr>
          <p:spPr bwMode="auto">
            <a:xfrm>
              <a:off x="1361" y="1257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Line 238"/>
            <p:cNvSpPr>
              <a:spLocks noChangeShapeType="1"/>
            </p:cNvSpPr>
            <p:nvPr/>
          </p:nvSpPr>
          <p:spPr bwMode="auto">
            <a:xfrm>
              <a:off x="1361" y="12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Arc 239"/>
            <p:cNvSpPr>
              <a:spLocks/>
            </p:cNvSpPr>
            <p:nvPr/>
          </p:nvSpPr>
          <p:spPr bwMode="auto">
            <a:xfrm>
              <a:off x="1165" y="2767"/>
              <a:ext cx="274" cy="2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7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98"/>
                    <a:pt x="11976" y="21556"/>
                    <a:pt x="7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98"/>
                    <a:pt x="11976" y="21556"/>
                    <a:pt x="7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Freeform 240"/>
            <p:cNvSpPr>
              <a:spLocks/>
            </p:cNvSpPr>
            <p:nvPr/>
          </p:nvSpPr>
          <p:spPr bwMode="auto">
            <a:xfrm>
              <a:off x="1404" y="2760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Line 241"/>
            <p:cNvSpPr>
              <a:spLocks noChangeShapeType="1"/>
            </p:cNvSpPr>
            <p:nvPr/>
          </p:nvSpPr>
          <p:spPr bwMode="auto">
            <a:xfrm>
              <a:off x="1404" y="27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Freeform 242"/>
            <p:cNvSpPr>
              <a:spLocks/>
            </p:cNvSpPr>
            <p:nvPr/>
          </p:nvSpPr>
          <p:spPr bwMode="auto">
            <a:xfrm>
              <a:off x="1025" y="2846"/>
              <a:ext cx="184" cy="324"/>
            </a:xfrm>
            <a:custGeom>
              <a:avLst/>
              <a:gdLst>
                <a:gd name="T0" fmla="*/ 0 w 520"/>
                <a:gd name="T1" fmla="*/ 871 h 871"/>
                <a:gd name="T2" fmla="*/ 198 w 520"/>
                <a:gd name="T3" fmla="*/ 750 h 871"/>
                <a:gd name="T4" fmla="*/ 520 w 520"/>
                <a:gd name="T5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0" h="871">
                  <a:moveTo>
                    <a:pt x="0" y="871"/>
                  </a:moveTo>
                  <a:lnTo>
                    <a:pt x="198" y="750"/>
                  </a:lnTo>
                  <a:lnTo>
                    <a:pt x="5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Freeform 243"/>
            <p:cNvSpPr>
              <a:spLocks/>
            </p:cNvSpPr>
            <p:nvPr/>
          </p:nvSpPr>
          <p:spPr bwMode="auto">
            <a:xfrm>
              <a:off x="1170" y="2846"/>
              <a:ext cx="39" cy="59"/>
            </a:xfrm>
            <a:custGeom>
              <a:avLst/>
              <a:gdLst>
                <a:gd name="T0" fmla="*/ 39 w 39"/>
                <a:gd name="T1" fmla="*/ 0 h 59"/>
                <a:gd name="T2" fmla="*/ 0 w 39"/>
                <a:gd name="T3" fmla="*/ 43 h 59"/>
                <a:gd name="T4" fmla="*/ 24 w 39"/>
                <a:gd name="T5" fmla="*/ 39 h 59"/>
                <a:gd name="T6" fmla="*/ 36 w 39"/>
                <a:gd name="T7" fmla="*/ 59 h 59"/>
                <a:gd name="T8" fmla="*/ 3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39" y="0"/>
                  </a:moveTo>
                  <a:lnTo>
                    <a:pt x="0" y="43"/>
                  </a:lnTo>
                  <a:lnTo>
                    <a:pt x="24" y="39"/>
                  </a:lnTo>
                  <a:lnTo>
                    <a:pt x="36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Freeform 244"/>
            <p:cNvSpPr>
              <a:spLocks/>
            </p:cNvSpPr>
            <p:nvPr/>
          </p:nvSpPr>
          <p:spPr bwMode="auto">
            <a:xfrm>
              <a:off x="939" y="3920"/>
              <a:ext cx="189" cy="352"/>
            </a:xfrm>
            <a:custGeom>
              <a:avLst/>
              <a:gdLst>
                <a:gd name="T0" fmla="*/ 0 w 535"/>
                <a:gd name="T1" fmla="*/ 948 h 948"/>
                <a:gd name="T2" fmla="*/ 216 w 535"/>
                <a:gd name="T3" fmla="*/ 824 h 948"/>
                <a:gd name="T4" fmla="*/ 535 w 535"/>
                <a:gd name="T5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5" h="948">
                  <a:moveTo>
                    <a:pt x="0" y="948"/>
                  </a:moveTo>
                  <a:lnTo>
                    <a:pt x="216" y="824"/>
                  </a:lnTo>
                  <a:lnTo>
                    <a:pt x="5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Freeform 245"/>
            <p:cNvSpPr>
              <a:spLocks/>
            </p:cNvSpPr>
            <p:nvPr/>
          </p:nvSpPr>
          <p:spPr bwMode="auto">
            <a:xfrm>
              <a:off x="1091" y="3920"/>
              <a:ext cx="37" cy="58"/>
            </a:xfrm>
            <a:custGeom>
              <a:avLst/>
              <a:gdLst>
                <a:gd name="T0" fmla="*/ 37 w 37"/>
                <a:gd name="T1" fmla="*/ 0 h 58"/>
                <a:gd name="T2" fmla="*/ 0 w 37"/>
                <a:gd name="T3" fmla="*/ 44 h 58"/>
                <a:gd name="T4" fmla="*/ 23 w 37"/>
                <a:gd name="T5" fmla="*/ 38 h 58"/>
                <a:gd name="T6" fmla="*/ 36 w 37"/>
                <a:gd name="T7" fmla="*/ 58 h 58"/>
                <a:gd name="T8" fmla="*/ 37 w 3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8">
                  <a:moveTo>
                    <a:pt x="37" y="0"/>
                  </a:moveTo>
                  <a:lnTo>
                    <a:pt x="0" y="44"/>
                  </a:lnTo>
                  <a:lnTo>
                    <a:pt x="23" y="38"/>
                  </a:lnTo>
                  <a:lnTo>
                    <a:pt x="36" y="5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Freeform 246"/>
            <p:cNvSpPr>
              <a:spLocks/>
            </p:cNvSpPr>
            <p:nvPr/>
          </p:nvSpPr>
          <p:spPr bwMode="auto">
            <a:xfrm>
              <a:off x="1090" y="4963"/>
              <a:ext cx="157" cy="414"/>
            </a:xfrm>
            <a:custGeom>
              <a:avLst/>
              <a:gdLst>
                <a:gd name="T0" fmla="*/ 0 w 443"/>
                <a:gd name="T1" fmla="*/ 1116 h 1116"/>
                <a:gd name="T2" fmla="*/ 198 w 443"/>
                <a:gd name="T3" fmla="*/ 980 h 1116"/>
                <a:gd name="T4" fmla="*/ 443 w 443"/>
                <a:gd name="T5" fmla="*/ 0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3" h="1116">
                  <a:moveTo>
                    <a:pt x="0" y="1116"/>
                  </a:moveTo>
                  <a:lnTo>
                    <a:pt x="198" y="980"/>
                  </a:lnTo>
                  <a:lnTo>
                    <a:pt x="44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Freeform 247"/>
            <p:cNvSpPr>
              <a:spLocks/>
            </p:cNvSpPr>
            <p:nvPr/>
          </p:nvSpPr>
          <p:spPr bwMode="auto">
            <a:xfrm>
              <a:off x="1216" y="4963"/>
              <a:ext cx="36" cy="59"/>
            </a:xfrm>
            <a:custGeom>
              <a:avLst/>
              <a:gdLst>
                <a:gd name="T0" fmla="*/ 31 w 36"/>
                <a:gd name="T1" fmla="*/ 0 h 59"/>
                <a:gd name="T2" fmla="*/ 0 w 36"/>
                <a:gd name="T3" fmla="*/ 49 h 59"/>
                <a:gd name="T4" fmla="*/ 22 w 36"/>
                <a:gd name="T5" fmla="*/ 40 h 59"/>
                <a:gd name="T6" fmla="*/ 36 w 36"/>
                <a:gd name="T7" fmla="*/ 59 h 59"/>
                <a:gd name="T8" fmla="*/ 31 w 36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9">
                  <a:moveTo>
                    <a:pt x="31" y="0"/>
                  </a:moveTo>
                  <a:lnTo>
                    <a:pt x="0" y="49"/>
                  </a:lnTo>
                  <a:lnTo>
                    <a:pt x="22" y="40"/>
                  </a:lnTo>
                  <a:lnTo>
                    <a:pt x="36" y="59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Arc 248"/>
            <p:cNvSpPr>
              <a:spLocks/>
            </p:cNvSpPr>
            <p:nvPr/>
          </p:nvSpPr>
          <p:spPr bwMode="auto">
            <a:xfrm>
              <a:off x="572" y="2886"/>
              <a:ext cx="79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0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09"/>
                  </a:moveTo>
                  <a:cubicBezTo>
                    <a:pt x="21483" y="12056"/>
                    <a:pt x="11847" y="21599"/>
                    <a:pt x="0" y="21600"/>
                  </a:cubicBezTo>
                </a:path>
                <a:path w="21599" h="21600" stroke="0" extrusionOk="0">
                  <a:moveTo>
                    <a:pt x="21598" y="209"/>
                  </a:moveTo>
                  <a:cubicBezTo>
                    <a:pt x="21483" y="12056"/>
                    <a:pt x="1184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Freeform 249"/>
            <p:cNvSpPr>
              <a:spLocks/>
            </p:cNvSpPr>
            <p:nvPr/>
          </p:nvSpPr>
          <p:spPr bwMode="auto">
            <a:xfrm>
              <a:off x="624" y="2857"/>
              <a:ext cx="62" cy="54"/>
            </a:xfrm>
            <a:custGeom>
              <a:avLst/>
              <a:gdLst>
                <a:gd name="T0" fmla="*/ 175 w 175"/>
                <a:gd name="T1" fmla="*/ 132 h 147"/>
                <a:gd name="T2" fmla="*/ 162 w 175"/>
                <a:gd name="T3" fmla="*/ 147 h 147"/>
                <a:gd name="T4" fmla="*/ 0 w 175"/>
                <a:gd name="T5" fmla="*/ 15 h 147"/>
                <a:gd name="T6" fmla="*/ 13 w 175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7">
                  <a:moveTo>
                    <a:pt x="175" y="132"/>
                  </a:moveTo>
                  <a:lnTo>
                    <a:pt x="162" y="147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Line 250"/>
            <p:cNvSpPr>
              <a:spLocks noChangeShapeType="1"/>
            </p:cNvSpPr>
            <p:nvPr/>
          </p:nvSpPr>
          <p:spPr bwMode="auto">
            <a:xfrm flipH="1">
              <a:off x="624" y="285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Arc 251"/>
            <p:cNvSpPr>
              <a:spLocks/>
            </p:cNvSpPr>
            <p:nvPr/>
          </p:nvSpPr>
          <p:spPr bwMode="auto">
            <a:xfrm>
              <a:off x="480" y="3958"/>
              <a:ext cx="96" cy="13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57 h 21599"/>
                <a:gd name="T2" fmla="*/ 222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57"/>
                  </a:moveTo>
                  <a:cubicBezTo>
                    <a:pt x="21513" y="11938"/>
                    <a:pt x="12002" y="21477"/>
                    <a:pt x="221" y="21598"/>
                  </a:cubicBezTo>
                </a:path>
                <a:path w="21599" h="21599" stroke="0" extrusionOk="0">
                  <a:moveTo>
                    <a:pt x="21599" y="157"/>
                  </a:moveTo>
                  <a:cubicBezTo>
                    <a:pt x="21513" y="11938"/>
                    <a:pt x="12002" y="21477"/>
                    <a:pt x="221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Freeform 252"/>
            <p:cNvSpPr>
              <a:spLocks/>
            </p:cNvSpPr>
            <p:nvPr/>
          </p:nvSpPr>
          <p:spPr bwMode="auto">
            <a:xfrm>
              <a:off x="541" y="3952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Line 253"/>
            <p:cNvSpPr>
              <a:spLocks noChangeShapeType="1"/>
            </p:cNvSpPr>
            <p:nvPr/>
          </p:nvSpPr>
          <p:spPr bwMode="auto">
            <a:xfrm>
              <a:off x="541" y="39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Arc 254"/>
            <p:cNvSpPr>
              <a:spLocks/>
            </p:cNvSpPr>
            <p:nvPr/>
          </p:nvSpPr>
          <p:spPr bwMode="auto">
            <a:xfrm>
              <a:off x="636" y="5082"/>
              <a:ext cx="91" cy="11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7 h 21599"/>
                <a:gd name="T2" fmla="*/ 23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87"/>
                  </a:moveTo>
                  <a:cubicBezTo>
                    <a:pt x="21497" y="11952"/>
                    <a:pt x="11997" y="21471"/>
                    <a:pt x="232" y="21598"/>
                  </a:cubicBezTo>
                </a:path>
                <a:path w="21599" h="21599" stroke="0" extrusionOk="0">
                  <a:moveTo>
                    <a:pt x="21599" y="187"/>
                  </a:moveTo>
                  <a:cubicBezTo>
                    <a:pt x="21497" y="11952"/>
                    <a:pt x="11997" y="21471"/>
                    <a:pt x="23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Freeform 255"/>
            <p:cNvSpPr>
              <a:spLocks/>
            </p:cNvSpPr>
            <p:nvPr/>
          </p:nvSpPr>
          <p:spPr bwMode="auto">
            <a:xfrm>
              <a:off x="700" y="5052"/>
              <a:ext cx="62" cy="56"/>
            </a:xfrm>
            <a:custGeom>
              <a:avLst/>
              <a:gdLst>
                <a:gd name="T0" fmla="*/ 175 w 175"/>
                <a:gd name="T1" fmla="*/ 136 h 151"/>
                <a:gd name="T2" fmla="*/ 162 w 175"/>
                <a:gd name="T3" fmla="*/ 151 h 151"/>
                <a:gd name="T4" fmla="*/ 0 w 175"/>
                <a:gd name="T5" fmla="*/ 15 h 151"/>
                <a:gd name="T6" fmla="*/ 13 w 175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1">
                  <a:moveTo>
                    <a:pt x="175" y="136"/>
                  </a:moveTo>
                  <a:lnTo>
                    <a:pt x="162" y="151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Line 256"/>
            <p:cNvSpPr>
              <a:spLocks noChangeShapeType="1"/>
            </p:cNvSpPr>
            <p:nvPr/>
          </p:nvSpPr>
          <p:spPr bwMode="auto">
            <a:xfrm flipH="1">
              <a:off x="700" y="505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Arc 257"/>
            <p:cNvSpPr>
              <a:spLocks/>
            </p:cNvSpPr>
            <p:nvPr/>
          </p:nvSpPr>
          <p:spPr bwMode="auto">
            <a:xfrm>
              <a:off x="1311" y="2681"/>
              <a:ext cx="232" cy="5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9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8"/>
                  </a:moveTo>
                  <a:cubicBezTo>
                    <a:pt x="21578" y="11953"/>
                    <a:pt x="11914" y="21599"/>
                    <a:pt x="0" y="21600"/>
                  </a:cubicBezTo>
                </a:path>
                <a:path w="21600" h="21600" stroke="0" extrusionOk="0">
                  <a:moveTo>
                    <a:pt x="21599" y="38"/>
                  </a:moveTo>
                  <a:cubicBezTo>
                    <a:pt x="21578" y="11953"/>
                    <a:pt x="1191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Freeform 258"/>
            <p:cNvSpPr>
              <a:spLocks/>
            </p:cNvSpPr>
            <p:nvPr/>
          </p:nvSpPr>
          <p:spPr bwMode="auto">
            <a:xfrm>
              <a:off x="1507" y="2675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Line 259"/>
            <p:cNvSpPr>
              <a:spLocks noChangeShapeType="1"/>
            </p:cNvSpPr>
            <p:nvPr/>
          </p:nvSpPr>
          <p:spPr bwMode="auto">
            <a:xfrm>
              <a:off x="1507" y="26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Arc 260"/>
            <p:cNvSpPr>
              <a:spLocks/>
            </p:cNvSpPr>
            <p:nvPr/>
          </p:nvSpPr>
          <p:spPr bwMode="auto">
            <a:xfrm>
              <a:off x="1225" y="3720"/>
              <a:ext cx="236" cy="63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4 h 21600"/>
                <a:gd name="T2" fmla="*/ 9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3"/>
                  </a:moveTo>
                  <a:cubicBezTo>
                    <a:pt x="21581" y="11914"/>
                    <a:pt x="11971" y="21549"/>
                    <a:pt x="90" y="21599"/>
                  </a:cubicBezTo>
                </a:path>
                <a:path w="21600" h="21600" stroke="0" extrusionOk="0">
                  <a:moveTo>
                    <a:pt x="21599" y="33"/>
                  </a:moveTo>
                  <a:cubicBezTo>
                    <a:pt x="21581" y="11914"/>
                    <a:pt x="11971" y="21549"/>
                    <a:pt x="9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Freeform 261"/>
            <p:cNvSpPr>
              <a:spLocks/>
            </p:cNvSpPr>
            <p:nvPr/>
          </p:nvSpPr>
          <p:spPr bwMode="auto">
            <a:xfrm>
              <a:off x="1426" y="3714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Line 262"/>
            <p:cNvSpPr>
              <a:spLocks noChangeShapeType="1"/>
            </p:cNvSpPr>
            <p:nvPr/>
          </p:nvSpPr>
          <p:spPr bwMode="auto">
            <a:xfrm>
              <a:off x="1426" y="37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Arc 263"/>
            <p:cNvSpPr>
              <a:spLocks/>
            </p:cNvSpPr>
            <p:nvPr/>
          </p:nvSpPr>
          <p:spPr bwMode="auto">
            <a:xfrm>
              <a:off x="1380" y="4821"/>
              <a:ext cx="199" cy="6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3 h 21600"/>
                <a:gd name="T2" fmla="*/ 10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2"/>
                  </a:moveTo>
                  <a:cubicBezTo>
                    <a:pt x="21581" y="11907"/>
                    <a:pt x="11982" y="21540"/>
                    <a:pt x="107" y="21599"/>
                  </a:cubicBezTo>
                </a:path>
                <a:path w="21600" h="21600" stroke="0" extrusionOk="0">
                  <a:moveTo>
                    <a:pt x="21599" y="32"/>
                  </a:moveTo>
                  <a:cubicBezTo>
                    <a:pt x="21581" y="11907"/>
                    <a:pt x="11982" y="21540"/>
                    <a:pt x="10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Freeform 264"/>
            <p:cNvSpPr>
              <a:spLocks/>
            </p:cNvSpPr>
            <p:nvPr/>
          </p:nvSpPr>
          <p:spPr bwMode="auto">
            <a:xfrm>
              <a:off x="1544" y="4815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Line 265"/>
            <p:cNvSpPr>
              <a:spLocks noChangeShapeType="1"/>
            </p:cNvSpPr>
            <p:nvPr/>
          </p:nvSpPr>
          <p:spPr bwMode="auto">
            <a:xfrm>
              <a:off x="3832" y="12582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4532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85750" y="201613"/>
            <a:ext cx="6343650" cy="861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42900" y="3897313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6491288" y="38973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42900" y="378142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491288" y="37814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342900" y="3665538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6491288" y="3665538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42900" y="354012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491288" y="35401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342900" y="3424238"/>
            <a:ext cx="62261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670175" y="3389313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4241800" y="3389313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342900" y="3309938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6491288" y="3309938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342900" y="3194050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6491288" y="319405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342900" y="3068638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6491288" y="3068638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42900" y="2952750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6491288" y="295275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42900" y="2836863"/>
            <a:ext cx="62261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2670175" y="2801938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4241800" y="2801938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342900" y="272097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6491288" y="272097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342900" y="2597150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6491288" y="259715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342900" y="2481263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" name="Line 32"/>
          <p:cNvSpPr>
            <a:spLocks noChangeShapeType="1"/>
          </p:cNvSpPr>
          <p:nvPr/>
        </p:nvSpPr>
        <p:spPr bwMode="auto">
          <a:xfrm>
            <a:off x="6491288" y="248126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" name="Line 33"/>
          <p:cNvSpPr>
            <a:spLocks noChangeShapeType="1"/>
          </p:cNvSpPr>
          <p:nvPr/>
        </p:nvSpPr>
        <p:spPr bwMode="auto">
          <a:xfrm>
            <a:off x="342900" y="236537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" name="Line 34"/>
          <p:cNvSpPr>
            <a:spLocks noChangeShapeType="1"/>
          </p:cNvSpPr>
          <p:nvPr/>
        </p:nvSpPr>
        <p:spPr bwMode="auto">
          <a:xfrm>
            <a:off x="6491288" y="236537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Line 35"/>
          <p:cNvSpPr>
            <a:spLocks noChangeShapeType="1"/>
          </p:cNvSpPr>
          <p:nvPr/>
        </p:nvSpPr>
        <p:spPr bwMode="auto">
          <a:xfrm>
            <a:off x="342900" y="2249488"/>
            <a:ext cx="62261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5" name="Line 36"/>
          <p:cNvSpPr>
            <a:spLocks noChangeShapeType="1"/>
          </p:cNvSpPr>
          <p:nvPr/>
        </p:nvSpPr>
        <p:spPr bwMode="auto">
          <a:xfrm>
            <a:off x="2670175" y="2214563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6" name="Line 37"/>
          <p:cNvSpPr>
            <a:spLocks noChangeShapeType="1"/>
          </p:cNvSpPr>
          <p:nvPr/>
        </p:nvSpPr>
        <p:spPr bwMode="auto">
          <a:xfrm>
            <a:off x="4241800" y="2214563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7" name="Line 38"/>
          <p:cNvSpPr>
            <a:spLocks noChangeShapeType="1"/>
          </p:cNvSpPr>
          <p:nvPr/>
        </p:nvSpPr>
        <p:spPr bwMode="auto">
          <a:xfrm>
            <a:off x="342900" y="2125663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8" name="Line 39"/>
          <p:cNvSpPr>
            <a:spLocks noChangeShapeType="1"/>
          </p:cNvSpPr>
          <p:nvPr/>
        </p:nvSpPr>
        <p:spPr bwMode="auto">
          <a:xfrm>
            <a:off x="6491288" y="212566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9" name="Line 40"/>
          <p:cNvSpPr>
            <a:spLocks noChangeShapeType="1"/>
          </p:cNvSpPr>
          <p:nvPr/>
        </p:nvSpPr>
        <p:spPr bwMode="auto">
          <a:xfrm>
            <a:off x="342900" y="200977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0" name="Line 41"/>
          <p:cNvSpPr>
            <a:spLocks noChangeShapeType="1"/>
          </p:cNvSpPr>
          <p:nvPr/>
        </p:nvSpPr>
        <p:spPr bwMode="auto">
          <a:xfrm>
            <a:off x="6491288" y="200977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1" name="Line 42"/>
          <p:cNvSpPr>
            <a:spLocks noChangeShapeType="1"/>
          </p:cNvSpPr>
          <p:nvPr/>
        </p:nvSpPr>
        <p:spPr bwMode="auto">
          <a:xfrm>
            <a:off x="342900" y="1893888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2" name="Line 43"/>
          <p:cNvSpPr>
            <a:spLocks noChangeShapeType="1"/>
          </p:cNvSpPr>
          <p:nvPr/>
        </p:nvSpPr>
        <p:spPr bwMode="auto">
          <a:xfrm>
            <a:off x="6491288" y="1893888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3" name="Line 44"/>
          <p:cNvSpPr>
            <a:spLocks noChangeShapeType="1"/>
          </p:cNvSpPr>
          <p:nvPr/>
        </p:nvSpPr>
        <p:spPr bwMode="auto">
          <a:xfrm>
            <a:off x="342900" y="1778000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4" name="Line 45"/>
          <p:cNvSpPr>
            <a:spLocks noChangeShapeType="1"/>
          </p:cNvSpPr>
          <p:nvPr/>
        </p:nvSpPr>
        <p:spPr bwMode="auto">
          <a:xfrm>
            <a:off x="6491288" y="17780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5" name="Line 46"/>
          <p:cNvSpPr>
            <a:spLocks noChangeShapeType="1"/>
          </p:cNvSpPr>
          <p:nvPr/>
        </p:nvSpPr>
        <p:spPr bwMode="auto">
          <a:xfrm>
            <a:off x="342900" y="1652588"/>
            <a:ext cx="62261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6" name="Line 47"/>
          <p:cNvSpPr>
            <a:spLocks noChangeShapeType="1"/>
          </p:cNvSpPr>
          <p:nvPr/>
        </p:nvSpPr>
        <p:spPr bwMode="auto">
          <a:xfrm>
            <a:off x="2670175" y="1617663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7" name="Line 48"/>
          <p:cNvSpPr>
            <a:spLocks noChangeShapeType="1"/>
          </p:cNvSpPr>
          <p:nvPr/>
        </p:nvSpPr>
        <p:spPr bwMode="auto">
          <a:xfrm>
            <a:off x="4241800" y="1617663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8" name="Line 49"/>
          <p:cNvSpPr>
            <a:spLocks noChangeShapeType="1"/>
          </p:cNvSpPr>
          <p:nvPr/>
        </p:nvSpPr>
        <p:spPr bwMode="auto">
          <a:xfrm>
            <a:off x="342900" y="1536700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9" name="Line 50"/>
          <p:cNvSpPr>
            <a:spLocks noChangeShapeType="1"/>
          </p:cNvSpPr>
          <p:nvPr/>
        </p:nvSpPr>
        <p:spPr bwMode="auto">
          <a:xfrm>
            <a:off x="6491288" y="15367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0" name="Line 51"/>
          <p:cNvSpPr>
            <a:spLocks noChangeShapeType="1"/>
          </p:cNvSpPr>
          <p:nvPr/>
        </p:nvSpPr>
        <p:spPr bwMode="auto">
          <a:xfrm>
            <a:off x="342900" y="1420813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1" name="Line 52"/>
          <p:cNvSpPr>
            <a:spLocks noChangeShapeType="1"/>
          </p:cNvSpPr>
          <p:nvPr/>
        </p:nvSpPr>
        <p:spPr bwMode="auto">
          <a:xfrm>
            <a:off x="6491288" y="14208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2" name="Line 53"/>
          <p:cNvSpPr>
            <a:spLocks noChangeShapeType="1"/>
          </p:cNvSpPr>
          <p:nvPr/>
        </p:nvSpPr>
        <p:spPr bwMode="auto">
          <a:xfrm>
            <a:off x="342900" y="1306513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3" name="Line 54"/>
          <p:cNvSpPr>
            <a:spLocks noChangeShapeType="1"/>
          </p:cNvSpPr>
          <p:nvPr/>
        </p:nvSpPr>
        <p:spPr bwMode="auto">
          <a:xfrm>
            <a:off x="6491288" y="13065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4" name="Line 55"/>
          <p:cNvSpPr>
            <a:spLocks noChangeShapeType="1"/>
          </p:cNvSpPr>
          <p:nvPr/>
        </p:nvSpPr>
        <p:spPr bwMode="auto">
          <a:xfrm>
            <a:off x="342900" y="1181100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5" name="Line 56"/>
          <p:cNvSpPr>
            <a:spLocks noChangeShapeType="1"/>
          </p:cNvSpPr>
          <p:nvPr/>
        </p:nvSpPr>
        <p:spPr bwMode="auto">
          <a:xfrm>
            <a:off x="6491288" y="11811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6" name="Line 57"/>
          <p:cNvSpPr>
            <a:spLocks noChangeShapeType="1"/>
          </p:cNvSpPr>
          <p:nvPr/>
        </p:nvSpPr>
        <p:spPr bwMode="auto">
          <a:xfrm>
            <a:off x="342900" y="1065213"/>
            <a:ext cx="62261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7" name="Line 58"/>
          <p:cNvSpPr>
            <a:spLocks noChangeShapeType="1"/>
          </p:cNvSpPr>
          <p:nvPr/>
        </p:nvSpPr>
        <p:spPr bwMode="auto">
          <a:xfrm>
            <a:off x="2670175" y="1030288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8" name="Line 59"/>
          <p:cNvSpPr>
            <a:spLocks noChangeShapeType="1"/>
          </p:cNvSpPr>
          <p:nvPr/>
        </p:nvSpPr>
        <p:spPr bwMode="auto">
          <a:xfrm>
            <a:off x="4241800" y="1030288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9" name="Line 60"/>
          <p:cNvSpPr>
            <a:spLocks noChangeShapeType="1"/>
          </p:cNvSpPr>
          <p:nvPr/>
        </p:nvSpPr>
        <p:spPr bwMode="auto">
          <a:xfrm>
            <a:off x="342900" y="94932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0" name="Line 61"/>
          <p:cNvSpPr>
            <a:spLocks noChangeShapeType="1"/>
          </p:cNvSpPr>
          <p:nvPr/>
        </p:nvSpPr>
        <p:spPr bwMode="auto">
          <a:xfrm>
            <a:off x="6491288" y="9493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1" name="Line 62"/>
          <p:cNvSpPr>
            <a:spLocks noChangeShapeType="1"/>
          </p:cNvSpPr>
          <p:nvPr/>
        </p:nvSpPr>
        <p:spPr bwMode="auto">
          <a:xfrm>
            <a:off x="342900" y="833438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2" name="Line 63"/>
          <p:cNvSpPr>
            <a:spLocks noChangeShapeType="1"/>
          </p:cNvSpPr>
          <p:nvPr/>
        </p:nvSpPr>
        <p:spPr bwMode="auto">
          <a:xfrm>
            <a:off x="6491288" y="833438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3" name="Line 64"/>
          <p:cNvSpPr>
            <a:spLocks noChangeShapeType="1"/>
          </p:cNvSpPr>
          <p:nvPr/>
        </p:nvSpPr>
        <p:spPr bwMode="auto">
          <a:xfrm>
            <a:off x="342900" y="709613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4" name="Line 65"/>
          <p:cNvSpPr>
            <a:spLocks noChangeShapeType="1"/>
          </p:cNvSpPr>
          <p:nvPr/>
        </p:nvSpPr>
        <p:spPr bwMode="auto">
          <a:xfrm>
            <a:off x="6491288" y="7096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5" name="Line 66"/>
          <p:cNvSpPr>
            <a:spLocks noChangeShapeType="1"/>
          </p:cNvSpPr>
          <p:nvPr/>
        </p:nvSpPr>
        <p:spPr bwMode="auto">
          <a:xfrm>
            <a:off x="342900" y="593725"/>
            <a:ext cx="79375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6" name="Line 67"/>
          <p:cNvSpPr>
            <a:spLocks noChangeShapeType="1"/>
          </p:cNvSpPr>
          <p:nvPr/>
        </p:nvSpPr>
        <p:spPr bwMode="auto">
          <a:xfrm>
            <a:off x="6491288" y="5937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7" name="Rectangle 68"/>
          <p:cNvSpPr>
            <a:spLocks noChangeArrowheads="1"/>
          </p:cNvSpPr>
          <p:nvPr/>
        </p:nvSpPr>
        <p:spPr bwMode="auto">
          <a:xfrm>
            <a:off x="330200" y="481013"/>
            <a:ext cx="6240463" cy="3525837"/>
          </a:xfrm>
          <a:prstGeom prst="rect">
            <a:avLst/>
          </a:prstGeom>
          <a:noFill/>
          <a:ln w="6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8" name="Oval 69"/>
          <p:cNvSpPr>
            <a:spLocks noChangeArrowheads="1"/>
          </p:cNvSpPr>
          <p:nvPr/>
        </p:nvSpPr>
        <p:spPr bwMode="auto">
          <a:xfrm>
            <a:off x="5889625" y="2695575"/>
            <a:ext cx="211138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9" name="Rectangle 70"/>
          <p:cNvSpPr>
            <a:spLocks noChangeArrowheads="1"/>
          </p:cNvSpPr>
          <p:nvPr/>
        </p:nvSpPr>
        <p:spPr bwMode="auto">
          <a:xfrm>
            <a:off x="4321175" y="2266950"/>
            <a:ext cx="3048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60" name="Oval 71"/>
          <p:cNvSpPr>
            <a:spLocks noChangeArrowheads="1"/>
          </p:cNvSpPr>
          <p:nvPr/>
        </p:nvSpPr>
        <p:spPr bwMode="auto">
          <a:xfrm>
            <a:off x="4044950" y="2703513"/>
            <a:ext cx="211138" cy="211137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1" name="Rectangle 72"/>
          <p:cNvSpPr>
            <a:spLocks noChangeArrowheads="1"/>
          </p:cNvSpPr>
          <p:nvPr/>
        </p:nvSpPr>
        <p:spPr bwMode="auto">
          <a:xfrm>
            <a:off x="3403600" y="2266950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62" name="Oval 73"/>
          <p:cNvSpPr>
            <a:spLocks noChangeArrowheads="1"/>
          </p:cNvSpPr>
          <p:nvPr/>
        </p:nvSpPr>
        <p:spPr bwMode="auto">
          <a:xfrm>
            <a:off x="3652838" y="2695575"/>
            <a:ext cx="211138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3" name="Rectangle 74"/>
          <p:cNvSpPr>
            <a:spLocks noChangeArrowheads="1"/>
          </p:cNvSpPr>
          <p:nvPr/>
        </p:nvSpPr>
        <p:spPr bwMode="auto">
          <a:xfrm>
            <a:off x="2690813" y="2286000"/>
            <a:ext cx="3048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64" name="Rectangle 75"/>
          <p:cNvSpPr>
            <a:spLocks noChangeArrowheads="1"/>
          </p:cNvSpPr>
          <p:nvPr/>
        </p:nvSpPr>
        <p:spPr bwMode="auto">
          <a:xfrm>
            <a:off x="3252788" y="2695575"/>
            <a:ext cx="211138" cy="209550"/>
          </a:xfrm>
          <a:prstGeom prst="rect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5" name="Line 76"/>
          <p:cNvSpPr>
            <a:spLocks noChangeShapeType="1"/>
          </p:cNvSpPr>
          <p:nvPr/>
        </p:nvSpPr>
        <p:spPr bwMode="auto">
          <a:xfrm>
            <a:off x="3252788" y="2695575"/>
            <a:ext cx="204788" cy="20478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6" name="Line 77"/>
          <p:cNvSpPr>
            <a:spLocks noChangeShapeType="1"/>
          </p:cNvSpPr>
          <p:nvPr/>
        </p:nvSpPr>
        <p:spPr bwMode="auto">
          <a:xfrm flipV="1">
            <a:off x="3252788" y="2695575"/>
            <a:ext cx="204788" cy="20478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7" name="Rectangle 78"/>
          <p:cNvSpPr>
            <a:spLocks noChangeArrowheads="1"/>
          </p:cNvSpPr>
          <p:nvPr/>
        </p:nvSpPr>
        <p:spPr bwMode="auto">
          <a:xfrm>
            <a:off x="3929063" y="2000250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68" name="Oval 79"/>
          <p:cNvSpPr>
            <a:spLocks noChangeArrowheads="1"/>
          </p:cNvSpPr>
          <p:nvPr/>
        </p:nvSpPr>
        <p:spPr bwMode="auto">
          <a:xfrm>
            <a:off x="2851150" y="2695575"/>
            <a:ext cx="211138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9" name="Rectangle 80"/>
          <p:cNvSpPr>
            <a:spLocks noChangeArrowheads="1"/>
          </p:cNvSpPr>
          <p:nvPr/>
        </p:nvSpPr>
        <p:spPr bwMode="auto">
          <a:xfrm>
            <a:off x="3082925" y="2017713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0" name="Oval 81"/>
          <p:cNvSpPr>
            <a:spLocks noChangeArrowheads="1"/>
          </p:cNvSpPr>
          <p:nvPr/>
        </p:nvSpPr>
        <p:spPr bwMode="auto">
          <a:xfrm>
            <a:off x="2432050" y="2695575"/>
            <a:ext cx="211138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1" name="Rectangle 82"/>
          <p:cNvSpPr>
            <a:spLocks noChangeArrowheads="1"/>
          </p:cNvSpPr>
          <p:nvPr/>
        </p:nvSpPr>
        <p:spPr bwMode="auto">
          <a:xfrm>
            <a:off x="2254250" y="2009775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2" name="Oval 83"/>
          <p:cNvSpPr>
            <a:spLocks noChangeArrowheads="1"/>
          </p:cNvSpPr>
          <p:nvPr/>
        </p:nvSpPr>
        <p:spPr bwMode="auto">
          <a:xfrm>
            <a:off x="2049463" y="2695575"/>
            <a:ext cx="211138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3" name="Rectangle 84"/>
          <p:cNvSpPr>
            <a:spLocks noChangeArrowheads="1"/>
          </p:cNvSpPr>
          <p:nvPr/>
        </p:nvSpPr>
        <p:spPr bwMode="auto">
          <a:xfrm>
            <a:off x="1862138" y="2276475"/>
            <a:ext cx="31908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4" name="Oval 85"/>
          <p:cNvSpPr>
            <a:spLocks noChangeArrowheads="1"/>
          </p:cNvSpPr>
          <p:nvPr/>
        </p:nvSpPr>
        <p:spPr bwMode="auto">
          <a:xfrm>
            <a:off x="3252788" y="3300413"/>
            <a:ext cx="211138" cy="211137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5" name="Rectangle 86"/>
          <p:cNvSpPr>
            <a:spLocks noChangeArrowheads="1"/>
          </p:cNvSpPr>
          <p:nvPr/>
        </p:nvSpPr>
        <p:spPr bwMode="auto">
          <a:xfrm>
            <a:off x="5934075" y="1163638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6" name="Oval 87"/>
          <p:cNvSpPr>
            <a:spLocks noChangeArrowheads="1"/>
          </p:cNvSpPr>
          <p:nvPr/>
        </p:nvSpPr>
        <p:spPr bwMode="auto">
          <a:xfrm>
            <a:off x="3760788" y="3300413"/>
            <a:ext cx="209550" cy="211137"/>
          </a:xfrm>
          <a:prstGeom prst="ellipse">
            <a:avLst/>
          </a:prstGeom>
          <a:solidFill>
            <a:srgbClr val="000000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7" name="Rectangle 88"/>
          <p:cNvSpPr>
            <a:spLocks noChangeArrowheads="1"/>
          </p:cNvSpPr>
          <p:nvPr/>
        </p:nvSpPr>
        <p:spPr bwMode="auto">
          <a:xfrm>
            <a:off x="1319213" y="1447800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8" name="Oval 89"/>
          <p:cNvSpPr>
            <a:spLocks noChangeArrowheads="1"/>
          </p:cNvSpPr>
          <p:nvPr/>
        </p:nvSpPr>
        <p:spPr bwMode="auto">
          <a:xfrm>
            <a:off x="5399088" y="3051175"/>
            <a:ext cx="211138" cy="211137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9" name="Rectangle 90"/>
          <p:cNvSpPr>
            <a:spLocks noChangeArrowheads="1"/>
          </p:cNvSpPr>
          <p:nvPr/>
        </p:nvSpPr>
        <p:spPr bwMode="auto">
          <a:xfrm>
            <a:off x="3221038" y="1074738"/>
            <a:ext cx="49053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0" name="Oval 91"/>
          <p:cNvSpPr>
            <a:spLocks noChangeArrowheads="1"/>
          </p:cNvSpPr>
          <p:nvPr/>
        </p:nvSpPr>
        <p:spPr bwMode="auto">
          <a:xfrm>
            <a:off x="1524000" y="2979738"/>
            <a:ext cx="211138" cy="211137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1" name="Rectangle 92"/>
          <p:cNvSpPr>
            <a:spLocks noChangeArrowheads="1"/>
          </p:cNvSpPr>
          <p:nvPr/>
        </p:nvSpPr>
        <p:spPr bwMode="auto">
          <a:xfrm>
            <a:off x="4748213" y="2000250"/>
            <a:ext cx="504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2" name="Rectangle 93"/>
          <p:cNvSpPr>
            <a:spLocks noChangeArrowheads="1"/>
          </p:cNvSpPr>
          <p:nvPr/>
        </p:nvSpPr>
        <p:spPr bwMode="auto">
          <a:xfrm>
            <a:off x="430213" y="4125913"/>
            <a:ext cx="533400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43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3" name="Rectangle 94"/>
          <p:cNvSpPr>
            <a:spLocks noChangeArrowheads="1"/>
          </p:cNvSpPr>
          <p:nvPr/>
        </p:nvSpPr>
        <p:spPr bwMode="auto">
          <a:xfrm>
            <a:off x="444500" y="4538663"/>
            <a:ext cx="29051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4" name="Rectangle 95"/>
          <p:cNvSpPr>
            <a:spLocks noChangeArrowheads="1"/>
          </p:cNvSpPr>
          <p:nvPr/>
        </p:nvSpPr>
        <p:spPr bwMode="auto">
          <a:xfrm>
            <a:off x="762000" y="4538663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:Zone.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5" name="Rectangle 96"/>
          <p:cNvSpPr>
            <a:spLocks noChangeArrowheads="1"/>
          </p:cNvSpPr>
          <p:nvPr/>
        </p:nvSpPr>
        <p:spPr bwMode="auto">
          <a:xfrm>
            <a:off x="444500" y="4876800"/>
            <a:ext cx="30956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6" name="Rectangle 97"/>
          <p:cNvSpPr>
            <a:spLocks noChangeArrowheads="1"/>
          </p:cNvSpPr>
          <p:nvPr/>
        </p:nvSpPr>
        <p:spPr bwMode="auto">
          <a:xfrm>
            <a:off x="762000" y="4876800"/>
            <a:ext cx="49371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:Zone.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7" name="Rectangle 98"/>
          <p:cNvSpPr>
            <a:spLocks noChangeArrowheads="1"/>
          </p:cNvSpPr>
          <p:nvPr/>
        </p:nvSpPr>
        <p:spPr bwMode="auto">
          <a:xfrm>
            <a:off x="444500" y="5214938"/>
            <a:ext cx="319088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8" name="Rectangle 99"/>
          <p:cNvSpPr>
            <a:spLocks noChangeArrowheads="1"/>
          </p:cNvSpPr>
          <p:nvPr/>
        </p:nvSpPr>
        <p:spPr bwMode="auto">
          <a:xfrm>
            <a:off x="739775" y="5214938"/>
            <a:ext cx="215582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:On-Away. Whammy vs.2 tech.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9" name="Rectangle 100"/>
          <p:cNvSpPr>
            <a:spLocks noChangeArrowheads="1"/>
          </p:cNvSpPr>
          <p:nvPr/>
        </p:nvSpPr>
        <p:spPr bwMode="auto">
          <a:xfrm>
            <a:off x="444500" y="5553075"/>
            <a:ext cx="319088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0" name="Rectangle 101"/>
          <p:cNvSpPr>
            <a:spLocks noChangeArrowheads="1"/>
          </p:cNvSpPr>
          <p:nvPr/>
        </p:nvSpPr>
        <p:spPr bwMode="auto">
          <a:xfrm>
            <a:off x="762000" y="5553075"/>
            <a:ext cx="24669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:Gap-On-Lead. Whammy vs. 2 tech.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1" name="Rectangle 102"/>
          <p:cNvSpPr>
            <a:spLocks noChangeArrowheads="1"/>
          </p:cNvSpPr>
          <p:nvPr/>
        </p:nvSpPr>
        <p:spPr bwMode="auto">
          <a:xfrm>
            <a:off x="444500" y="5892800"/>
            <a:ext cx="300038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2" name="Rectangle 103"/>
          <p:cNvSpPr>
            <a:spLocks noChangeArrowheads="1"/>
          </p:cNvSpPr>
          <p:nvPr/>
        </p:nvSpPr>
        <p:spPr bwMode="auto">
          <a:xfrm>
            <a:off x="762000" y="5892800"/>
            <a:ext cx="110172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:Gap-Down-On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3" name="Rectangle 104"/>
          <p:cNvSpPr>
            <a:spLocks noChangeArrowheads="1"/>
          </p:cNvSpPr>
          <p:nvPr/>
        </p:nvSpPr>
        <p:spPr bwMode="auto">
          <a:xfrm>
            <a:off x="444500" y="6230938"/>
            <a:ext cx="29051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4" name="Rectangle 105"/>
          <p:cNvSpPr>
            <a:spLocks noChangeArrowheads="1"/>
          </p:cNvSpPr>
          <p:nvPr/>
        </p:nvSpPr>
        <p:spPr bwMode="auto">
          <a:xfrm>
            <a:off x="762000" y="6230938"/>
            <a:ext cx="534988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Zone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5" name="Rectangle 106"/>
          <p:cNvSpPr>
            <a:spLocks noChangeArrowheads="1"/>
          </p:cNvSpPr>
          <p:nvPr/>
        </p:nvSpPr>
        <p:spPr bwMode="auto">
          <a:xfrm>
            <a:off x="444500" y="6569075"/>
            <a:ext cx="27146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6" name="Rectangle 107"/>
          <p:cNvSpPr>
            <a:spLocks noChangeArrowheads="1"/>
          </p:cNvSpPr>
          <p:nvPr/>
        </p:nvSpPr>
        <p:spPr bwMode="auto">
          <a:xfrm>
            <a:off x="762000" y="6569075"/>
            <a:ext cx="1169988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Crack. Level 2.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7" name="Rectangle 108"/>
          <p:cNvSpPr>
            <a:spLocks noChangeArrowheads="1"/>
          </p:cNvSpPr>
          <p:nvPr/>
        </p:nvSpPr>
        <p:spPr bwMode="auto">
          <a:xfrm>
            <a:off x="444500" y="6907213"/>
            <a:ext cx="30956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QB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8" name="Rectangle 109"/>
          <p:cNvSpPr>
            <a:spLocks noChangeArrowheads="1"/>
          </p:cNvSpPr>
          <p:nvPr/>
        </p:nvSpPr>
        <p:spPr bwMode="auto">
          <a:xfrm>
            <a:off x="677863" y="6907213"/>
            <a:ext cx="62055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Read force player. If he's outside give to FB w/belly footwork. Inside: throw bubble to twin. When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99" name="Rectangle 110"/>
          <p:cNvSpPr>
            <a:spLocks noChangeArrowheads="1"/>
          </p:cNvSpPr>
          <p:nvPr/>
        </p:nvSpPr>
        <p:spPr bwMode="auto">
          <a:xfrm>
            <a:off x="444500" y="7077075"/>
            <a:ext cx="1528763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in doubt... give it out.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0" name="Rectangle 111"/>
          <p:cNvSpPr>
            <a:spLocks noChangeArrowheads="1"/>
          </p:cNvSpPr>
          <p:nvPr/>
        </p:nvSpPr>
        <p:spPr bwMode="auto">
          <a:xfrm>
            <a:off x="444500" y="7415213"/>
            <a:ext cx="319088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1" name="Rectangle 112"/>
          <p:cNvSpPr>
            <a:spLocks noChangeArrowheads="1"/>
          </p:cNvSpPr>
          <p:nvPr/>
        </p:nvSpPr>
        <p:spPr bwMode="auto">
          <a:xfrm>
            <a:off x="685800" y="7415213"/>
            <a:ext cx="16414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Run bubble technique.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2" name="Rectangle 113"/>
          <p:cNvSpPr>
            <a:spLocks noChangeArrowheads="1"/>
          </p:cNvSpPr>
          <p:nvPr/>
        </p:nvSpPr>
        <p:spPr bwMode="auto">
          <a:xfrm>
            <a:off x="444500" y="7753350"/>
            <a:ext cx="30956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3" name="Rectangle 114"/>
          <p:cNvSpPr>
            <a:spLocks noChangeArrowheads="1"/>
          </p:cNvSpPr>
          <p:nvPr/>
        </p:nvSpPr>
        <p:spPr bwMode="auto">
          <a:xfrm>
            <a:off x="685800" y="7753350"/>
            <a:ext cx="488315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Jet motion. Slide sideways 2 steps in A gap area. Block 1st LB from C.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4" name="Rectangle 115"/>
          <p:cNvSpPr>
            <a:spLocks noChangeArrowheads="1"/>
          </p:cNvSpPr>
          <p:nvPr/>
        </p:nvSpPr>
        <p:spPr bwMode="auto">
          <a:xfrm>
            <a:off x="444500" y="8091488"/>
            <a:ext cx="282575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5" name="Rectangle 116"/>
          <p:cNvSpPr>
            <a:spLocks noChangeArrowheads="1"/>
          </p:cNvSpPr>
          <p:nvPr/>
        </p:nvSpPr>
        <p:spPr bwMode="auto">
          <a:xfrm>
            <a:off x="685800" y="8091488"/>
            <a:ext cx="342582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Ball Carrier. 1 lateral step for inside foot of PST.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6" name="Rectangle 117"/>
          <p:cNvSpPr>
            <a:spLocks noChangeArrowheads="1"/>
          </p:cNvSpPr>
          <p:nvPr/>
        </p:nvSpPr>
        <p:spPr bwMode="auto">
          <a:xfrm>
            <a:off x="444500" y="8429625"/>
            <a:ext cx="1223963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TECHNIQUES: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7" name="Rectangle 118"/>
          <p:cNvSpPr>
            <a:spLocks noChangeArrowheads="1"/>
          </p:cNvSpPr>
          <p:nvPr/>
        </p:nvSpPr>
        <p:spPr bwMode="auto">
          <a:xfrm>
            <a:off x="2008188" y="246063"/>
            <a:ext cx="6762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PLAY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8" name="Rectangle 119"/>
          <p:cNvSpPr>
            <a:spLocks noChangeArrowheads="1"/>
          </p:cNvSpPr>
          <p:nvPr/>
        </p:nvSpPr>
        <p:spPr bwMode="auto">
          <a:xfrm>
            <a:off x="2633663" y="246063"/>
            <a:ext cx="22275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TwRG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734 Slide Bubble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09" name="Freeform 120"/>
          <p:cNvSpPr>
            <a:spLocks/>
          </p:cNvSpPr>
          <p:nvPr/>
        </p:nvSpPr>
        <p:spPr bwMode="auto">
          <a:xfrm>
            <a:off x="4202113" y="2513013"/>
            <a:ext cx="160338" cy="193675"/>
          </a:xfrm>
          <a:custGeom>
            <a:avLst/>
            <a:gdLst>
              <a:gd name="T0" fmla="*/ 0 w 269"/>
              <a:gd name="T1" fmla="*/ 328 h 328"/>
              <a:gd name="T2" fmla="*/ 269 w 269"/>
              <a:gd name="T3" fmla="*/ 148 h 328"/>
              <a:gd name="T4" fmla="*/ 269 w 269"/>
              <a:gd name="T5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9" h="328">
                <a:moveTo>
                  <a:pt x="0" y="328"/>
                </a:moveTo>
                <a:lnTo>
                  <a:pt x="269" y="148"/>
                </a:lnTo>
                <a:lnTo>
                  <a:pt x="269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0" name="Freeform 121"/>
          <p:cNvSpPr>
            <a:spLocks/>
          </p:cNvSpPr>
          <p:nvPr/>
        </p:nvSpPr>
        <p:spPr bwMode="auto">
          <a:xfrm>
            <a:off x="4300538" y="2501900"/>
            <a:ext cx="122238" cy="11112"/>
          </a:xfrm>
          <a:custGeom>
            <a:avLst/>
            <a:gdLst>
              <a:gd name="T0" fmla="*/ 205 w 205"/>
              <a:gd name="T1" fmla="*/ 0 h 19"/>
              <a:gd name="T2" fmla="*/ 205 w 205"/>
              <a:gd name="T3" fmla="*/ 19 h 19"/>
              <a:gd name="T4" fmla="*/ 0 w 205"/>
              <a:gd name="T5" fmla="*/ 19 h 19"/>
              <a:gd name="T6" fmla="*/ 0 w 205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1" name="Line 122"/>
          <p:cNvSpPr>
            <a:spLocks noChangeShapeType="1"/>
          </p:cNvSpPr>
          <p:nvPr/>
        </p:nvSpPr>
        <p:spPr bwMode="auto">
          <a:xfrm>
            <a:off x="4300538" y="2501900"/>
            <a:ext cx="0" cy="1111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2" name="Line 123"/>
          <p:cNvSpPr>
            <a:spLocks noChangeShapeType="1"/>
          </p:cNvSpPr>
          <p:nvPr/>
        </p:nvSpPr>
        <p:spPr bwMode="auto">
          <a:xfrm flipV="1">
            <a:off x="3765550" y="2422525"/>
            <a:ext cx="312738" cy="873125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3" name="Freeform 124"/>
          <p:cNvSpPr>
            <a:spLocks/>
          </p:cNvSpPr>
          <p:nvPr/>
        </p:nvSpPr>
        <p:spPr bwMode="auto">
          <a:xfrm>
            <a:off x="4019550" y="2422525"/>
            <a:ext cx="58738" cy="92075"/>
          </a:xfrm>
          <a:custGeom>
            <a:avLst/>
            <a:gdLst>
              <a:gd name="T0" fmla="*/ 37 w 37"/>
              <a:gd name="T1" fmla="*/ 0 h 58"/>
              <a:gd name="T2" fmla="*/ 0 w 37"/>
              <a:gd name="T3" fmla="*/ 45 h 58"/>
              <a:gd name="T4" fmla="*/ 23 w 37"/>
              <a:gd name="T5" fmla="*/ 39 h 58"/>
              <a:gd name="T6" fmla="*/ 37 w 37"/>
              <a:gd name="T7" fmla="*/ 58 h 58"/>
              <a:gd name="T8" fmla="*/ 37 w 3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58">
                <a:moveTo>
                  <a:pt x="37" y="0"/>
                </a:moveTo>
                <a:lnTo>
                  <a:pt x="0" y="45"/>
                </a:lnTo>
                <a:lnTo>
                  <a:pt x="23" y="39"/>
                </a:lnTo>
                <a:lnTo>
                  <a:pt x="37" y="58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4" name="Arc 125"/>
          <p:cNvSpPr>
            <a:spLocks/>
          </p:cNvSpPr>
          <p:nvPr/>
        </p:nvSpPr>
        <p:spPr bwMode="auto">
          <a:xfrm>
            <a:off x="3765550" y="3284538"/>
            <a:ext cx="71438" cy="17462"/>
          </a:xfrm>
          <a:custGeom>
            <a:avLst/>
            <a:gdLst>
              <a:gd name="G0" fmla="+- 21503 0 0"/>
              <a:gd name="G1" fmla="+- 0 0 0"/>
              <a:gd name="G2" fmla="+- 21600 0 0"/>
              <a:gd name="T0" fmla="*/ 21932 w 21932"/>
              <a:gd name="T1" fmla="*/ 21596 h 21600"/>
              <a:gd name="T2" fmla="*/ 0 w 21932"/>
              <a:gd name="T3" fmla="*/ 2048 h 21600"/>
              <a:gd name="T4" fmla="*/ 21503 w 21932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932" h="21600" fill="none" extrusionOk="0">
                <a:moveTo>
                  <a:pt x="21931" y="21595"/>
                </a:moveTo>
                <a:cubicBezTo>
                  <a:pt x="21789" y="21598"/>
                  <a:pt x="21646" y="21599"/>
                  <a:pt x="21503" y="21600"/>
                </a:cubicBezTo>
                <a:cubicBezTo>
                  <a:pt x="10366" y="21600"/>
                  <a:pt x="1056" y="13133"/>
                  <a:pt x="0" y="2047"/>
                </a:cubicBezTo>
              </a:path>
              <a:path w="21932" h="21600" stroke="0" extrusionOk="0">
                <a:moveTo>
                  <a:pt x="21931" y="21595"/>
                </a:moveTo>
                <a:cubicBezTo>
                  <a:pt x="21789" y="21598"/>
                  <a:pt x="21646" y="21599"/>
                  <a:pt x="21503" y="21600"/>
                </a:cubicBezTo>
                <a:cubicBezTo>
                  <a:pt x="10366" y="21600"/>
                  <a:pt x="1056" y="13133"/>
                  <a:pt x="0" y="2047"/>
                </a:cubicBezTo>
                <a:lnTo>
                  <a:pt x="21503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5" name="Arc 126"/>
          <p:cNvSpPr>
            <a:spLocks/>
          </p:cNvSpPr>
          <p:nvPr/>
        </p:nvSpPr>
        <p:spPr bwMode="auto">
          <a:xfrm>
            <a:off x="5546725" y="3240088"/>
            <a:ext cx="241300" cy="79375"/>
          </a:xfrm>
          <a:custGeom>
            <a:avLst/>
            <a:gdLst>
              <a:gd name="G0" fmla="+- 21596 0 0"/>
              <a:gd name="G1" fmla="+- 0 0 0"/>
              <a:gd name="G2" fmla="+- 21600 0 0"/>
              <a:gd name="T0" fmla="*/ 21734 w 21734"/>
              <a:gd name="T1" fmla="*/ 21600 h 21600"/>
              <a:gd name="T2" fmla="*/ 0 w 21734"/>
              <a:gd name="T3" fmla="*/ 432 h 21600"/>
              <a:gd name="T4" fmla="*/ 21596 w 21734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34" h="21600" fill="none" extrusionOk="0">
                <a:moveTo>
                  <a:pt x="21733" y="21599"/>
                </a:moveTo>
                <a:cubicBezTo>
                  <a:pt x="21687" y="21599"/>
                  <a:pt x="21641" y="21599"/>
                  <a:pt x="21596" y="21600"/>
                </a:cubicBezTo>
                <a:cubicBezTo>
                  <a:pt x="9835" y="21600"/>
                  <a:pt x="235" y="12190"/>
                  <a:pt x="0" y="431"/>
                </a:cubicBezTo>
              </a:path>
              <a:path w="21734" h="21600" stroke="0" extrusionOk="0">
                <a:moveTo>
                  <a:pt x="21733" y="21599"/>
                </a:moveTo>
                <a:cubicBezTo>
                  <a:pt x="21687" y="21599"/>
                  <a:pt x="21641" y="21599"/>
                  <a:pt x="21596" y="21600"/>
                </a:cubicBezTo>
                <a:cubicBezTo>
                  <a:pt x="9835" y="21600"/>
                  <a:pt x="235" y="12190"/>
                  <a:pt x="0" y="431"/>
                </a:cubicBezTo>
                <a:lnTo>
                  <a:pt x="21596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6" name="Arc 127"/>
          <p:cNvSpPr>
            <a:spLocks/>
          </p:cNvSpPr>
          <p:nvPr/>
        </p:nvSpPr>
        <p:spPr bwMode="auto">
          <a:xfrm>
            <a:off x="5788025" y="3268663"/>
            <a:ext cx="195263" cy="5238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7" name="Freeform 128"/>
          <p:cNvSpPr>
            <a:spLocks/>
          </p:cNvSpPr>
          <p:nvPr/>
        </p:nvSpPr>
        <p:spPr bwMode="auto">
          <a:xfrm>
            <a:off x="5892800" y="3262313"/>
            <a:ext cx="92075" cy="60325"/>
          </a:xfrm>
          <a:custGeom>
            <a:avLst/>
            <a:gdLst>
              <a:gd name="T0" fmla="*/ 58 w 58"/>
              <a:gd name="T1" fmla="*/ 4 h 38"/>
              <a:gd name="T2" fmla="*/ 0 w 58"/>
              <a:gd name="T3" fmla="*/ 0 h 38"/>
              <a:gd name="T4" fmla="*/ 18 w 58"/>
              <a:gd name="T5" fmla="*/ 15 h 38"/>
              <a:gd name="T6" fmla="*/ 10 w 58"/>
              <a:gd name="T7" fmla="*/ 38 h 38"/>
              <a:gd name="T8" fmla="*/ 58 w 58"/>
              <a:gd name="T9" fmla="*/ 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8">
                <a:moveTo>
                  <a:pt x="58" y="4"/>
                </a:moveTo>
                <a:lnTo>
                  <a:pt x="0" y="0"/>
                </a:lnTo>
                <a:lnTo>
                  <a:pt x="18" y="15"/>
                </a:lnTo>
                <a:lnTo>
                  <a:pt x="10" y="38"/>
                </a:lnTo>
                <a:lnTo>
                  <a:pt x="58" y="4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8" name="Freeform 129"/>
          <p:cNvSpPr>
            <a:spLocks/>
          </p:cNvSpPr>
          <p:nvPr/>
        </p:nvSpPr>
        <p:spPr bwMode="auto">
          <a:xfrm>
            <a:off x="5586413" y="1985963"/>
            <a:ext cx="401638" cy="704850"/>
          </a:xfrm>
          <a:custGeom>
            <a:avLst/>
            <a:gdLst>
              <a:gd name="T0" fmla="*/ 675 w 675"/>
              <a:gd name="T1" fmla="*/ 1185 h 1185"/>
              <a:gd name="T2" fmla="*/ 631 w 675"/>
              <a:gd name="T3" fmla="*/ 585 h 1185"/>
              <a:gd name="T4" fmla="*/ 0 w 675"/>
              <a:gd name="T5" fmla="*/ 0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5" h="1185">
                <a:moveTo>
                  <a:pt x="675" y="1185"/>
                </a:moveTo>
                <a:lnTo>
                  <a:pt x="631" y="585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9" name="Freeform 130"/>
          <p:cNvSpPr>
            <a:spLocks/>
          </p:cNvSpPr>
          <p:nvPr/>
        </p:nvSpPr>
        <p:spPr bwMode="auto">
          <a:xfrm>
            <a:off x="5537200" y="1935163"/>
            <a:ext cx="90488" cy="95250"/>
          </a:xfrm>
          <a:custGeom>
            <a:avLst/>
            <a:gdLst>
              <a:gd name="T0" fmla="*/ 137 w 152"/>
              <a:gd name="T1" fmla="*/ 0 h 163"/>
              <a:gd name="T2" fmla="*/ 152 w 152"/>
              <a:gd name="T3" fmla="*/ 13 h 163"/>
              <a:gd name="T4" fmla="*/ 14 w 152"/>
              <a:gd name="T5" fmla="*/ 163 h 163"/>
              <a:gd name="T6" fmla="*/ 0 w 152"/>
              <a:gd name="T7" fmla="*/ 15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" h="163">
                <a:moveTo>
                  <a:pt x="137" y="0"/>
                </a:moveTo>
                <a:lnTo>
                  <a:pt x="152" y="13"/>
                </a:lnTo>
                <a:lnTo>
                  <a:pt x="14" y="163"/>
                </a:lnTo>
                <a:lnTo>
                  <a:pt x="0" y="15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0" name="Line 131"/>
          <p:cNvSpPr>
            <a:spLocks noChangeShapeType="1"/>
          </p:cNvSpPr>
          <p:nvPr/>
        </p:nvSpPr>
        <p:spPr bwMode="auto">
          <a:xfrm>
            <a:off x="5537200" y="2024063"/>
            <a:ext cx="9525" cy="63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1" name="Freeform 132"/>
          <p:cNvSpPr>
            <a:spLocks/>
          </p:cNvSpPr>
          <p:nvPr/>
        </p:nvSpPr>
        <p:spPr bwMode="auto">
          <a:xfrm>
            <a:off x="3729038" y="2538413"/>
            <a:ext cx="71438" cy="160337"/>
          </a:xfrm>
          <a:custGeom>
            <a:avLst/>
            <a:gdLst>
              <a:gd name="T0" fmla="*/ 120 w 120"/>
              <a:gd name="T1" fmla="*/ 269 h 269"/>
              <a:gd name="T2" fmla="*/ 120 w 120"/>
              <a:gd name="T3" fmla="*/ 104 h 269"/>
              <a:gd name="T4" fmla="*/ 0 w 120"/>
              <a:gd name="T5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" h="269">
                <a:moveTo>
                  <a:pt x="120" y="269"/>
                </a:moveTo>
                <a:lnTo>
                  <a:pt x="120" y="104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" name="Freeform 133"/>
          <p:cNvSpPr>
            <a:spLocks/>
          </p:cNvSpPr>
          <p:nvPr/>
        </p:nvSpPr>
        <p:spPr bwMode="auto">
          <a:xfrm>
            <a:off x="3681413" y="2486025"/>
            <a:ext cx="88900" cy="98425"/>
          </a:xfrm>
          <a:custGeom>
            <a:avLst/>
            <a:gdLst>
              <a:gd name="T0" fmla="*/ 134 w 148"/>
              <a:gd name="T1" fmla="*/ 0 h 167"/>
              <a:gd name="T2" fmla="*/ 148 w 148"/>
              <a:gd name="T3" fmla="*/ 12 h 167"/>
              <a:gd name="T4" fmla="*/ 15 w 148"/>
              <a:gd name="T5" fmla="*/ 167 h 167"/>
              <a:gd name="T6" fmla="*/ 0 w 148"/>
              <a:gd name="T7" fmla="*/ 15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8" h="167">
                <a:moveTo>
                  <a:pt x="134" y="0"/>
                </a:moveTo>
                <a:lnTo>
                  <a:pt x="148" y="12"/>
                </a:lnTo>
                <a:lnTo>
                  <a:pt x="15" y="167"/>
                </a:lnTo>
                <a:lnTo>
                  <a:pt x="0" y="155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" name="Line 134"/>
          <p:cNvSpPr>
            <a:spLocks noChangeShapeType="1"/>
          </p:cNvSpPr>
          <p:nvPr/>
        </p:nvSpPr>
        <p:spPr bwMode="auto">
          <a:xfrm>
            <a:off x="3681413" y="2576513"/>
            <a:ext cx="9525" cy="79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" name="Freeform 135"/>
          <p:cNvSpPr>
            <a:spLocks/>
          </p:cNvSpPr>
          <p:nvPr/>
        </p:nvSpPr>
        <p:spPr bwMode="auto">
          <a:xfrm>
            <a:off x="3373438" y="2530475"/>
            <a:ext cx="96838" cy="160337"/>
          </a:xfrm>
          <a:custGeom>
            <a:avLst/>
            <a:gdLst>
              <a:gd name="T0" fmla="*/ 0 w 165"/>
              <a:gd name="T1" fmla="*/ 270 h 270"/>
              <a:gd name="T2" fmla="*/ 165 w 165"/>
              <a:gd name="T3" fmla="*/ 119 h 270"/>
              <a:gd name="T4" fmla="*/ 165 w 165"/>
              <a:gd name="T5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" h="270">
                <a:moveTo>
                  <a:pt x="0" y="270"/>
                </a:moveTo>
                <a:lnTo>
                  <a:pt x="165" y="119"/>
                </a:lnTo>
                <a:lnTo>
                  <a:pt x="165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5" name="Freeform 136"/>
          <p:cNvSpPr>
            <a:spLocks/>
          </p:cNvSpPr>
          <p:nvPr/>
        </p:nvSpPr>
        <p:spPr bwMode="auto">
          <a:xfrm>
            <a:off x="3409950" y="2517775"/>
            <a:ext cx="122238" cy="12700"/>
          </a:xfrm>
          <a:custGeom>
            <a:avLst/>
            <a:gdLst>
              <a:gd name="T0" fmla="*/ 205 w 205"/>
              <a:gd name="T1" fmla="*/ 0 h 19"/>
              <a:gd name="T2" fmla="*/ 205 w 205"/>
              <a:gd name="T3" fmla="*/ 19 h 19"/>
              <a:gd name="T4" fmla="*/ 0 w 205"/>
              <a:gd name="T5" fmla="*/ 19 h 19"/>
              <a:gd name="T6" fmla="*/ 0 w 205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" name="Line 137"/>
          <p:cNvSpPr>
            <a:spLocks noChangeShapeType="1"/>
          </p:cNvSpPr>
          <p:nvPr/>
        </p:nvSpPr>
        <p:spPr bwMode="auto">
          <a:xfrm>
            <a:off x="3409950" y="2517775"/>
            <a:ext cx="0" cy="1270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7" name="Arc 138"/>
          <p:cNvSpPr>
            <a:spLocks/>
          </p:cNvSpPr>
          <p:nvPr/>
        </p:nvSpPr>
        <p:spPr bwMode="auto">
          <a:xfrm>
            <a:off x="2973388" y="2546350"/>
            <a:ext cx="230188" cy="3651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8" name="Freeform 139"/>
          <p:cNvSpPr>
            <a:spLocks/>
          </p:cNvSpPr>
          <p:nvPr/>
        </p:nvSpPr>
        <p:spPr bwMode="auto">
          <a:xfrm>
            <a:off x="3143250" y="2536825"/>
            <a:ext cx="122238" cy="9525"/>
          </a:xfrm>
          <a:custGeom>
            <a:avLst/>
            <a:gdLst>
              <a:gd name="T0" fmla="*/ 205 w 205"/>
              <a:gd name="T1" fmla="*/ 0 h 18"/>
              <a:gd name="T2" fmla="*/ 205 w 205"/>
              <a:gd name="T3" fmla="*/ 18 h 18"/>
              <a:gd name="T4" fmla="*/ 0 w 205"/>
              <a:gd name="T5" fmla="*/ 18 h 18"/>
              <a:gd name="T6" fmla="*/ 0 w 205"/>
              <a:gd name="T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9" name="Line 140"/>
          <p:cNvSpPr>
            <a:spLocks noChangeShapeType="1"/>
          </p:cNvSpPr>
          <p:nvPr/>
        </p:nvSpPr>
        <p:spPr bwMode="auto">
          <a:xfrm>
            <a:off x="3143250" y="2536825"/>
            <a:ext cx="0" cy="9525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0" name="Arc 141"/>
          <p:cNvSpPr>
            <a:spLocks/>
          </p:cNvSpPr>
          <p:nvPr/>
        </p:nvSpPr>
        <p:spPr bwMode="auto">
          <a:xfrm>
            <a:off x="2560638" y="2573338"/>
            <a:ext cx="239713" cy="3286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104 h 21600"/>
              <a:gd name="T2" fmla="*/ 142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103"/>
                </a:moveTo>
                <a:cubicBezTo>
                  <a:pt x="21542" y="11937"/>
                  <a:pt x="11975" y="21521"/>
                  <a:pt x="141" y="21599"/>
                </a:cubicBezTo>
              </a:path>
              <a:path w="21600" h="21600" stroke="0" extrusionOk="0">
                <a:moveTo>
                  <a:pt x="21599" y="103"/>
                </a:moveTo>
                <a:cubicBezTo>
                  <a:pt x="21542" y="11937"/>
                  <a:pt x="11975" y="21521"/>
                  <a:pt x="141" y="21599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1" name="Freeform 142"/>
          <p:cNvSpPr>
            <a:spLocks/>
          </p:cNvSpPr>
          <p:nvPr/>
        </p:nvSpPr>
        <p:spPr bwMode="auto">
          <a:xfrm>
            <a:off x="2741613" y="2563813"/>
            <a:ext cx="122238" cy="11112"/>
          </a:xfrm>
          <a:custGeom>
            <a:avLst/>
            <a:gdLst>
              <a:gd name="T0" fmla="*/ 205 w 205"/>
              <a:gd name="T1" fmla="*/ 0 h 18"/>
              <a:gd name="T2" fmla="*/ 205 w 205"/>
              <a:gd name="T3" fmla="*/ 18 h 18"/>
              <a:gd name="T4" fmla="*/ 0 w 205"/>
              <a:gd name="T5" fmla="*/ 18 h 18"/>
              <a:gd name="T6" fmla="*/ 0 w 205"/>
              <a:gd name="T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2" name="Line 143"/>
          <p:cNvSpPr>
            <a:spLocks noChangeShapeType="1"/>
          </p:cNvSpPr>
          <p:nvPr/>
        </p:nvSpPr>
        <p:spPr bwMode="auto">
          <a:xfrm>
            <a:off x="2741613" y="2563813"/>
            <a:ext cx="0" cy="1111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3" name="Line 144"/>
          <p:cNvSpPr>
            <a:spLocks noChangeShapeType="1"/>
          </p:cNvSpPr>
          <p:nvPr/>
        </p:nvSpPr>
        <p:spPr bwMode="auto">
          <a:xfrm flipV="1">
            <a:off x="3941763" y="2454275"/>
            <a:ext cx="0" cy="5921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4" name="Freeform 145"/>
          <p:cNvSpPr>
            <a:spLocks/>
          </p:cNvSpPr>
          <p:nvPr/>
        </p:nvSpPr>
        <p:spPr bwMode="auto">
          <a:xfrm>
            <a:off x="3881438" y="2443163"/>
            <a:ext cx="122238" cy="11112"/>
          </a:xfrm>
          <a:custGeom>
            <a:avLst/>
            <a:gdLst>
              <a:gd name="T0" fmla="*/ 205 w 205"/>
              <a:gd name="T1" fmla="*/ 0 h 19"/>
              <a:gd name="T2" fmla="*/ 205 w 205"/>
              <a:gd name="T3" fmla="*/ 19 h 19"/>
              <a:gd name="T4" fmla="*/ 0 w 205"/>
              <a:gd name="T5" fmla="*/ 19 h 19"/>
              <a:gd name="T6" fmla="*/ 0 w 205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5" name="Line 146"/>
          <p:cNvSpPr>
            <a:spLocks noChangeShapeType="1"/>
          </p:cNvSpPr>
          <p:nvPr/>
        </p:nvSpPr>
        <p:spPr bwMode="auto">
          <a:xfrm>
            <a:off x="3881438" y="2443163"/>
            <a:ext cx="0" cy="1111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6" name="Arc 147"/>
          <p:cNvSpPr>
            <a:spLocks/>
          </p:cNvSpPr>
          <p:nvPr/>
        </p:nvSpPr>
        <p:spPr bwMode="auto">
          <a:xfrm>
            <a:off x="2241550" y="2584450"/>
            <a:ext cx="176213" cy="14128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239 h 21600"/>
              <a:gd name="T2" fmla="*/ 0 w 21599"/>
              <a:gd name="T3" fmla="*/ 21600 h 21600"/>
              <a:gd name="T4" fmla="*/ 0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8" y="238"/>
                </a:moveTo>
                <a:cubicBezTo>
                  <a:pt x="21467" y="12074"/>
                  <a:pt x="11836" y="21599"/>
                  <a:pt x="0" y="21600"/>
                </a:cubicBezTo>
              </a:path>
              <a:path w="21599" h="21600" stroke="0" extrusionOk="0">
                <a:moveTo>
                  <a:pt x="21598" y="238"/>
                </a:moveTo>
                <a:cubicBezTo>
                  <a:pt x="21467" y="12074"/>
                  <a:pt x="11836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7" name="Freeform 148"/>
          <p:cNvSpPr>
            <a:spLocks/>
          </p:cNvSpPr>
          <p:nvPr/>
        </p:nvSpPr>
        <p:spPr bwMode="auto">
          <a:xfrm>
            <a:off x="2382838" y="2530475"/>
            <a:ext cx="84138" cy="103187"/>
          </a:xfrm>
          <a:custGeom>
            <a:avLst/>
            <a:gdLst>
              <a:gd name="T0" fmla="*/ 144 w 144"/>
              <a:gd name="T1" fmla="*/ 163 h 176"/>
              <a:gd name="T2" fmla="*/ 129 w 144"/>
              <a:gd name="T3" fmla="*/ 176 h 176"/>
              <a:gd name="T4" fmla="*/ 0 w 144"/>
              <a:gd name="T5" fmla="*/ 13 h 176"/>
              <a:gd name="T6" fmla="*/ 14 w 144"/>
              <a:gd name="T7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76">
                <a:moveTo>
                  <a:pt x="144" y="163"/>
                </a:moveTo>
                <a:lnTo>
                  <a:pt x="129" y="176"/>
                </a:lnTo>
                <a:lnTo>
                  <a:pt x="0" y="13"/>
                </a:lnTo>
                <a:lnTo>
                  <a:pt x="14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8" name="Line 149"/>
          <p:cNvSpPr>
            <a:spLocks noChangeShapeType="1"/>
          </p:cNvSpPr>
          <p:nvPr/>
        </p:nvSpPr>
        <p:spPr bwMode="auto">
          <a:xfrm flipH="1">
            <a:off x="2382838" y="2530475"/>
            <a:ext cx="7938" cy="63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9" name="Freeform 150"/>
          <p:cNvSpPr>
            <a:spLocks/>
          </p:cNvSpPr>
          <p:nvPr/>
        </p:nvSpPr>
        <p:spPr bwMode="auto">
          <a:xfrm>
            <a:off x="1755775" y="3067050"/>
            <a:ext cx="1600200" cy="69850"/>
          </a:xfrm>
          <a:custGeom>
            <a:avLst/>
            <a:gdLst>
              <a:gd name="T0" fmla="*/ 0 w 2694"/>
              <a:gd name="T1" fmla="*/ 60 h 120"/>
              <a:gd name="T2" fmla="*/ 30 w 2694"/>
              <a:gd name="T3" fmla="*/ 0 h 120"/>
              <a:gd name="T4" fmla="*/ 90 w 2694"/>
              <a:gd name="T5" fmla="*/ 120 h 120"/>
              <a:gd name="T6" fmla="*/ 150 w 2694"/>
              <a:gd name="T7" fmla="*/ 0 h 120"/>
              <a:gd name="T8" fmla="*/ 210 w 2694"/>
              <a:gd name="T9" fmla="*/ 120 h 120"/>
              <a:gd name="T10" fmla="*/ 270 w 2694"/>
              <a:gd name="T11" fmla="*/ 0 h 120"/>
              <a:gd name="T12" fmla="*/ 330 w 2694"/>
              <a:gd name="T13" fmla="*/ 120 h 120"/>
              <a:gd name="T14" fmla="*/ 390 w 2694"/>
              <a:gd name="T15" fmla="*/ 0 h 120"/>
              <a:gd name="T16" fmla="*/ 450 w 2694"/>
              <a:gd name="T17" fmla="*/ 120 h 120"/>
              <a:gd name="T18" fmla="*/ 510 w 2694"/>
              <a:gd name="T19" fmla="*/ 0 h 120"/>
              <a:gd name="T20" fmla="*/ 570 w 2694"/>
              <a:gd name="T21" fmla="*/ 120 h 120"/>
              <a:gd name="T22" fmla="*/ 630 w 2694"/>
              <a:gd name="T23" fmla="*/ 0 h 120"/>
              <a:gd name="T24" fmla="*/ 690 w 2694"/>
              <a:gd name="T25" fmla="*/ 120 h 120"/>
              <a:gd name="T26" fmla="*/ 750 w 2694"/>
              <a:gd name="T27" fmla="*/ 0 h 120"/>
              <a:gd name="T28" fmla="*/ 810 w 2694"/>
              <a:gd name="T29" fmla="*/ 120 h 120"/>
              <a:gd name="T30" fmla="*/ 870 w 2694"/>
              <a:gd name="T31" fmla="*/ 0 h 120"/>
              <a:gd name="T32" fmla="*/ 930 w 2694"/>
              <a:gd name="T33" fmla="*/ 120 h 120"/>
              <a:gd name="T34" fmla="*/ 990 w 2694"/>
              <a:gd name="T35" fmla="*/ 0 h 120"/>
              <a:gd name="T36" fmla="*/ 1050 w 2694"/>
              <a:gd name="T37" fmla="*/ 120 h 120"/>
              <a:gd name="T38" fmla="*/ 1110 w 2694"/>
              <a:gd name="T39" fmla="*/ 0 h 120"/>
              <a:gd name="T40" fmla="*/ 1170 w 2694"/>
              <a:gd name="T41" fmla="*/ 120 h 120"/>
              <a:gd name="T42" fmla="*/ 1230 w 2694"/>
              <a:gd name="T43" fmla="*/ 0 h 120"/>
              <a:gd name="T44" fmla="*/ 1290 w 2694"/>
              <a:gd name="T45" fmla="*/ 120 h 120"/>
              <a:gd name="T46" fmla="*/ 1350 w 2694"/>
              <a:gd name="T47" fmla="*/ 0 h 120"/>
              <a:gd name="T48" fmla="*/ 1410 w 2694"/>
              <a:gd name="T49" fmla="*/ 120 h 120"/>
              <a:gd name="T50" fmla="*/ 1470 w 2694"/>
              <a:gd name="T51" fmla="*/ 0 h 120"/>
              <a:gd name="T52" fmla="*/ 1530 w 2694"/>
              <a:gd name="T53" fmla="*/ 120 h 120"/>
              <a:gd name="T54" fmla="*/ 1590 w 2694"/>
              <a:gd name="T55" fmla="*/ 0 h 120"/>
              <a:gd name="T56" fmla="*/ 1650 w 2694"/>
              <a:gd name="T57" fmla="*/ 120 h 120"/>
              <a:gd name="T58" fmla="*/ 1710 w 2694"/>
              <a:gd name="T59" fmla="*/ 0 h 120"/>
              <a:gd name="T60" fmla="*/ 1770 w 2694"/>
              <a:gd name="T61" fmla="*/ 120 h 120"/>
              <a:gd name="T62" fmla="*/ 1830 w 2694"/>
              <a:gd name="T63" fmla="*/ 0 h 120"/>
              <a:gd name="T64" fmla="*/ 1890 w 2694"/>
              <a:gd name="T65" fmla="*/ 120 h 120"/>
              <a:gd name="T66" fmla="*/ 1950 w 2694"/>
              <a:gd name="T67" fmla="*/ 0 h 120"/>
              <a:gd name="T68" fmla="*/ 2010 w 2694"/>
              <a:gd name="T69" fmla="*/ 120 h 120"/>
              <a:gd name="T70" fmla="*/ 2070 w 2694"/>
              <a:gd name="T71" fmla="*/ 0 h 120"/>
              <a:gd name="T72" fmla="*/ 2130 w 2694"/>
              <a:gd name="T73" fmla="*/ 120 h 120"/>
              <a:gd name="T74" fmla="*/ 2190 w 2694"/>
              <a:gd name="T75" fmla="*/ 0 h 120"/>
              <a:gd name="T76" fmla="*/ 2250 w 2694"/>
              <a:gd name="T77" fmla="*/ 120 h 120"/>
              <a:gd name="T78" fmla="*/ 2310 w 2694"/>
              <a:gd name="T79" fmla="*/ 0 h 120"/>
              <a:gd name="T80" fmla="*/ 2370 w 2694"/>
              <a:gd name="T81" fmla="*/ 120 h 120"/>
              <a:gd name="T82" fmla="*/ 2430 w 2694"/>
              <a:gd name="T83" fmla="*/ 0 h 120"/>
              <a:gd name="T84" fmla="*/ 2490 w 2694"/>
              <a:gd name="T85" fmla="*/ 120 h 120"/>
              <a:gd name="T86" fmla="*/ 2550 w 2694"/>
              <a:gd name="T87" fmla="*/ 0 h 120"/>
              <a:gd name="T88" fmla="*/ 2610 w 2694"/>
              <a:gd name="T89" fmla="*/ 120 h 120"/>
              <a:gd name="T90" fmla="*/ 2640 w 2694"/>
              <a:gd name="T91" fmla="*/ 60 h 120"/>
              <a:gd name="T92" fmla="*/ 2694 w 2694"/>
              <a:gd name="T93" fmla="*/ 6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94" h="120">
                <a:moveTo>
                  <a:pt x="0" y="60"/>
                </a:moveTo>
                <a:lnTo>
                  <a:pt x="30" y="0"/>
                </a:lnTo>
                <a:lnTo>
                  <a:pt x="90" y="120"/>
                </a:lnTo>
                <a:lnTo>
                  <a:pt x="150" y="0"/>
                </a:lnTo>
                <a:lnTo>
                  <a:pt x="210" y="120"/>
                </a:lnTo>
                <a:lnTo>
                  <a:pt x="270" y="0"/>
                </a:lnTo>
                <a:lnTo>
                  <a:pt x="330" y="120"/>
                </a:lnTo>
                <a:lnTo>
                  <a:pt x="390" y="0"/>
                </a:lnTo>
                <a:lnTo>
                  <a:pt x="450" y="120"/>
                </a:lnTo>
                <a:lnTo>
                  <a:pt x="510" y="0"/>
                </a:lnTo>
                <a:lnTo>
                  <a:pt x="570" y="120"/>
                </a:lnTo>
                <a:lnTo>
                  <a:pt x="630" y="0"/>
                </a:lnTo>
                <a:lnTo>
                  <a:pt x="690" y="120"/>
                </a:lnTo>
                <a:lnTo>
                  <a:pt x="750" y="0"/>
                </a:lnTo>
                <a:lnTo>
                  <a:pt x="810" y="120"/>
                </a:lnTo>
                <a:lnTo>
                  <a:pt x="870" y="0"/>
                </a:lnTo>
                <a:lnTo>
                  <a:pt x="930" y="120"/>
                </a:lnTo>
                <a:lnTo>
                  <a:pt x="990" y="0"/>
                </a:lnTo>
                <a:lnTo>
                  <a:pt x="1050" y="120"/>
                </a:lnTo>
                <a:lnTo>
                  <a:pt x="1110" y="0"/>
                </a:lnTo>
                <a:lnTo>
                  <a:pt x="1170" y="120"/>
                </a:lnTo>
                <a:lnTo>
                  <a:pt x="1230" y="0"/>
                </a:lnTo>
                <a:lnTo>
                  <a:pt x="1290" y="120"/>
                </a:lnTo>
                <a:lnTo>
                  <a:pt x="1350" y="0"/>
                </a:lnTo>
                <a:lnTo>
                  <a:pt x="1410" y="120"/>
                </a:lnTo>
                <a:lnTo>
                  <a:pt x="1470" y="0"/>
                </a:lnTo>
                <a:lnTo>
                  <a:pt x="1530" y="120"/>
                </a:lnTo>
                <a:lnTo>
                  <a:pt x="1590" y="0"/>
                </a:lnTo>
                <a:lnTo>
                  <a:pt x="1650" y="120"/>
                </a:lnTo>
                <a:lnTo>
                  <a:pt x="1710" y="0"/>
                </a:lnTo>
                <a:lnTo>
                  <a:pt x="1770" y="120"/>
                </a:lnTo>
                <a:lnTo>
                  <a:pt x="1830" y="0"/>
                </a:lnTo>
                <a:lnTo>
                  <a:pt x="1890" y="120"/>
                </a:lnTo>
                <a:lnTo>
                  <a:pt x="1950" y="0"/>
                </a:lnTo>
                <a:lnTo>
                  <a:pt x="2010" y="120"/>
                </a:lnTo>
                <a:lnTo>
                  <a:pt x="2070" y="0"/>
                </a:lnTo>
                <a:lnTo>
                  <a:pt x="2130" y="120"/>
                </a:lnTo>
                <a:lnTo>
                  <a:pt x="2190" y="0"/>
                </a:lnTo>
                <a:lnTo>
                  <a:pt x="2250" y="120"/>
                </a:lnTo>
                <a:lnTo>
                  <a:pt x="2310" y="0"/>
                </a:lnTo>
                <a:lnTo>
                  <a:pt x="2370" y="120"/>
                </a:lnTo>
                <a:lnTo>
                  <a:pt x="2430" y="0"/>
                </a:lnTo>
                <a:lnTo>
                  <a:pt x="2490" y="120"/>
                </a:lnTo>
                <a:lnTo>
                  <a:pt x="2550" y="0"/>
                </a:lnTo>
                <a:lnTo>
                  <a:pt x="2610" y="120"/>
                </a:lnTo>
                <a:lnTo>
                  <a:pt x="2640" y="60"/>
                </a:lnTo>
                <a:lnTo>
                  <a:pt x="2694" y="6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0" name="Line 151"/>
          <p:cNvSpPr>
            <a:spLocks noChangeShapeType="1"/>
          </p:cNvSpPr>
          <p:nvPr/>
        </p:nvSpPr>
        <p:spPr bwMode="auto">
          <a:xfrm flipV="1">
            <a:off x="3355975" y="3100388"/>
            <a:ext cx="53975" cy="158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1" name="Arc 152"/>
          <p:cNvSpPr>
            <a:spLocks/>
          </p:cNvSpPr>
          <p:nvPr/>
        </p:nvSpPr>
        <p:spPr bwMode="auto">
          <a:xfrm>
            <a:off x="3409950" y="3038475"/>
            <a:ext cx="106363" cy="6032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230 w 43200"/>
              <a:gd name="T1" fmla="*/ 24743 h 24743"/>
              <a:gd name="T2" fmla="*/ 43174 w 43200"/>
              <a:gd name="T3" fmla="*/ 22652 h 24743"/>
              <a:gd name="T4" fmla="*/ 21600 w 43200"/>
              <a:gd name="T5" fmla="*/ 21600 h 24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4743" fill="none" extrusionOk="0">
                <a:moveTo>
                  <a:pt x="229" y="24743"/>
                </a:moveTo>
                <a:cubicBezTo>
                  <a:pt x="76" y="23702"/>
                  <a:pt x="0" y="2265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50"/>
                  <a:pt x="43191" y="22301"/>
                  <a:pt x="43174" y="22652"/>
                </a:cubicBezTo>
              </a:path>
              <a:path w="43200" h="24743" stroke="0" extrusionOk="0">
                <a:moveTo>
                  <a:pt x="229" y="24743"/>
                </a:moveTo>
                <a:cubicBezTo>
                  <a:pt x="76" y="23702"/>
                  <a:pt x="0" y="2265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50"/>
                  <a:pt x="43191" y="22301"/>
                  <a:pt x="43174" y="22652"/>
                </a:cubicBezTo>
                <a:lnTo>
                  <a:pt x="21600" y="2160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2" name="Arc 153"/>
          <p:cNvSpPr>
            <a:spLocks/>
          </p:cNvSpPr>
          <p:nvPr/>
        </p:nvSpPr>
        <p:spPr bwMode="auto">
          <a:xfrm>
            <a:off x="3529013" y="3032125"/>
            <a:ext cx="106363" cy="635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319 w 43200"/>
              <a:gd name="T1" fmla="*/ 25300 h 25300"/>
              <a:gd name="T2" fmla="*/ 43141 w 43200"/>
              <a:gd name="T3" fmla="*/ 23192 h 25300"/>
              <a:gd name="T4" fmla="*/ 21600 w 43200"/>
              <a:gd name="T5" fmla="*/ 21600 h 25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5300" fill="none" extrusionOk="0">
                <a:moveTo>
                  <a:pt x="319" y="25299"/>
                </a:moveTo>
                <a:cubicBezTo>
                  <a:pt x="106" y="24078"/>
                  <a:pt x="0" y="2284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2131"/>
                  <a:pt x="43180" y="22662"/>
                  <a:pt x="43141" y="23192"/>
                </a:cubicBezTo>
              </a:path>
              <a:path w="43200" h="25300" stroke="0" extrusionOk="0">
                <a:moveTo>
                  <a:pt x="319" y="25299"/>
                </a:moveTo>
                <a:cubicBezTo>
                  <a:pt x="106" y="24078"/>
                  <a:pt x="0" y="2284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2131"/>
                  <a:pt x="43180" y="22662"/>
                  <a:pt x="43141" y="23192"/>
                </a:cubicBezTo>
                <a:lnTo>
                  <a:pt x="21600" y="2160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3" name="Arc 154"/>
          <p:cNvSpPr>
            <a:spLocks/>
          </p:cNvSpPr>
          <p:nvPr/>
        </p:nvSpPr>
        <p:spPr bwMode="auto">
          <a:xfrm>
            <a:off x="3646488" y="3027363"/>
            <a:ext cx="107950" cy="635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329 w 43200"/>
              <a:gd name="T1" fmla="*/ 25354 h 25354"/>
              <a:gd name="T2" fmla="*/ 43174 w 43200"/>
              <a:gd name="T3" fmla="*/ 22652 h 25354"/>
              <a:gd name="T4" fmla="*/ 21600 w 43200"/>
              <a:gd name="T5" fmla="*/ 21600 h 25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5354" fill="none" extrusionOk="0">
                <a:moveTo>
                  <a:pt x="328" y="25354"/>
                </a:moveTo>
                <a:cubicBezTo>
                  <a:pt x="109" y="24114"/>
                  <a:pt x="0" y="2285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50"/>
                  <a:pt x="43191" y="22301"/>
                  <a:pt x="43174" y="22652"/>
                </a:cubicBezTo>
              </a:path>
              <a:path w="43200" h="25354" stroke="0" extrusionOk="0">
                <a:moveTo>
                  <a:pt x="328" y="25354"/>
                </a:moveTo>
                <a:cubicBezTo>
                  <a:pt x="109" y="24114"/>
                  <a:pt x="0" y="22858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50"/>
                  <a:pt x="43191" y="22301"/>
                  <a:pt x="43174" y="22652"/>
                </a:cubicBezTo>
                <a:lnTo>
                  <a:pt x="21600" y="2160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4" name="Arc 155"/>
          <p:cNvSpPr>
            <a:spLocks/>
          </p:cNvSpPr>
          <p:nvPr/>
        </p:nvSpPr>
        <p:spPr bwMode="auto">
          <a:xfrm>
            <a:off x="3765550" y="3022600"/>
            <a:ext cx="107950" cy="61912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230 w 43200"/>
              <a:gd name="T1" fmla="*/ 24743 h 24743"/>
              <a:gd name="T2" fmla="*/ 43174 w 43200"/>
              <a:gd name="T3" fmla="*/ 22652 h 24743"/>
              <a:gd name="T4" fmla="*/ 21600 w 43200"/>
              <a:gd name="T5" fmla="*/ 21600 h 24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4743" fill="none" extrusionOk="0">
                <a:moveTo>
                  <a:pt x="229" y="24743"/>
                </a:moveTo>
                <a:cubicBezTo>
                  <a:pt x="76" y="23702"/>
                  <a:pt x="0" y="2265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50"/>
                  <a:pt x="43191" y="22301"/>
                  <a:pt x="43174" y="22652"/>
                </a:cubicBezTo>
              </a:path>
              <a:path w="43200" h="24743" stroke="0" extrusionOk="0">
                <a:moveTo>
                  <a:pt x="229" y="24743"/>
                </a:moveTo>
                <a:cubicBezTo>
                  <a:pt x="76" y="23702"/>
                  <a:pt x="0" y="2265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50"/>
                  <a:pt x="43191" y="22301"/>
                  <a:pt x="43174" y="22652"/>
                </a:cubicBezTo>
                <a:lnTo>
                  <a:pt x="21600" y="2160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5" name="Line 156"/>
          <p:cNvSpPr>
            <a:spLocks noChangeShapeType="1"/>
          </p:cNvSpPr>
          <p:nvPr/>
        </p:nvSpPr>
        <p:spPr bwMode="auto">
          <a:xfrm flipV="1">
            <a:off x="9620250" y="7693025"/>
            <a:ext cx="144463" cy="476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Rectangle 155">
            <a:hlinkClick r:id="rId2" action="ppaction://hlinkfile"/>
          </p:cNvPr>
          <p:cNvSpPr/>
          <p:nvPr/>
        </p:nvSpPr>
        <p:spPr>
          <a:xfrm>
            <a:off x="48768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478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44475" y="381000"/>
            <a:ext cx="8686800" cy="8986838"/>
            <a:chOff x="154" y="240"/>
            <a:chExt cx="5472" cy="5661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4" y="240"/>
              <a:ext cx="3830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88" y="27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900" y="27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88" y="26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900" y="2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88" y="25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900" y="25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88" y="25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900" y="25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88" y="2426"/>
              <a:ext cx="375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593" y="240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542" y="240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88" y="23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900" y="23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88" y="22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900" y="22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88" y="220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900" y="22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88" y="21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900" y="21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88" y="2050"/>
              <a:ext cx="375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593" y="2027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542" y="2027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188" y="19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900" y="19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88" y="18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1"/>
            <p:cNvSpPr>
              <a:spLocks noChangeShapeType="1"/>
            </p:cNvSpPr>
            <p:nvPr/>
          </p:nvSpPr>
          <p:spPr bwMode="auto">
            <a:xfrm>
              <a:off x="3900" y="18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2"/>
            <p:cNvSpPr>
              <a:spLocks noChangeShapeType="1"/>
            </p:cNvSpPr>
            <p:nvPr/>
          </p:nvSpPr>
          <p:spPr bwMode="auto">
            <a:xfrm>
              <a:off x="188" y="18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3"/>
            <p:cNvSpPr>
              <a:spLocks noChangeShapeType="1"/>
            </p:cNvSpPr>
            <p:nvPr/>
          </p:nvSpPr>
          <p:spPr bwMode="auto">
            <a:xfrm>
              <a:off x="3900" y="18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4"/>
            <p:cNvSpPr>
              <a:spLocks noChangeShapeType="1"/>
            </p:cNvSpPr>
            <p:nvPr/>
          </p:nvSpPr>
          <p:spPr bwMode="auto">
            <a:xfrm>
              <a:off x="188" y="17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5"/>
            <p:cNvSpPr>
              <a:spLocks noChangeShapeType="1"/>
            </p:cNvSpPr>
            <p:nvPr/>
          </p:nvSpPr>
          <p:spPr bwMode="auto">
            <a:xfrm>
              <a:off x="3900" y="17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6"/>
            <p:cNvSpPr>
              <a:spLocks noChangeShapeType="1"/>
            </p:cNvSpPr>
            <p:nvPr/>
          </p:nvSpPr>
          <p:spPr bwMode="auto">
            <a:xfrm>
              <a:off x="188" y="1668"/>
              <a:ext cx="375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7"/>
            <p:cNvSpPr>
              <a:spLocks noChangeShapeType="1"/>
            </p:cNvSpPr>
            <p:nvPr/>
          </p:nvSpPr>
          <p:spPr bwMode="auto">
            <a:xfrm>
              <a:off x="1593" y="1645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8"/>
            <p:cNvSpPr>
              <a:spLocks noChangeShapeType="1"/>
            </p:cNvSpPr>
            <p:nvPr/>
          </p:nvSpPr>
          <p:spPr bwMode="auto">
            <a:xfrm>
              <a:off x="2542" y="1645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39"/>
            <p:cNvSpPr>
              <a:spLocks noChangeShapeType="1"/>
            </p:cNvSpPr>
            <p:nvPr/>
          </p:nvSpPr>
          <p:spPr bwMode="auto">
            <a:xfrm>
              <a:off x="188" y="15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0"/>
            <p:cNvSpPr>
              <a:spLocks noChangeShapeType="1"/>
            </p:cNvSpPr>
            <p:nvPr/>
          </p:nvSpPr>
          <p:spPr bwMode="auto">
            <a:xfrm>
              <a:off x="3900" y="15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1"/>
            <p:cNvSpPr>
              <a:spLocks noChangeShapeType="1"/>
            </p:cNvSpPr>
            <p:nvPr/>
          </p:nvSpPr>
          <p:spPr bwMode="auto">
            <a:xfrm>
              <a:off x="188" y="15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2"/>
            <p:cNvSpPr>
              <a:spLocks noChangeShapeType="1"/>
            </p:cNvSpPr>
            <p:nvPr/>
          </p:nvSpPr>
          <p:spPr bwMode="auto">
            <a:xfrm>
              <a:off x="3900" y="15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3"/>
            <p:cNvSpPr>
              <a:spLocks noChangeShapeType="1"/>
            </p:cNvSpPr>
            <p:nvPr/>
          </p:nvSpPr>
          <p:spPr bwMode="auto">
            <a:xfrm>
              <a:off x="188" y="14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4"/>
            <p:cNvSpPr>
              <a:spLocks noChangeShapeType="1"/>
            </p:cNvSpPr>
            <p:nvPr/>
          </p:nvSpPr>
          <p:spPr bwMode="auto">
            <a:xfrm>
              <a:off x="390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5"/>
            <p:cNvSpPr>
              <a:spLocks noChangeShapeType="1"/>
            </p:cNvSpPr>
            <p:nvPr/>
          </p:nvSpPr>
          <p:spPr bwMode="auto">
            <a:xfrm>
              <a:off x="188" y="136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6"/>
            <p:cNvSpPr>
              <a:spLocks noChangeShapeType="1"/>
            </p:cNvSpPr>
            <p:nvPr/>
          </p:nvSpPr>
          <p:spPr bwMode="auto">
            <a:xfrm>
              <a:off x="3900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7"/>
            <p:cNvSpPr>
              <a:spLocks noChangeShapeType="1"/>
            </p:cNvSpPr>
            <p:nvPr/>
          </p:nvSpPr>
          <p:spPr bwMode="auto">
            <a:xfrm>
              <a:off x="188" y="1291"/>
              <a:ext cx="375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8"/>
            <p:cNvSpPr>
              <a:spLocks noChangeShapeType="1"/>
            </p:cNvSpPr>
            <p:nvPr/>
          </p:nvSpPr>
          <p:spPr bwMode="auto">
            <a:xfrm>
              <a:off x="1593" y="1269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49"/>
            <p:cNvSpPr>
              <a:spLocks noChangeShapeType="1"/>
            </p:cNvSpPr>
            <p:nvPr/>
          </p:nvSpPr>
          <p:spPr bwMode="auto">
            <a:xfrm>
              <a:off x="2542" y="1269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0"/>
            <p:cNvSpPr>
              <a:spLocks noChangeShapeType="1"/>
            </p:cNvSpPr>
            <p:nvPr/>
          </p:nvSpPr>
          <p:spPr bwMode="auto">
            <a:xfrm>
              <a:off x="188" y="121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1"/>
            <p:cNvSpPr>
              <a:spLocks noChangeShapeType="1"/>
            </p:cNvSpPr>
            <p:nvPr/>
          </p:nvSpPr>
          <p:spPr bwMode="auto">
            <a:xfrm>
              <a:off x="3900" y="12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2"/>
            <p:cNvSpPr>
              <a:spLocks noChangeShapeType="1"/>
            </p:cNvSpPr>
            <p:nvPr/>
          </p:nvSpPr>
          <p:spPr bwMode="auto">
            <a:xfrm>
              <a:off x="188" y="11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3"/>
            <p:cNvSpPr>
              <a:spLocks noChangeShapeType="1"/>
            </p:cNvSpPr>
            <p:nvPr/>
          </p:nvSpPr>
          <p:spPr bwMode="auto">
            <a:xfrm>
              <a:off x="3900" y="11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4"/>
            <p:cNvSpPr>
              <a:spLocks noChangeShapeType="1"/>
            </p:cNvSpPr>
            <p:nvPr/>
          </p:nvSpPr>
          <p:spPr bwMode="auto">
            <a:xfrm>
              <a:off x="188" y="10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5"/>
            <p:cNvSpPr>
              <a:spLocks noChangeShapeType="1"/>
            </p:cNvSpPr>
            <p:nvPr/>
          </p:nvSpPr>
          <p:spPr bwMode="auto">
            <a:xfrm>
              <a:off x="3900" y="10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6"/>
            <p:cNvSpPr>
              <a:spLocks noChangeShapeType="1"/>
            </p:cNvSpPr>
            <p:nvPr/>
          </p:nvSpPr>
          <p:spPr bwMode="auto">
            <a:xfrm>
              <a:off x="188" y="9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7"/>
            <p:cNvSpPr>
              <a:spLocks noChangeShapeType="1"/>
            </p:cNvSpPr>
            <p:nvPr/>
          </p:nvSpPr>
          <p:spPr bwMode="auto">
            <a:xfrm>
              <a:off x="3900" y="9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8"/>
            <p:cNvSpPr>
              <a:spLocks noChangeShapeType="1"/>
            </p:cNvSpPr>
            <p:nvPr/>
          </p:nvSpPr>
          <p:spPr bwMode="auto">
            <a:xfrm>
              <a:off x="188" y="909"/>
              <a:ext cx="375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59"/>
            <p:cNvSpPr>
              <a:spLocks noChangeShapeType="1"/>
            </p:cNvSpPr>
            <p:nvPr/>
          </p:nvSpPr>
          <p:spPr bwMode="auto">
            <a:xfrm>
              <a:off x="1593" y="88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0"/>
            <p:cNvSpPr>
              <a:spLocks noChangeShapeType="1"/>
            </p:cNvSpPr>
            <p:nvPr/>
          </p:nvSpPr>
          <p:spPr bwMode="auto">
            <a:xfrm>
              <a:off x="2542" y="88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1"/>
            <p:cNvSpPr>
              <a:spLocks noChangeShapeType="1"/>
            </p:cNvSpPr>
            <p:nvPr/>
          </p:nvSpPr>
          <p:spPr bwMode="auto">
            <a:xfrm>
              <a:off x="188" y="8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2"/>
            <p:cNvSpPr>
              <a:spLocks noChangeShapeType="1"/>
            </p:cNvSpPr>
            <p:nvPr/>
          </p:nvSpPr>
          <p:spPr bwMode="auto">
            <a:xfrm>
              <a:off x="3900" y="8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3"/>
            <p:cNvSpPr>
              <a:spLocks noChangeShapeType="1"/>
            </p:cNvSpPr>
            <p:nvPr/>
          </p:nvSpPr>
          <p:spPr bwMode="auto">
            <a:xfrm>
              <a:off x="188" y="7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4"/>
            <p:cNvSpPr>
              <a:spLocks noChangeShapeType="1"/>
            </p:cNvSpPr>
            <p:nvPr/>
          </p:nvSpPr>
          <p:spPr bwMode="auto">
            <a:xfrm>
              <a:off x="3900" y="7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5"/>
            <p:cNvSpPr>
              <a:spLocks noChangeShapeType="1"/>
            </p:cNvSpPr>
            <p:nvPr/>
          </p:nvSpPr>
          <p:spPr bwMode="auto">
            <a:xfrm>
              <a:off x="188" y="6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6"/>
            <p:cNvSpPr>
              <a:spLocks noChangeShapeType="1"/>
            </p:cNvSpPr>
            <p:nvPr/>
          </p:nvSpPr>
          <p:spPr bwMode="auto">
            <a:xfrm>
              <a:off x="3900" y="6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7"/>
            <p:cNvSpPr>
              <a:spLocks noChangeShapeType="1"/>
            </p:cNvSpPr>
            <p:nvPr/>
          </p:nvSpPr>
          <p:spPr bwMode="auto">
            <a:xfrm>
              <a:off x="188" y="6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68"/>
            <p:cNvSpPr>
              <a:spLocks noChangeShapeType="1"/>
            </p:cNvSpPr>
            <p:nvPr/>
          </p:nvSpPr>
          <p:spPr bwMode="auto">
            <a:xfrm>
              <a:off x="3900" y="6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69"/>
            <p:cNvSpPr>
              <a:spLocks noChangeArrowheads="1"/>
            </p:cNvSpPr>
            <p:nvPr/>
          </p:nvSpPr>
          <p:spPr bwMode="auto">
            <a:xfrm>
              <a:off x="180" y="534"/>
              <a:ext cx="3768" cy="226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Oval 70"/>
            <p:cNvSpPr>
              <a:spLocks noChangeArrowheads="1"/>
            </p:cNvSpPr>
            <p:nvPr/>
          </p:nvSpPr>
          <p:spPr bwMode="auto">
            <a:xfrm>
              <a:off x="2154" y="2623"/>
              <a:ext cx="125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1"/>
            <p:cNvSpPr>
              <a:spLocks noChangeArrowheads="1"/>
            </p:cNvSpPr>
            <p:nvPr/>
          </p:nvSpPr>
          <p:spPr bwMode="auto">
            <a:xfrm>
              <a:off x="2465" y="1977"/>
              <a:ext cx="18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2"/>
            <p:cNvSpPr>
              <a:spLocks noChangeArrowheads="1"/>
            </p:cNvSpPr>
            <p:nvPr/>
          </p:nvSpPr>
          <p:spPr bwMode="auto">
            <a:xfrm>
              <a:off x="2301" y="2257"/>
              <a:ext cx="125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3"/>
            <p:cNvSpPr>
              <a:spLocks noChangeArrowheads="1"/>
            </p:cNvSpPr>
            <p:nvPr/>
          </p:nvSpPr>
          <p:spPr bwMode="auto">
            <a:xfrm>
              <a:off x="1985" y="1977"/>
              <a:ext cx="1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Oval 74"/>
            <p:cNvSpPr>
              <a:spLocks noChangeArrowheads="1"/>
            </p:cNvSpPr>
            <p:nvPr/>
          </p:nvSpPr>
          <p:spPr bwMode="auto">
            <a:xfrm>
              <a:off x="2064" y="2253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Rectangle 75"/>
            <p:cNvSpPr>
              <a:spLocks noChangeArrowheads="1"/>
            </p:cNvSpPr>
            <p:nvPr/>
          </p:nvSpPr>
          <p:spPr bwMode="auto">
            <a:xfrm>
              <a:off x="1552" y="1988"/>
              <a:ext cx="18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4" name="Rectangle 76"/>
            <p:cNvSpPr>
              <a:spLocks noChangeArrowheads="1"/>
            </p:cNvSpPr>
            <p:nvPr/>
          </p:nvSpPr>
          <p:spPr bwMode="auto">
            <a:xfrm>
              <a:off x="1822" y="2253"/>
              <a:ext cx="125" cy="13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7"/>
            <p:cNvSpPr>
              <a:spLocks noChangeShapeType="1"/>
            </p:cNvSpPr>
            <p:nvPr/>
          </p:nvSpPr>
          <p:spPr bwMode="auto">
            <a:xfrm>
              <a:off x="1822" y="2252"/>
              <a:ext cx="121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78"/>
            <p:cNvSpPr>
              <a:spLocks noChangeShapeType="1"/>
            </p:cNvSpPr>
            <p:nvPr/>
          </p:nvSpPr>
          <p:spPr bwMode="auto">
            <a:xfrm flipV="1">
              <a:off x="1822" y="2252"/>
              <a:ext cx="121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79"/>
            <p:cNvSpPr>
              <a:spLocks noChangeArrowheads="1"/>
            </p:cNvSpPr>
            <p:nvPr/>
          </p:nvSpPr>
          <p:spPr bwMode="auto">
            <a:xfrm>
              <a:off x="2782" y="1808"/>
              <a:ext cx="1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0"/>
            <p:cNvSpPr>
              <a:spLocks noChangeArrowheads="1"/>
            </p:cNvSpPr>
            <p:nvPr/>
          </p:nvSpPr>
          <p:spPr bwMode="auto">
            <a:xfrm>
              <a:off x="1579" y="2253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1"/>
            <p:cNvSpPr>
              <a:spLocks noChangeArrowheads="1"/>
            </p:cNvSpPr>
            <p:nvPr/>
          </p:nvSpPr>
          <p:spPr bwMode="auto">
            <a:xfrm>
              <a:off x="2085" y="1786"/>
              <a:ext cx="1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2"/>
            <p:cNvSpPr>
              <a:spLocks noChangeArrowheads="1"/>
            </p:cNvSpPr>
            <p:nvPr/>
          </p:nvSpPr>
          <p:spPr bwMode="auto">
            <a:xfrm>
              <a:off x="1320" y="2253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3"/>
            <p:cNvSpPr>
              <a:spLocks noChangeArrowheads="1"/>
            </p:cNvSpPr>
            <p:nvPr/>
          </p:nvSpPr>
          <p:spPr bwMode="auto">
            <a:xfrm>
              <a:off x="1473" y="1774"/>
              <a:ext cx="1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4"/>
            <p:cNvSpPr>
              <a:spLocks noChangeArrowheads="1"/>
            </p:cNvSpPr>
            <p:nvPr/>
          </p:nvSpPr>
          <p:spPr bwMode="auto">
            <a:xfrm>
              <a:off x="1146" y="2253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5"/>
            <p:cNvSpPr>
              <a:spLocks noChangeArrowheads="1"/>
            </p:cNvSpPr>
            <p:nvPr/>
          </p:nvSpPr>
          <p:spPr bwMode="auto">
            <a:xfrm>
              <a:off x="1278" y="1982"/>
              <a:ext cx="18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6"/>
            <p:cNvSpPr>
              <a:spLocks noChangeArrowheads="1"/>
            </p:cNvSpPr>
            <p:nvPr/>
          </p:nvSpPr>
          <p:spPr bwMode="auto">
            <a:xfrm>
              <a:off x="1822" y="2623"/>
              <a:ext cx="125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7"/>
            <p:cNvSpPr>
              <a:spLocks noChangeArrowheads="1"/>
            </p:cNvSpPr>
            <p:nvPr/>
          </p:nvSpPr>
          <p:spPr bwMode="auto">
            <a:xfrm>
              <a:off x="3442" y="1269"/>
              <a:ext cx="1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7" name="Rectangle 89"/>
            <p:cNvSpPr>
              <a:spLocks noChangeArrowheads="1"/>
            </p:cNvSpPr>
            <p:nvPr/>
          </p:nvSpPr>
          <p:spPr bwMode="auto">
            <a:xfrm>
              <a:off x="787" y="1555"/>
              <a:ext cx="19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0"/>
            <p:cNvSpPr>
              <a:spLocks noChangeArrowheads="1"/>
            </p:cNvSpPr>
            <p:nvPr/>
          </p:nvSpPr>
          <p:spPr bwMode="auto">
            <a:xfrm>
              <a:off x="3115" y="2483"/>
              <a:ext cx="124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1"/>
            <p:cNvSpPr>
              <a:spLocks noChangeArrowheads="1"/>
            </p:cNvSpPr>
            <p:nvPr/>
          </p:nvSpPr>
          <p:spPr bwMode="auto">
            <a:xfrm>
              <a:off x="1729" y="1162"/>
              <a:ext cx="29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Oval 92"/>
            <p:cNvSpPr>
              <a:spLocks noChangeArrowheads="1"/>
            </p:cNvSpPr>
            <p:nvPr/>
          </p:nvSpPr>
          <p:spPr bwMode="auto">
            <a:xfrm>
              <a:off x="998" y="2466"/>
              <a:ext cx="125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Rectangle 93"/>
            <p:cNvSpPr>
              <a:spLocks noChangeArrowheads="1"/>
            </p:cNvSpPr>
            <p:nvPr/>
          </p:nvSpPr>
          <p:spPr bwMode="auto">
            <a:xfrm>
              <a:off x="967" y="1791"/>
              <a:ext cx="2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4"/>
            <p:cNvSpPr>
              <a:spLocks noChangeArrowheads="1"/>
            </p:cNvSpPr>
            <p:nvPr/>
          </p:nvSpPr>
          <p:spPr bwMode="auto">
            <a:xfrm>
              <a:off x="241" y="2850"/>
              <a:ext cx="31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5"/>
            <p:cNvSpPr>
              <a:spLocks noChangeArrowheads="1"/>
            </p:cNvSpPr>
            <p:nvPr/>
          </p:nvSpPr>
          <p:spPr bwMode="auto">
            <a:xfrm>
              <a:off x="1194" y="268"/>
              <a:ext cx="40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6"/>
            <p:cNvSpPr>
              <a:spLocks noChangeArrowheads="1"/>
            </p:cNvSpPr>
            <p:nvPr/>
          </p:nvSpPr>
          <p:spPr bwMode="auto">
            <a:xfrm>
              <a:off x="1563" y="268"/>
              <a:ext cx="223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Twins Right Gun 734 Slide Bubble Go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7"/>
            <p:cNvSpPr>
              <a:spLocks noChangeArrowheads="1"/>
            </p:cNvSpPr>
            <p:nvPr/>
          </p:nvSpPr>
          <p:spPr bwMode="auto">
            <a:xfrm>
              <a:off x="249" y="3024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8"/>
            <p:cNvSpPr>
              <a:spLocks noChangeArrowheads="1"/>
            </p:cNvSpPr>
            <p:nvPr/>
          </p:nvSpPr>
          <p:spPr bwMode="auto">
            <a:xfrm>
              <a:off x="480" y="3024"/>
              <a:ext cx="29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99"/>
            <p:cNvSpPr>
              <a:spLocks noChangeArrowheads="1"/>
            </p:cNvSpPr>
            <p:nvPr/>
          </p:nvSpPr>
          <p:spPr bwMode="auto">
            <a:xfrm>
              <a:off x="249" y="3238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0"/>
            <p:cNvSpPr>
              <a:spLocks noChangeArrowheads="1"/>
            </p:cNvSpPr>
            <p:nvPr/>
          </p:nvSpPr>
          <p:spPr bwMode="auto">
            <a:xfrm>
              <a:off x="480" y="3238"/>
              <a:ext cx="29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1"/>
            <p:cNvSpPr>
              <a:spLocks noChangeArrowheads="1"/>
            </p:cNvSpPr>
            <p:nvPr/>
          </p:nvSpPr>
          <p:spPr bwMode="auto">
            <a:xfrm>
              <a:off x="249" y="3451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2"/>
            <p:cNvSpPr>
              <a:spLocks noChangeArrowheads="1"/>
            </p:cNvSpPr>
            <p:nvPr/>
          </p:nvSpPr>
          <p:spPr bwMode="auto">
            <a:xfrm>
              <a:off x="480" y="3451"/>
              <a:ext cx="128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 Whammy vs.2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3"/>
            <p:cNvSpPr>
              <a:spLocks noChangeArrowheads="1"/>
            </p:cNvSpPr>
            <p:nvPr/>
          </p:nvSpPr>
          <p:spPr bwMode="auto">
            <a:xfrm>
              <a:off x="249" y="3665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4"/>
            <p:cNvSpPr>
              <a:spLocks noChangeArrowheads="1"/>
            </p:cNvSpPr>
            <p:nvPr/>
          </p:nvSpPr>
          <p:spPr bwMode="auto">
            <a:xfrm>
              <a:off x="459" y="3665"/>
              <a:ext cx="14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 Whammy vs. 2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5"/>
            <p:cNvSpPr>
              <a:spLocks noChangeArrowheads="1"/>
            </p:cNvSpPr>
            <p:nvPr/>
          </p:nvSpPr>
          <p:spPr bwMode="auto">
            <a:xfrm>
              <a:off x="249" y="3878"/>
              <a:ext cx="1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6"/>
            <p:cNvSpPr>
              <a:spLocks noChangeArrowheads="1"/>
            </p:cNvSpPr>
            <p:nvPr/>
          </p:nvSpPr>
          <p:spPr bwMode="auto">
            <a:xfrm>
              <a:off x="480" y="3878"/>
              <a:ext cx="65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7"/>
            <p:cNvSpPr>
              <a:spLocks noChangeArrowheads="1"/>
            </p:cNvSpPr>
            <p:nvPr/>
          </p:nvSpPr>
          <p:spPr bwMode="auto">
            <a:xfrm>
              <a:off x="249" y="4092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8"/>
            <p:cNvSpPr>
              <a:spLocks noChangeArrowheads="1"/>
            </p:cNvSpPr>
            <p:nvPr/>
          </p:nvSpPr>
          <p:spPr bwMode="auto">
            <a:xfrm>
              <a:off x="480" y="4092"/>
              <a:ext cx="3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09"/>
            <p:cNvSpPr>
              <a:spLocks noChangeArrowheads="1"/>
            </p:cNvSpPr>
            <p:nvPr/>
          </p:nvSpPr>
          <p:spPr bwMode="auto">
            <a:xfrm>
              <a:off x="249" y="4306"/>
              <a:ext cx="16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0"/>
            <p:cNvSpPr>
              <a:spLocks noChangeArrowheads="1"/>
            </p:cNvSpPr>
            <p:nvPr/>
          </p:nvSpPr>
          <p:spPr bwMode="auto">
            <a:xfrm>
              <a:off x="456" y="4306"/>
              <a:ext cx="13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crack. Run to the open 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1"/>
            <p:cNvSpPr>
              <a:spLocks noChangeArrowheads="1"/>
            </p:cNvSpPr>
            <p:nvPr/>
          </p:nvSpPr>
          <p:spPr bwMode="auto">
            <a:xfrm>
              <a:off x="249" y="4519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2"/>
            <p:cNvSpPr>
              <a:spLocks noChangeArrowheads="1"/>
            </p:cNvSpPr>
            <p:nvPr/>
          </p:nvSpPr>
          <p:spPr bwMode="auto">
            <a:xfrm>
              <a:off x="480" y="4519"/>
              <a:ext cx="373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the safeties. If they bite up throw it to SE. Can drop it off to the RH running the bubble.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3"/>
            <p:cNvSpPr>
              <a:spLocks noChangeArrowheads="1"/>
            </p:cNvSpPr>
            <p:nvPr/>
          </p:nvSpPr>
          <p:spPr bwMode="auto">
            <a:xfrm>
              <a:off x="249" y="4733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4"/>
            <p:cNvSpPr>
              <a:spLocks noChangeArrowheads="1"/>
            </p:cNvSpPr>
            <p:nvPr/>
          </p:nvSpPr>
          <p:spPr bwMode="auto">
            <a:xfrm>
              <a:off x="470" y="4733"/>
              <a:ext cx="9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bubble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5"/>
            <p:cNvSpPr>
              <a:spLocks noChangeArrowheads="1"/>
            </p:cNvSpPr>
            <p:nvPr/>
          </p:nvSpPr>
          <p:spPr bwMode="auto">
            <a:xfrm>
              <a:off x="249" y="4946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6"/>
            <p:cNvSpPr>
              <a:spLocks noChangeArrowheads="1"/>
            </p:cNvSpPr>
            <p:nvPr/>
          </p:nvSpPr>
          <p:spPr bwMode="auto">
            <a:xfrm>
              <a:off x="473" y="4946"/>
              <a:ext cx="288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Jet motion. Slide sideways 2 steps in A gap area. Block 1st LB from C.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7"/>
            <p:cNvSpPr>
              <a:spLocks noChangeArrowheads="1"/>
            </p:cNvSpPr>
            <p:nvPr/>
          </p:nvSpPr>
          <p:spPr bwMode="auto">
            <a:xfrm>
              <a:off x="249" y="5160"/>
              <a:ext cx="16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8"/>
            <p:cNvSpPr>
              <a:spLocks noChangeArrowheads="1"/>
            </p:cNvSpPr>
            <p:nvPr/>
          </p:nvSpPr>
          <p:spPr bwMode="auto">
            <a:xfrm>
              <a:off x="451" y="5160"/>
              <a:ext cx="175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Handoff.Belly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footwork.Protect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QB.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19"/>
            <p:cNvSpPr>
              <a:spLocks noChangeArrowheads="1"/>
            </p:cNvSpPr>
            <p:nvPr/>
          </p:nvSpPr>
          <p:spPr bwMode="auto">
            <a:xfrm>
              <a:off x="249" y="5374"/>
              <a:ext cx="72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Freeform 120"/>
            <p:cNvSpPr>
              <a:spLocks/>
            </p:cNvSpPr>
            <p:nvPr/>
          </p:nvSpPr>
          <p:spPr bwMode="auto">
            <a:xfrm>
              <a:off x="2392" y="2133"/>
              <a:ext cx="97" cy="125"/>
            </a:xfrm>
            <a:custGeom>
              <a:avLst/>
              <a:gdLst>
                <a:gd name="T0" fmla="*/ 0 w 275"/>
                <a:gd name="T1" fmla="*/ 335 h 335"/>
                <a:gd name="T2" fmla="*/ 275 w 275"/>
                <a:gd name="T3" fmla="*/ 151 h 335"/>
                <a:gd name="T4" fmla="*/ 275 w 275"/>
                <a:gd name="T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335">
                  <a:moveTo>
                    <a:pt x="0" y="335"/>
                  </a:moveTo>
                  <a:lnTo>
                    <a:pt x="275" y="151"/>
                  </a:lnTo>
                  <a:lnTo>
                    <a:pt x="2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1"/>
            <p:cNvSpPr>
              <a:spLocks/>
            </p:cNvSpPr>
            <p:nvPr/>
          </p:nvSpPr>
          <p:spPr bwMode="auto">
            <a:xfrm>
              <a:off x="2452" y="2126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2"/>
            <p:cNvSpPr>
              <a:spLocks noChangeShapeType="1"/>
            </p:cNvSpPr>
            <p:nvPr/>
          </p:nvSpPr>
          <p:spPr bwMode="auto">
            <a:xfrm>
              <a:off x="2452" y="21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Freeform 123"/>
            <p:cNvSpPr>
              <a:spLocks/>
            </p:cNvSpPr>
            <p:nvPr/>
          </p:nvSpPr>
          <p:spPr bwMode="auto">
            <a:xfrm>
              <a:off x="3333" y="981"/>
              <a:ext cx="140" cy="842"/>
            </a:xfrm>
            <a:custGeom>
              <a:avLst/>
              <a:gdLst>
                <a:gd name="T0" fmla="*/ 399 w 399"/>
                <a:gd name="T1" fmla="*/ 2247 h 2247"/>
                <a:gd name="T2" fmla="*/ 47 w 399"/>
                <a:gd name="T3" fmla="*/ 306 h 2247"/>
                <a:gd name="T4" fmla="*/ 0 w 399"/>
                <a:gd name="T5" fmla="*/ 0 h 2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9" h="2247">
                  <a:moveTo>
                    <a:pt x="399" y="2247"/>
                  </a:moveTo>
                  <a:lnTo>
                    <a:pt x="47" y="3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4"/>
            <p:cNvSpPr>
              <a:spLocks/>
            </p:cNvSpPr>
            <p:nvPr/>
          </p:nvSpPr>
          <p:spPr bwMode="auto">
            <a:xfrm>
              <a:off x="3322" y="981"/>
              <a:ext cx="37" cy="58"/>
            </a:xfrm>
            <a:custGeom>
              <a:avLst/>
              <a:gdLst>
                <a:gd name="T0" fmla="*/ 11 w 37"/>
                <a:gd name="T1" fmla="*/ 0 h 58"/>
                <a:gd name="T2" fmla="*/ 0 w 37"/>
                <a:gd name="T3" fmla="*/ 58 h 58"/>
                <a:gd name="T4" fmla="*/ 16 w 37"/>
                <a:gd name="T5" fmla="*/ 41 h 58"/>
                <a:gd name="T6" fmla="*/ 37 w 37"/>
                <a:gd name="T7" fmla="*/ 52 h 58"/>
                <a:gd name="T8" fmla="*/ 11 w 37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8">
                  <a:moveTo>
                    <a:pt x="11" y="0"/>
                  </a:moveTo>
                  <a:lnTo>
                    <a:pt x="0" y="58"/>
                  </a:lnTo>
                  <a:lnTo>
                    <a:pt x="16" y="41"/>
                  </a:lnTo>
                  <a:lnTo>
                    <a:pt x="37" y="5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Line 125"/>
            <p:cNvSpPr>
              <a:spLocks noChangeShapeType="1"/>
            </p:cNvSpPr>
            <p:nvPr/>
          </p:nvSpPr>
          <p:spPr bwMode="auto">
            <a:xfrm flipV="1">
              <a:off x="3473" y="2001"/>
              <a:ext cx="0" cy="2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6"/>
            <p:cNvSpPr>
              <a:spLocks/>
            </p:cNvSpPr>
            <p:nvPr/>
          </p:nvSpPr>
          <p:spPr bwMode="auto">
            <a:xfrm>
              <a:off x="3448" y="1829"/>
              <a:ext cx="45" cy="172"/>
            </a:xfrm>
            <a:custGeom>
              <a:avLst/>
              <a:gdLst>
                <a:gd name="T0" fmla="*/ 73 w 130"/>
                <a:gd name="T1" fmla="*/ 460 h 460"/>
                <a:gd name="T2" fmla="*/ 12 w 130"/>
                <a:gd name="T3" fmla="*/ 431 h 460"/>
                <a:gd name="T4" fmla="*/ 130 w 130"/>
                <a:gd name="T5" fmla="*/ 368 h 460"/>
                <a:gd name="T6" fmla="*/ 8 w 130"/>
                <a:gd name="T7" fmla="*/ 312 h 460"/>
                <a:gd name="T8" fmla="*/ 126 w 130"/>
                <a:gd name="T9" fmla="*/ 248 h 460"/>
                <a:gd name="T10" fmla="*/ 4 w 130"/>
                <a:gd name="T11" fmla="*/ 192 h 460"/>
                <a:gd name="T12" fmla="*/ 122 w 130"/>
                <a:gd name="T13" fmla="*/ 128 h 460"/>
                <a:gd name="T14" fmla="*/ 0 w 130"/>
                <a:gd name="T15" fmla="*/ 72 h 460"/>
                <a:gd name="T16" fmla="*/ 59 w 130"/>
                <a:gd name="T17" fmla="*/ 40 h 460"/>
                <a:gd name="T18" fmla="*/ 58 w 130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460">
                  <a:moveTo>
                    <a:pt x="73" y="460"/>
                  </a:moveTo>
                  <a:lnTo>
                    <a:pt x="12" y="431"/>
                  </a:lnTo>
                  <a:lnTo>
                    <a:pt x="130" y="368"/>
                  </a:lnTo>
                  <a:lnTo>
                    <a:pt x="8" y="312"/>
                  </a:lnTo>
                  <a:lnTo>
                    <a:pt x="126" y="248"/>
                  </a:lnTo>
                  <a:lnTo>
                    <a:pt x="4" y="192"/>
                  </a:lnTo>
                  <a:lnTo>
                    <a:pt x="122" y="128"/>
                  </a:lnTo>
                  <a:lnTo>
                    <a:pt x="0" y="72"/>
                  </a:lnTo>
                  <a:lnTo>
                    <a:pt x="59" y="40"/>
                  </a:lnTo>
                  <a:lnTo>
                    <a:pt x="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Arc 127"/>
            <p:cNvSpPr>
              <a:spLocks/>
            </p:cNvSpPr>
            <p:nvPr/>
          </p:nvSpPr>
          <p:spPr bwMode="auto">
            <a:xfrm>
              <a:off x="1203" y="2143"/>
              <a:ext cx="172" cy="24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6"/>
                  </a:moveTo>
                  <a:cubicBezTo>
                    <a:pt x="21551" y="11982"/>
                    <a:pt x="11895" y="21599"/>
                    <a:pt x="0" y="21600"/>
                  </a:cubicBezTo>
                </a:path>
                <a:path w="21600" h="21600" stroke="0" extrusionOk="0">
                  <a:moveTo>
                    <a:pt x="21599" y="86"/>
                  </a:moveTo>
                  <a:cubicBezTo>
                    <a:pt x="21551" y="11982"/>
                    <a:pt x="1189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8"/>
            <p:cNvSpPr>
              <a:spLocks/>
            </p:cNvSpPr>
            <p:nvPr/>
          </p:nvSpPr>
          <p:spPr bwMode="auto">
            <a:xfrm>
              <a:off x="1339" y="2137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Line 129"/>
            <p:cNvSpPr>
              <a:spLocks noChangeShapeType="1"/>
            </p:cNvSpPr>
            <p:nvPr/>
          </p:nvSpPr>
          <p:spPr bwMode="auto">
            <a:xfrm>
              <a:off x="1339" y="21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Arc 130"/>
            <p:cNvSpPr>
              <a:spLocks/>
            </p:cNvSpPr>
            <p:nvPr/>
          </p:nvSpPr>
          <p:spPr bwMode="auto">
            <a:xfrm>
              <a:off x="3186" y="2612"/>
              <a:ext cx="279" cy="15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4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5" y="21600"/>
                    <a:pt x="77" y="12014"/>
                    <a:pt x="0" y="139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5" y="21600"/>
                    <a:pt x="77" y="12014"/>
                    <a:pt x="0" y="13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Arc 131"/>
            <p:cNvSpPr>
              <a:spLocks/>
            </p:cNvSpPr>
            <p:nvPr/>
          </p:nvSpPr>
          <p:spPr bwMode="auto">
            <a:xfrm>
              <a:off x="3464" y="2407"/>
              <a:ext cx="193" cy="3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1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6"/>
                    <a:pt x="11996" y="21538"/>
                    <a:pt x="11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6"/>
                    <a:pt x="11996" y="21538"/>
                    <a:pt x="11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2"/>
            <p:cNvSpPr>
              <a:spLocks/>
            </p:cNvSpPr>
            <p:nvPr/>
          </p:nvSpPr>
          <p:spPr bwMode="auto">
            <a:xfrm>
              <a:off x="3640" y="2407"/>
              <a:ext cx="38" cy="56"/>
            </a:xfrm>
            <a:custGeom>
              <a:avLst/>
              <a:gdLst>
                <a:gd name="T0" fmla="*/ 19 w 38"/>
                <a:gd name="T1" fmla="*/ 0 h 56"/>
                <a:gd name="T2" fmla="*/ 0 w 38"/>
                <a:gd name="T3" fmla="*/ 56 h 56"/>
                <a:gd name="T4" fmla="*/ 19 w 38"/>
                <a:gd name="T5" fmla="*/ 42 h 56"/>
                <a:gd name="T6" fmla="*/ 38 w 38"/>
                <a:gd name="T7" fmla="*/ 56 h 56"/>
                <a:gd name="T8" fmla="*/ 19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9" y="0"/>
                  </a:moveTo>
                  <a:lnTo>
                    <a:pt x="0" y="56"/>
                  </a:lnTo>
                  <a:lnTo>
                    <a:pt x="19" y="42"/>
                  </a:lnTo>
                  <a:lnTo>
                    <a:pt x="38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Freeform 133"/>
            <p:cNvSpPr>
              <a:spLocks/>
            </p:cNvSpPr>
            <p:nvPr/>
          </p:nvSpPr>
          <p:spPr bwMode="auto">
            <a:xfrm>
              <a:off x="2107" y="2150"/>
              <a:ext cx="43" cy="103"/>
            </a:xfrm>
            <a:custGeom>
              <a:avLst/>
              <a:gdLst>
                <a:gd name="T0" fmla="*/ 121 w 121"/>
                <a:gd name="T1" fmla="*/ 275 h 275"/>
                <a:gd name="T2" fmla="*/ 121 w 121"/>
                <a:gd name="T3" fmla="*/ 106 h 275"/>
                <a:gd name="T4" fmla="*/ 0 w 121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275">
                  <a:moveTo>
                    <a:pt x="121" y="275"/>
                  </a:moveTo>
                  <a:lnTo>
                    <a:pt x="121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4"/>
            <p:cNvSpPr>
              <a:spLocks/>
            </p:cNvSpPr>
            <p:nvPr/>
          </p:nvSpPr>
          <p:spPr bwMode="auto">
            <a:xfrm>
              <a:off x="2078" y="2115"/>
              <a:ext cx="53" cy="64"/>
            </a:xfrm>
            <a:custGeom>
              <a:avLst/>
              <a:gdLst>
                <a:gd name="T0" fmla="*/ 137 w 152"/>
                <a:gd name="T1" fmla="*/ 0 h 171"/>
                <a:gd name="T2" fmla="*/ 152 w 152"/>
                <a:gd name="T3" fmla="*/ 13 h 171"/>
                <a:gd name="T4" fmla="*/ 15 w 152"/>
                <a:gd name="T5" fmla="*/ 171 h 171"/>
                <a:gd name="T6" fmla="*/ 0 w 152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71">
                  <a:moveTo>
                    <a:pt x="137" y="0"/>
                  </a:moveTo>
                  <a:lnTo>
                    <a:pt x="152" y="13"/>
                  </a:lnTo>
                  <a:lnTo>
                    <a:pt x="15" y="171"/>
                  </a:lnTo>
                  <a:lnTo>
                    <a:pt x="0" y="1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5"/>
            <p:cNvSpPr>
              <a:spLocks noChangeShapeType="1"/>
            </p:cNvSpPr>
            <p:nvPr/>
          </p:nvSpPr>
          <p:spPr bwMode="auto">
            <a:xfrm>
              <a:off x="2078" y="217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6"/>
            <p:cNvSpPr>
              <a:spLocks/>
            </p:cNvSpPr>
            <p:nvPr/>
          </p:nvSpPr>
          <p:spPr bwMode="auto">
            <a:xfrm>
              <a:off x="1891" y="2144"/>
              <a:ext cx="59" cy="103"/>
            </a:xfrm>
            <a:custGeom>
              <a:avLst/>
              <a:gdLst>
                <a:gd name="T0" fmla="*/ 0 w 168"/>
                <a:gd name="T1" fmla="*/ 275 h 275"/>
                <a:gd name="T2" fmla="*/ 168 w 168"/>
                <a:gd name="T3" fmla="*/ 121 h 275"/>
                <a:gd name="T4" fmla="*/ 168 w 16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275">
                  <a:moveTo>
                    <a:pt x="0" y="275"/>
                  </a:moveTo>
                  <a:lnTo>
                    <a:pt x="168" y="121"/>
                  </a:lnTo>
                  <a:lnTo>
                    <a:pt x="16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7"/>
            <p:cNvSpPr>
              <a:spLocks/>
            </p:cNvSpPr>
            <p:nvPr/>
          </p:nvSpPr>
          <p:spPr bwMode="auto">
            <a:xfrm>
              <a:off x="1914" y="2137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38"/>
            <p:cNvSpPr>
              <a:spLocks noChangeShapeType="1"/>
            </p:cNvSpPr>
            <p:nvPr/>
          </p:nvSpPr>
          <p:spPr bwMode="auto">
            <a:xfrm>
              <a:off x="1914" y="21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Arc 139"/>
            <p:cNvSpPr>
              <a:spLocks/>
            </p:cNvSpPr>
            <p:nvPr/>
          </p:nvSpPr>
          <p:spPr bwMode="auto">
            <a:xfrm>
              <a:off x="1649" y="2155"/>
              <a:ext cx="138" cy="23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8"/>
                    <a:pt x="12024" y="21513"/>
                    <a:pt x="156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8"/>
                    <a:pt x="12024" y="21513"/>
                    <a:pt x="1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0"/>
            <p:cNvSpPr>
              <a:spLocks/>
            </p:cNvSpPr>
            <p:nvPr/>
          </p:nvSpPr>
          <p:spPr bwMode="auto">
            <a:xfrm>
              <a:off x="1753" y="2148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1"/>
            <p:cNvSpPr>
              <a:spLocks noChangeShapeType="1"/>
            </p:cNvSpPr>
            <p:nvPr/>
          </p:nvSpPr>
          <p:spPr bwMode="auto">
            <a:xfrm>
              <a:off x="1753" y="21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Arc 142"/>
            <p:cNvSpPr>
              <a:spLocks/>
            </p:cNvSpPr>
            <p:nvPr/>
          </p:nvSpPr>
          <p:spPr bwMode="auto">
            <a:xfrm>
              <a:off x="1401" y="2172"/>
              <a:ext cx="145" cy="2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2 h 21599"/>
                <a:gd name="T2" fmla="*/ 14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1"/>
                  </a:moveTo>
                  <a:cubicBezTo>
                    <a:pt x="21543" y="11933"/>
                    <a:pt x="11979" y="21518"/>
                    <a:pt x="148" y="21599"/>
                  </a:cubicBezTo>
                </a:path>
                <a:path w="21600" h="21599" stroke="0" extrusionOk="0">
                  <a:moveTo>
                    <a:pt x="21599" y="101"/>
                  </a:moveTo>
                  <a:cubicBezTo>
                    <a:pt x="21543" y="11933"/>
                    <a:pt x="11979" y="21518"/>
                    <a:pt x="14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3"/>
            <p:cNvSpPr>
              <a:spLocks/>
            </p:cNvSpPr>
            <p:nvPr/>
          </p:nvSpPr>
          <p:spPr bwMode="auto">
            <a:xfrm>
              <a:off x="1511" y="2165"/>
              <a:ext cx="73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4"/>
            <p:cNvSpPr>
              <a:spLocks noChangeShapeType="1"/>
            </p:cNvSpPr>
            <p:nvPr/>
          </p:nvSpPr>
          <p:spPr bwMode="auto">
            <a:xfrm>
              <a:off x="1511" y="216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145"/>
            <p:cNvSpPr>
              <a:spLocks/>
            </p:cNvSpPr>
            <p:nvPr/>
          </p:nvSpPr>
          <p:spPr bwMode="auto">
            <a:xfrm>
              <a:off x="1133" y="2524"/>
              <a:ext cx="794" cy="44"/>
            </a:xfrm>
            <a:custGeom>
              <a:avLst/>
              <a:gdLst>
                <a:gd name="T0" fmla="*/ 0 w 2257"/>
                <a:gd name="T1" fmla="*/ 60 h 120"/>
                <a:gd name="T2" fmla="*/ 30 w 2257"/>
                <a:gd name="T3" fmla="*/ 0 h 120"/>
                <a:gd name="T4" fmla="*/ 90 w 2257"/>
                <a:gd name="T5" fmla="*/ 120 h 120"/>
                <a:gd name="T6" fmla="*/ 150 w 2257"/>
                <a:gd name="T7" fmla="*/ 0 h 120"/>
                <a:gd name="T8" fmla="*/ 210 w 2257"/>
                <a:gd name="T9" fmla="*/ 120 h 120"/>
                <a:gd name="T10" fmla="*/ 270 w 2257"/>
                <a:gd name="T11" fmla="*/ 0 h 120"/>
                <a:gd name="T12" fmla="*/ 330 w 2257"/>
                <a:gd name="T13" fmla="*/ 120 h 120"/>
                <a:gd name="T14" fmla="*/ 390 w 2257"/>
                <a:gd name="T15" fmla="*/ 0 h 120"/>
                <a:gd name="T16" fmla="*/ 450 w 2257"/>
                <a:gd name="T17" fmla="*/ 120 h 120"/>
                <a:gd name="T18" fmla="*/ 510 w 2257"/>
                <a:gd name="T19" fmla="*/ 0 h 120"/>
                <a:gd name="T20" fmla="*/ 570 w 2257"/>
                <a:gd name="T21" fmla="*/ 120 h 120"/>
                <a:gd name="T22" fmla="*/ 630 w 2257"/>
                <a:gd name="T23" fmla="*/ 0 h 120"/>
                <a:gd name="T24" fmla="*/ 690 w 2257"/>
                <a:gd name="T25" fmla="*/ 120 h 120"/>
                <a:gd name="T26" fmla="*/ 750 w 2257"/>
                <a:gd name="T27" fmla="*/ 0 h 120"/>
                <a:gd name="T28" fmla="*/ 810 w 2257"/>
                <a:gd name="T29" fmla="*/ 120 h 120"/>
                <a:gd name="T30" fmla="*/ 870 w 2257"/>
                <a:gd name="T31" fmla="*/ 0 h 120"/>
                <a:gd name="T32" fmla="*/ 930 w 2257"/>
                <a:gd name="T33" fmla="*/ 120 h 120"/>
                <a:gd name="T34" fmla="*/ 990 w 2257"/>
                <a:gd name="T35" fmla="*/ 0 h 120"/>
                <a:gd name="T36" fmla="*/ 1050 w 2257"/>
                <a:gd name="T37" fmla="*/ 120 h 120"/>
                <a:gd name="T38" fmla="*/ 1110 w 2257"/>
                <a:gd name="T39" fmla="*/ 0 h 120"/>
                <a:gd name="T40" fmla="*/ 1170 w 2257"/>
                <a:gd name="T41" fmla="*/ 120 h 120"/>
                <a:gd name="T42" fmla="*/ 1230 w 2257"/>
                <a:gd name="T43" fmla="*/ 0 h 120"/>
                <a:gd name="T44" fmla="*/ 1290 w 2257"/>
                <a:gd name="T45" fmla="*/ 120 h 120"/>
                <a:gd name="T46" fmla="*/ 1350 w 2257"/>
                <a:gd name="T47" fmla="*/ 0 h 120"/>
                <a:gd name="T48" fmla="*/ 1410 w 2257"/>
                <a:gd name="T49" fmla="*/ 120 h 120"/>
                <a:gd name="T50" fmla="*/ 1470 w 2257"/>
                <a:gd name="T51" fmla="*/ 0 h 120"/>
                <a:gd name="T52" fmla="*/ 1530 w 2257"/>
                <a:gd name="T53" fmla="*/ 120 h 120"/>
                <a:gd name="T54" fmla="*/ 1590 w 2257"/>
                <a:gd name="T55" fmla="*/ 0 h 120"/>
                <a:gd name="T56" fmla="*/ 1650 w 2257"/>
                <a:gd name="T57" fmla="*/ 120 h 120"/>
                <a:gd name="T58" fmla="*/ 1710 w 2257"/>
                <a:gd name="T59" fmla="*/ 0 h 120"/>
                <a:gd name="T60" fmla="*/ 1770 w 2257"/>
                <a:gd name="T61" fmla="*/ 120 h 120"/>
                <a:gd name="T62" fmla="*/ 1830 w 2257"/>
                <a:gd name="T63" fmla="*/ 0 h 120"/>
                <a:gd name="T64" fmla="*/ 1890 w 2257"/>
                <a:gd name="T65" fmla="*/ 120 h 120"/>
                <a:gd name="T66" fmla="*/ 1950 w 2257"/>
                <a:gd name="T67" fmla="*/ 0 h 120"/>
                <a:gd name="T68" fmla="*/ 2010 w 2257"/>
                <a:gd name="T69" fmla="*/ 120 h 120"/>
                <a:gd name="T70" fmla="*/ 2070 w 2257"/>
                <a:gd name="T71" fmla="*/ 0 h 120"/>
                <a:gd name="T72" fmla="*/ 2130 w 2257"/>
                <a:gd name="T73" fmla="*/ 120 h 120"/>
                <a:gd name="T74" fmla="*/ 2190 w 2257"/>
                <a:gd name="T75" fmla="*/ 0 h 120"/>
                <a:gd name="T76" fmla="*/ 2220 w 2257"/>
                <a:gd name="T77" fmla="*/ 60 h 120"/>
                <a:gd name="T78" fmla="*/ 2257 w 2257"/>
                <a:gd name="T7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57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20" y="60"/>
                  </a:lnTo>
                  <a:lnTo>
                    <a:pt x="2257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Line 146"/>
            <p:cNvSpPr>
              <a:spLocks noChangeShapeType="1"/>
            </p:cNvSpPr>
            <p:nvPr/>
          </p:nvSpPr>
          <p:spPr bwMode="auto">
            <a:xfrm>
              <a:off x="1927" y="2546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Arc 147"/>
            <p:cNvSpPr>
              <a:spLocks/>
            </p:cNvSpPr>
            <p:nvPr/>
          </p:nvSpPr>
          <p:spPr bwMode="auto">
            <a:xfrm>
              <a:off x="1948" y="2510"/>
              <a:ext cx="63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7 w 43200"/>
                <a:gd name="T1" fmla="*/ 22867 h 23728"/>
                <a:gd name="T2" fmla="*/ 43095 w 43200"/>
                <a:gd name="T3" fmla="*/ 23728 h 23728"/>
                <a:gd name="T4" fmla="*/ 21600 w 43200"/>
                <a:gd name="T5" fmla="*/ 21600 h 2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28" fill="none" extrusionOk="0">
                  <a:moveTo>
                    <a:pt x="37" y="22866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23728" stroke="0" extrusionOk="0">
                  <a:moveTo>
                    <a:pt x="37" y="22866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Arc 148"/>
            <p:cNvSpPr>
              <a:spLocks/>
            </p:cNvSpPr>
            <p:nvPr/>
          </p:nvSpPr>
          <p:spPr bwMode="auto">
            <a:xfrm>
              <a:off x="2018" y="2512"/>
              <a:ext cx="63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7 w 43200"/>
                <a:gd name="T1" fmla="*/ 22867 h 23728"/>
                <a:gd name="T2" fmla="*/ 43095 w 43200"/>
                <a:gd name="T3" fmla="*/ 23728 h 23728"/>
                <a:gd name="T4" fmla="*/ 21600 w 43200"/>
                <a:gd name="T5" fmla="*/ 21600 h 2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28" fill="none" extrusionOk="0">
                  <a:moveTo>
                    <a:pt x="37" y="22866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</a:path>
                <a:path w="43200" h="23728" stroke="0" extrusionOk="0">
                  <a:moveTo>
                    <a:pt x="37" y="22866"/>
                  </a:moveTo>
                  <a:cubicBezTo>
                    <a:pt x="12" y="22445"/>
                    <a:pt x="0" y="220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10"/>
                    <a:pt x="43164" y="23020"/>
                    <a:pt x="43094" y="237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Arc 149"/>
            <p:cNvSpPr>
              <a:spLocks/>
            </p:cNvSpPr>
            <p:nvPr/>
          </p:nvSpPr>
          <p:spPr bwMode="auto">
            <a:xfrm>
              <a:off x="2088" y="2513"/>
              <a:ext cx="63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1 w 43200"/>
                <a:gd name="T1" fmla="*/ 23469 h 24214"/>
                <a:gd name="T2" fmla="*/ 43041 w 43200"/>
                <a:gd name="T3" fmla="*/ 24214 h 24214"/>
                <a:gd name="T4" fmla="*/ 21600 w 43200"/>
                <a:gd name="T5" fmla="*/ 21600 h 24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14" fill="none" extrusionOk="0">
                  <a:moveTo>
                    <a:pt x="81" y="23468"/>
                  </a:moveTo>
                  <a:cubicBezTo>
                    <a:pt x="27" y="22847"/>
                    <a:pt x="0" y="2222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73"/>
                    <a:pt x="43146" y="23346"/>
                    <a:pt x="43041" y="24214"/>
                  </a:cubicBezTo>
                </a:path>
                <a:path w="43200" h="24214" stroke="0" extrusionOk="0">
                  <a:moveTo>
                    <a:pt x="81" y="23468"/>
                  </a:moveTo>
                  <a:cubicBezTo>
                    <a:pt x="27" y="22847"/>
                    <a:pt x="0" y="2222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473"/>
                    <a:pt x="43146" y="23346"/>
                    <a:pt x="43041" y="2421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Arc 150"/>
            <p:cNvSpPr>
              <a:spLocks/>
            </p:cNvSpPr>
            <p:nvPr/>
          </p:nvSpPr>
          <p:spPr bwMode="auto">
            <a:xfrm>
              <a:off x="2158" y="2515"/>
              <a:ext cx="64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4 w 43200"/>
                <a:gd name="T1" fmla="*/ 23499 h 23675"/>
                <a:gd name="T2" fmla="*/ 43100 w 43200"/>
                <a:gd name="T3" fmla="*/ 23675 h 23675"/>
                <a:gd name="T4" fmla="*/ 21600 w 43200"/>
                <a:gd name="T5" fmla="*/ 21600 h 23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75" fill="none" extrusionOk="0">
                  <a:moveTo>
                    <a:pt x="83" y="23499"/>
                  </a:moveTo>
                  <a:cubicBezTo>
                    <a:pt x="27" y="22867"/>
                    <a:pt x="0" y="222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2"/>
                    <a:pt x="43166" y="22985"/>
                    <a:pt x="43100" y="23675"/>
                  </a:cubicBezTo>
                </a:path>
                <a:path w="43200" h="23675" stroke="0" extrusionOk="0">
                  <a:moveTo>
                    <a:pt x="83" y="23499"/>
                  </a:moveTo>
                  <a:cubicBezTo>
                    <a:pt x="27" y="22867"/>
                    <a:pt x="0" y="222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2"/>
                    <a:pt x="43166" y="22985"/>
                    <a:pt x="43100" y="2367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Line 151"/>
            <p:cNvSpPr>
              <a:spLocks noChangeShapeType="1"/>
            </p:cNvSpPr>
            <p:nvPr/>
          </p:nvSpPr>
          <p:spPr bwMode="auto">
            <a:xfrm>
              <a:off x="2229" y="2553"/>
              <a:ext cx="2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Line 152"/>
            <p:cNvSpPr>
              <a:spLocks noChangeShapeType="1"/>
            </p:cNvSpPr>
            <p:nvPr/>
          </p:nvSpPr>
          <p:spPr bwMode="auto">
            <a:xfrm flipV="1">
              <a:off x="2235" y="2157"/>
              <a:ext cx="0" cy="3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153"/>
            <p:cNvSpPr>
              <a:spLocks/>
            </p:cNvSpPr>
            <p:nvPr/>
          </p:nvSpPr>
          <p:spPr bwMode="auto">
            <a:xfrm>
              <a:off x="2198" y="2150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Line 154"/>
            <p:cNvSpPr>
              <a:spLocks noChangeShapeType="1"/>
            </p:cNvSpPr>
            <p:nvPr/>
          </p:nvSpPr>
          <p:spPr bwMode="auto">
            <a:xfrm>
              <a:off x="2198" y="21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Line 155"/>
            <p:cNvSpPr>
              <a:spLocks noChangeShapeType="1"/>
            </p:cNvSpPr>
            <p:nvPr/>
          </p:nvSpPr>
          <p:spPr bwMode="auto">
            <a:xfrm flipV="1">
              <a:off x="1900" y="2631"/>
              <a:ext cx="97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Arc 156"/>
            <p:cNvSpPr>
              <a:spLocks/>
            </p:cNvSpPr>
            <p:nvPr/>
          </p:nvSpPr>
          <p:spPr bwMode="auto">
            <a:xfrm>
              <a:off x="1997" y="2630"/>
              <a:ext cx="242" cy="14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88 w 21688"/>
                <a:gd name="T1" fmla="*/ 21600 h 21600"/>
                <a:gd name="T2" fmla="*/ 0 w 21688"/>
                <a:gd name="T3" fmla="*/ 152 h 21600"/>
                <a:gd name="T4" fmla="*/ 21599 w 2168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8" h="21600" fill="none" extrusionOk="0">
                  <a:moveTo>
                    <a:pt x="21687" y="21599"/>
                  </a:moveTo>
                  <a:cubicBezTo>
                    <a:pt x="21658" y="21599"/>
                    <a:pt x="21628" y="21599"/>
                    <a:pt x="21599" y="21600"/>
                  </a:cubicBezTo>
                  <a:cubicBezTo>
                    <a:pt x="9728" y="21600"/>
                    <a:pt x="83" y="12021"/>
                    <a:pt x="-1" y="152"/>
                  </a:cubicBezTo>
                </a:path>
                <a:path w="21688" h="21600" stroke="0" extrusionOk="0">
                  <a:moveTo>
                    <a:pt x="21687" y="21599"/>
                  </a:moveTo>
                  <a:cubicBezTo>
                    <a:pt x="21658" y="21599"/>
                    <a:pt x="21628" y="21599"/>
                    <a:pt x="21599" y="21600"/>
                  </a:cubicBezTo>
                  <a:cubicBezTo>
                    <a:pt x="9728" y="21600"/>
                    <a:pt x="83" y="12021"/>
                    <a:pt x="-1" y="15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Freeform 157"/>
            <p:cNvSpPr>
              <a:spLocks/>
            </p:cNvSpPr>
            <p:nvPr/>
          </p:nvSpPr>
          <p:spPr bwMode="auto">
            <a:xfrm>
              <a:off x="2186" y="2754"/>
              <a:ext cx="53" cy="40"/>
            </a:xfrm>
            <a:custGeom>
              <a:avLst/>
              <a:gdLst>
                <a:gd name="T0" fmla="*/ 53 w 53"/>
                <a:gd name="T1" fmla="*/ 19 h 40"/>
                <a:gd name="T2" fmla="*/ 0 w 53"/>
                <a:gd name="T3" fmla="*/ 0 h 40"/>
                <a:gd name="T4" fmla="*/ 14 w 53"/>
                <a:gd name="T5" fmla="*/ 19 h 40"/>
                <a:gd name="T6" fmla="*/ 0 w 53"/>
                <a:gd name="T7" fmla="*/ 40 h 40"/>
                <a:gd name="T8" fmla="*/ 53 w 53"/>
                <a:gd name="T9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0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40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158"/>
            <p:cNvSpPr>
              <a:spLocks/>
            </p:cNvSpPr>
            <p:nvPr/>
          </p:nvSpPr>
          <p:spPr bwMode="auto">
            <a:xfrm>
              <a:off x="2063" y="2470"/>
              <a:ext cx="100" cy="207"/>
            </a:xfrm>
            <a:custGeom>
              <a:avLst/>
              <a:gdLst>
                <a:gd name="T0" fmla="*/ 285 w 285"/>
                <a:gd name="T1" fmla="*/ 554 h 554"/>
                <a:gd name="T2" fmla="*/ 0 w 285"/>
                <a:gd name="T3" fmla="*/ 539 h 554"/>
                <a:gd name="T4" fmla="*/ 285 w 285"/>
                <a:gd name="T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554">
                  <a:moveTo>
                    <a:pt x="285" y="554"/>
                  </a:moveTo>
                  <a:lnTo>
                    <a:pt x="0" y="539"/>
                  </a:lnTo>
                  <a:lnTo>
                    <a:pt x="28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Freeform 159"/>
            <p:cNvSpPr>
              <a:spLocks/>
            </p:cNvSpPr>
            <p:nvPr/>
          </p:nvSpPr>
          <p:spPr bwMode="auto">
            <a:xfrm>
              <a:off x="2131" y="2445"/>
              <a:ext cx="68" cy="43"/>
            </a:xfrm>
            <a:custGeom>
              <a:avLst/>
              <a:gdLst>
                <a:gd name="T0" fmla="*/ 196 w 196"/>
                <a:gd name="T1" fmla="*/ 98 h 115"/>
                <a:gd name="T2" fmla="*/ 187 w 196"/>
                <a:gd name="T3" fmla="*/ 115 h 115"/>
                <a:gd name="T4" fmla="*/ 0 w 196"/>
                <a:gd name="T5" fmla="*/ 17 h 115"/>
                <a:gd name="T6" fmla="*/ 8 w 196"/>
                <a:gd name="T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5">
                  <a:moveTo>
                    <a:pt x="196" y="98"/>
                  </a:moveTo>
                  <a:lnTo>
                    <a:pt x="187" y="115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Line 160"/>
            <p:cNvSpPr>
              <a:spLocks noChangeShapeType="1"/>
            </p:cNvSpPr>
            <p:nvPr/>
          </p:nvSpPr>
          <p:spPr bwMode="auto">
            <a:xfrm flipH="1">
              <a:off x="5618" y="5884"/>
              <a:ext cx="8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79" name="Oval 2178"/>
          <p:cNvSpPr/>
          <p:nvPr/>
        </p:nvSpPr>
        <p:spPr>
          <a:xfrm>
            <a:off x="5402263" y="3597275"/>
            <a:ext cx="219074" cy="182563"/>
          </a:xfrm>
          <a:prstGeom prst="ellipse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>
            <a:hlinkClick r:id="rId2" action="ppaction://hlinkfile"/>
          </p:cNvPr>
          <p:cNvSpPr/>
          <p:nvPr/>
        </p:nvSpPr>
        <p:spPr>
          <a:xfrm>
            <a:off x="4797967" y="81915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64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800" smtClean="0"/>
              <a:pPr/>
              <a:t>17</a:t>
            </a:fld>
            <a:endParaRPr lang="en-US" sz="1800"/>
          </a:p>
        </p:txBody>
      </p:sp>
      <p:sp>
        <p:nvSpPr>
          <p:cNvPr id="12293" name="AutoShape 5"/>
          <p:cNvSpPr>
            <a:spLocks noChangeAspect="1" noChangeArrowheads="1" noTextEdit="1"/>
          </p:cNvSpPr>
          <p:nvPr/>
        </p:nvSpPr>
        <p:spPr bwMode="auto">
          <a:xfrm>
            <a:off x="285792" y="407546"/>
            <a:ext cx="5436139" cy="8100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4000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30251" y="6869671"/>
            <a:ext cx="2587894" cy="1568251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230251" y="3593148"/>
            <a:ext cx="2587894" cy="1570118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230251" y="5232343"/>
            <a:ext cx="2587894" cy="1568251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825588" y="669481"/>
            <a:ext cx="4486724" cy="2722035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2608128" y="6257307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1870466" y="6061275"/>
            <a:ext cx="8656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1866994" y="6257307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1429604" y="6061275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1648299" y="6257307"/>
            <a:ext cx="86784" cy="95215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1002627" y="6061275"/>
            <a:ext cx="8656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1427868" y="6257307"/>
            <a:ext cx="88520" cy="95215"/>
          </a:xfrm>
          <a:prstGeom prst="rect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1427868" y="6257307"/>
            <a:ext cx="90255" cy="9708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V="1">
            <a:off x="1427868" y="6257307"/>
            <a:ext cx="90255" cy="9708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2328684" y="5984730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09" name="Oval 21"/>
          <p:cNvSpPr>
            <a:spLocks noChangeArrowheads="1"/>
          </p:cNvSpPr>
          <p:nvPr/>
        </p:nvSpPr>
        <p:spPr bwMode="auto">
          <a:xfrm>
            <a:off x="1210908" y="6257307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10" name="Rectangle 22"/>
          <p:cNvSpPr>
            <a:spLocks noChangeArrowheads="1"/>
          </p:cNvSpPr>
          <p:nvPr/>
        </p:nvSpPr>
        <p:spPr bwMode="auto">
          <a:xfrm>
            <a:off x="1648299" y="5926854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11" name="Oval 23"/>
          <p:cNvSpPr>
            <a:spLocks noChangeArrowheads="1"/>
          </p:cNvSpPr>
          <p:nvPr/>
        </p:nvSpPr>
        <p:spPr bwMode="auto">
          <a:xfrm>
            <a:off x="990477" y="6257307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1217851" y="5926854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13" name="Oval 25"/>
          <p:cNvSpPr>
            <a:spLocks noChangeArrowheads="1"/>
          </p:cNvSpPr>
          <p:nvPr/>
        </p:nvSpPr>
        <p:spPr bwMode="auto">
          <a:xfrm>
            <a:off x="771782" y="6257307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780461" y="6061275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15" name="Oval 27"/>
          <p:cNvSpPr>
            <a:spLocks noChangeArrowheads="1"/>
          </p:cNvSpPr>
          <p:nvPr/>
        </p:nvSpPr>
        <p:spPr bwMode="auto">
          <a:xfrm>
            <a:off x="1757647" y="6518682"/>
            <a:ext cx="86784" cy="93348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2656727" y="5917519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17" name="Oval 29"/>
          <p:cNvSpPr>
            <a:spLocks noChangeArrowheads="1"/>
          </p:cNvSpPr>
          <p:nvPr/>
        </p:nvSpPr>
        <p:spPr bwMode="auto">
          <a:xfrm>
            <a:off x="1427868" y="6559755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318771" y="5859643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19" name="Oval 31"/>
          <p:cNvSpPr>
            <a:spLocks noChangeArrowheads="1"/>
          </p:cNvSpPr>
          <p:nvPr/>
        </p:nvSpPr>
        <p:spPr bwMode="auto">
          <a:xfrm>
            <a:off x="2406790" y="6451471"/>
            <a:ext cx="86784" cy="93348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1945100" y="5573998"/>
            <a:ext cx="18114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21" name="Oval 33"/>
          <p:cNvSpPr>
            <a:spLocks noChangeArrowheads="1"/>
          </p:cNvSpPr>
          <p:nvPr/>
        </p:nvSpPr>
        <p:spPr bwMode="auto">
          <a:xfrm>
            <a:off x="561765" y="6333852"/>
            <a:ext cx="86784" cy="93348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22" name="Rectangle 34"/>
          <p:cNvSpPr>
            <a:spLocks noChangeArrowheads="1"/>
          </p:cNvSpPr>
          <p:nvPr/>
        </p:nvSpPr>
        <p:spPr bwMode="auto">
          <a:xfrm>
            <a:off x="745747" y="5573998"/>
            <a:ext cx="18915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23" name="Oval 35"/>
          <p:cNvSpPr>
            <a:spLocks noChangeArrowheads="1"/>
          </p:cNvSpPr>
          <p:nvPr/>
        </p:nvSpPr>
        <p:spPr bwMode="auto">
          <a:xfrm>
            <a:off x="2616807" y="7894635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24" name="Rectangle 36"/>
          <p:cNvSpPr>
            <a:spLocks noChangeArrowheads="1"/>
          </p:cNvSpPr>
          <p:nvPr/>
        </p:nvSpPr>
        <p:spPr bwMode="auto">
          <a:xfrm>
            <a:off x="1870466" y="7698604"/>
            <a:ext cx="8656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25" name="Oval 37"/>
          <p:cNvSpPr>
            <a:spLocks noChangeArrowheads="1"/>
          </p:cNvSpPr>
          <p:nvPr/>
        </p:nvSpPr>
        <p:spPr bwMode="auto">
          <a:xfrm>
            <a:off x="1866994" y="7894635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1429604" y="7698604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27" name="Oval 39"/>
          <p:cNvSpPr>
            <a:spLocks noChangeArrowheads="1"/>
          </p:cNvSpPr>
          <p:nvPr/>
        </p:nvSpPr>
        <p:spPr bwMode="auto">
          <a:xfrm>
            <a:off x="1648299" y="7894635"/>
            <a:ext cx="86784" cy="95215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1002627" y="7698604"/>
            <a:ext cx="8656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1427868" y="7894635"/>
            <a:ext cx="88520" cy="95215"/>
          </a:xfrm>
          <a:prstGeom prst="rect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30" name="Line 42"/>
          <p:cNvSpPr>
            <a:spLocks noChangeShapeType="1"/>
          </p:cNvSpPr>
          <p:nvPr/>
        </p:nvSpPr>
        <p:spPr bwMode="auto">
          <a:xfrm>
            <a:off x="1427868" y="7894635"/>
            <a:ext cx="90255" cy="9708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31" name="Line 43"/>
          <p:cNvSpPr>
            <a:spLocks noChangeShapeType="1"/>
          </p:cNvSpPr>
          <p:nvPr/>
        </p:nvSpPr>
        <p:spPr bwMode="auto">
          <a:xfrm flipV="1">
            <a:off x="1427868" y="7894635"/>
            <a:ext cx="90255" cy="9708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32" name="Rectangle 44"/>
          <p:cNvSpPr>
            <a:spLocks noChangeArrowheads="1"/>
          </p:cNvSpPr>
          <p:nvPr/>
        </p:nvSpPr>
        <p:spPr bwMode="auto">
          <a:xfrm>
            <a:off x="2332156" y="7547380"/>
            <a:ext cx="18915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1217851" y="7894635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34" name="Rectangle 46"/>
          <p:cNvSpPr>
            <a:spLocks noChangeArrowheads="1"/>
          </p:cNvSpPr>
          <p:nvPr/>
        </p:nvSpPr>
        <p:spPr bwMode="auto">
          <a:xfrm>
            <a:off x="1866994" y="7564182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35" name="Oval 47"/>
          <p:cNvSpPr>
            <a:spLocks noChangeArrowheads="1"/>
          </p:cNvSpPr>
          <p:nvPr/>
        </p:nvSpPr>
        <p:spPr bwMode="auto">
          <a:xfrm>
            <a:off x="990477" y="7894635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36" name="Rectangle 48"/>
          <p:cNvSpPr>
            <a:spLocks noChangeArrowheads="1"/>
          </p:cNvSpPr>
          <p:nvPr/>
        </p:nvSpPr>
        <p:spPr bwMode="auto">
          <a:xfrm>
            <a:off x="1429604" y="7564182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37" name="Oval 49"/>
          <p:cNvSpPr>
            <a:spLocks noChangeArrowheads="1"/>
          </p:cNvSpPr>
          <p:nvPr/>
        </p:nvSpPr>
        <p:spPr bwMode="auto">
          <a:xfrm>
            <a:off x="771782" y="7894635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38" name="Rectangle 50"/>
          <p:cNvSpPr>
            <a:spLocks noChangeArrowheads="1"/>
          </p:cNvSpPr>
          <p:nvPr/>
        </p:nvSpPr>
        <p:spPr bwMode="auto">
          <a:xfrm>
            <a:off x="999156" y="7571650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39" name="Oval 51"/>
          <p:cNvSpPr>
            <a:spLocks noChangeArrowheads="1"/>
          </p:cNvSpPr>
          <p:nvPr/>
        </p:nvSpPr>
        <p:spPr bwMode="auto">
          <a:xfrm>
            <a:off x="1757647" y="8154143"/>
            <a:ext cx="86784" cy="9521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2672348" y="7302807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41" name="Oval 53"/>
          <p:cNvSpPr>
            <a:spLocks noChangeArrowheads="1"/>
          </p:cNvSpPr>
          <p:nvPr/>
        </p:nvSpPr>
        <p:spPr bwMode="auto">
          <a:xfrm>
            <a:off x="1427868" y="8197083"/>
            <a:ext cx="88520" cy="93348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42" name="Rectangle 54"/>
          <p:cNvSpPr>
            <a:spLocks noChangeArrowheads="1"/>
          </p:cNvSpPr>
          <p:nvPr/>
        </p:nvSpPr>
        <p:spPr bwMode="auto">
          <a:xfrm>
            <a:off x="303149" y="7302807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43" name="Oval 55"/>
          <p:cNvSpPr>
            <a:spLocks noChangeArrowheads="1"/>
          </p:cNvSpPr>
          <p:nvPr/>
        </p:nvSpPr>
        <p:spPr bwMode="auto">
          <a:xfrm>
            <a:off x="2406790" y="8079465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44" name="Rectangle 56"/>
          <p:cNvSpPr>
            <a:spLocks noChangeArrowheads="1"/>
          </p:cNvSpPr>
          <p:nvPr/>
        </p:nvSpPr>
        <p:spPr bwMode="auto">
          <a:xfrm>
            <a:off x="1436546" y="7093707"/>
            <a:ext cx="18114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45" name="Oval 57"/>
          <p:cNvSpPr>
            <a:spLocks noChangeArrowheads="1"/>
          </p:cNvSpPr>
          <p:nvPr/>
        </p:nvSpPr>
        <p:spPr bwMode="auto">
          <a:xfrm>
            <a:off x="561765" y="7971181"/>
            <a:ext cx="86784" cy="93348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46" name="Rectangle 58"/>
          <p:cNvSpPr>
            <a:spLocks noChangeArrowheads="1"/>
          </p:cNvSpPr>
          <p:nvPr/>
        </p:nvSpPr>
        <p:spPr bwMode="auto">
          <a:xfrm>
            <a:off x="533994" y="7580985"/>
            <a:ext cx="18915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47" name="Oval 59"/>
          <p:cNvSpPr>
            <a:spLocks noChangeArrowheads="1"/>
          </p:cNvSpPr>
          <p:nvPr/>
        </p:nvSpPr>
        <p:spPr bwMode="auto">
          <a:xfrm>
            <a:off x="2623749" y="4619978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48" name="Rectangle 60"/>
          <p:cNvSpPr>
            <a:spLocks noChangeArrowheads="1"/>
          </p:cNvSpPr>
          <p:nvPr/>
        </p:nvSpPr>
        <p:spPr bwMode="auto">
          <a:xfrm>
            <a:off x="1979813" y="4423947"/>
            <a:ext cx="9457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49" name="Oval 61"/>
          <p:cNvSpPr>
            <a:spLocks noChangeArrowheads="1"/>
          </p:cNvSpPr>
          <p:nvPr/>
        </p:nvSpPr>
        <p:spPr bwMode="auto">
          <a:xfrm>
            <a:off x="1976342" y="4619978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50" name="Rectangle 62"/>
          <p:cNvSpPr>
            <a:spLocks noChangeArrowheads="1"/>
          </p:cNvSpPr>
          <p:nvPr/>
        </p:nvSpPr>
        <p:spPr bwMode="auto">
          <a:xfrm>
            <a:off x="1651770" y="4423947"/>
            <a:ext cx="8656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51" name="Oval 63"/>
          <p:cNvSpPr>
            <a:spLocks noChangeArrowheads="1"/>
          </p:cNvSpPr>
          <p:nvPr/>
        </p:nvSpPr>
        <p:spPr bwMode="auto">
          <a:xfrm>
            <a:off x="1757647" y="4619978"/>
            <a:ext cx="86784" cy="95215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52" name="Rectangle 64"/>
          <p:cNvSpPr>
            <a:spLocks noChangeArrowheads="1"/>
          </p:cNvSpPr>
          <p:nvPr/>
        </p:nvSpPr>
        <p:spPr bwMode="auto">
          <a:xfrm>
            <a:off x="1221322" y="4423947"/>
            <a:ext cx="8656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53" name="Rectangle 65"/>
          <p:cNvSpPr>
            <a:spLocks noChangeArrowheads="1"/>
          </p:cNvSpPr>
          <p:nvPr/>
        </p:nvSpPr>
        <p:spPr bwMode="auto">
          <a:xfrm>
            <a:off x="1537216" y="4619978"/>
            <a:ext cx="88520" cy="95215"/>
          </a:xfrm>
          <a:prstGeom prst="rect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54" name="Line 66"/>
          <p:cNvSpPr>
            <a:spLocks noChangeShapeType="1"/>
          </p:cNvSpPr>
          <p:nvPr/>
        </p:nvSpPr>
        <p:spPr bwMode="auto">
          <a:xfrm>
            <a:off x="1537216" y="4619978"/>
            <a:ext cx="90255" cy="9708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55" name="Line 67"/>
          <p:cNvSpPr>
            <a:spLocks noChangeShapeType="1"/>
          </p:cNvSpPr>
          <p:nvPr/>
        </p:nvSpPr>
        <p:spPr bwMode="auto">
          <a:xfrm flipV="1">
            <a:off x="1537216" y="4619978"/>
            <a:ext cx="90255" cy="9708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56" name="Rectangle 68"/>
          <p:cNvSpPr>
            <a:spLocks noChangeArrowheads="1"/>
          </p:cNvSpPr>
          <p:nvPr/>
        </p:nvSpPr>
        <p:spPr bwMode="auto">
          <a:xfrm>
            <a:off x="2320006" y="4330599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57" name="Oval 69"/>
          <p:cNvSpPr>
            <a:spLocks noChangeArrowheads="1"/>
          </p:cNvSpPr>
          <p:nvPr/>
        </p:nvSpPr>
        <p:spPr bwMode="auto">
          <a:xfrm>
            <a:off x="1320256" y="4619978"/>
            <a:ext cx="86784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58" name="Rectangle 70"/>
          <p:cNvSpPr>
            <a:spLocks noChangeArrowheads="1"/>
          </p:cNvSpPr>
          <p:nvPr/>
        </p:nvSpPr>
        <p:spPr bwMode="auto">
          <a:xfrm>
            <a:off x="1757647" y="4289526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59" name="Oval 71"/>
          <p:cNvSpPr>
            <a:spLocks noChangeArrowheads="1"/>
          </p:cNvSpPr>
          <p:nvPr/>
        </p:nvSpPr>
        <p:spPr bwMode="auto">
          <a:xfrm>
            <a:off x="1099825" y="4619978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60" name="Rectangle 72"/>
          <p:cNvSpPr>
            <a:spLocks noChangeArrowheads="1"/>
          </p:cNvSpPr>
          <p:nvPr/>
        </p:nvSpPr>
        <p:spPr bwMode="auto">
          <a:xfrm>
            <a:off x="1327199" y="4289526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61" name="Oval 73"/>
          <p:cNvSpPr>
            <a:spLocks noChangeArrowheads="1"/>
          </p:cNvSpPr>
          <p:nvPr/>
        </p:nvSpPr>
        <p:spPr bwMode="auto">
          <a:xfrm>
            <a:off x="881130" y="4619978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62" name="Rectangle 74"/>
          <p:cNvSpPr>
            <a:spLocks noChangeArrowheads="1"/>
          </p:cNvSpPr>
          <p:nvPr/>
        </p:nvSpPr>
        <p:spPr bwMode="auto">
          <a:xfrm>
            <a:off x="964442" y="4423947"/>
            <a:ext cx="9457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63" name="Oval 75"/>
          <p:cNvSpPr>
            <a:spLocks noChangeArrowheads="1"/>
          </p:cNvSpPr>
          <p:nvPr/>
        </p:nvSpPr>
        <p:spPr bwMode="auto">
          <a:xfrm>
            <a:off x="1866994" y="4881354"/>
            <a:ext cx="86784" cy="93348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64" name="Rectangle 76"/>
          <p:cNvSpPr>
            <a:spLocks noChangeArrowheads="1"/>
          </p:cNvSpPr>
          <p:nvPr/>
        </p:nvSpPr>
        <p:spPr bwMode="auto">
          <a:xfrm>
            <a:off x="2687969" y="3960940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65" name="Oval 77"/>
          <p:cNvSpPr>
            <a:spLocks noChangeArrowheads="1"/>
          </p:cNvSpPr>
          <p:nvPr/>
        </p:nvSpPr>
        <p:spPr bwMode="auto">
          <a:xfrm>
            <a:off x="1537216" y="4922427"/>
            <a:ext cx="88520" cy="9521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66" name="Rectangle 78"/>
          <p:cNvSpPr>
            <a:spLocks noChangeArrowheads="1"/>
          </p:cNvSpPr>
          <p:nvPr/>
        </p:nvSpPr>
        <p:spPr bwMode="auto">
          <a:xfrm>
            <a:off x="561765" y="4356736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67" name="Oval 79"/>
          <p:cNvSpPr>
            <a:spLocks noChangeArrowheads="1"/>
          </p:cNvSpPr>
          <p:nvPr/>
        </p:nvSpPr>
        <p:spPr bwMode="auto">
          <a:xfrm>
            <a:off x="2398111" y="4804808"/>
            <a:ext cx="86784" cy="93348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68" name="Rectangle 80"/>
          <p:cNvSpPr>
            <a:spLocks noChangeArrowheads="1"/>
          </p:cNvSpPr>
          <p:nvPr/>
        </p:nvSpPr>
        <p:spPr bwMode="auto">
          <a:xfrm>
            <a:off x="1514652" y="3903064"/>
            <a:ext cx="18114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69" name="Oval 81"/>
          <p:cNvSpPr>
            <a:spLocks noChangeArrowheads="1"/>
          </p:cNvSpPr>
          <p:nvPr/>
        </p:nvSpPr>
        <p:spPr bwMode="auto">
          <a:xfrm>
            <a:off x="662435" y="4696524"/>
            <a:ext cx="88520" cy="93348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70" name="Rectangle 82"/>
          <p:cNvSpPr>
            <a:spLocks noChangeArrowheads="1"/>
          </p:cNvSpPr>
          <p:nvPr/>
        </p:nvSpPr>
        <p:spPr bwMode="auto">
          <a:xfrm>
            <a:off x="827324" y="4003880"/>
            <a:ext cx="10259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71" name="Oval 83"/>
          <p:cNvSpPr>
            <a:spLocks noChangeArrowheads="1"/>
          </p:cNvSpPr>
          <p:nvPr/>
        </p:nvSpPr>
        <p:spPr bwMode="auto">
          <a:xfrm>
            <a:off x="4894014" y="2198525"/>
            <a:ext cx="154475" cy="164293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72" name="Rectangle 84"/>
          <p:cNvSpPr>
            <a:spLocks noChangeArrowheads="1"/>
          </p:cNvSpPr>
          <p:nvPr/>
        </p:nvSpPr>
        <p:spPr bwMode="auto">
          <a:xfrm>
            <a:off x="3772767" y="1858737"/>
            <a:ext cx="1570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73" name="Oval 85"/>
          <p:cNvSpPr>
            <a:spLocks noChangeArrowheads="1"/>
          </p:cNvSpPr>
          <p:nvPr/>
        </p:nvSpPr>
        <p:spPr bwMode="auto">
          <a:xfrm>
            <a:off x="3762353" y="2198525"/>
            <a:ext cx="152740" cy="164293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74" name="Rectangle 86"/>
          <p:cNvSpPr>
            <a:spLocks noChangeArrowheads="1"/>
          </p:cNvSpPr>
          <p:nvPr/>
        </p:nvSpPr>
        <p:spPr bwMode="auto">
          <a:xfrm>
            <a:off x="3219086" y="1883008"/>
            <a:ext cx="185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75" name="Oval 87"/>
          <p:cNvSpPr>
            <a:spLocks noChangeArrowheads="1"/>
          </p:cNvSpPr>
          <p:nvPr/>
        </p:nvSpPr>
        <p:spPr bwMode="auto">
          <a:xfrm>
            <a:off x="3385711" y="2198525"/>
            <a:ext cx="154475" cy="164293"/>
          </a:xfrm>
          <a:prstGeom prst="ellipse">
            <a:avLst/>
          </a:prstGeom>
          <a:solidFill>
            <a:srgbClr val="C0C0C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76" name="Rectangle 88"/>
          <p:cNvSpPr>
            <a:spLocks noChangeArrowheads="1"/>
          </p:cNvSpPr>
          <p:nvPr/>
        </p:nvSpPr>
        <p:spPr bwMode="auto">
          <a:xfrm>
            <a:off x="2594243" y="1925948"/>
            <a:ext cx="1570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77" name="Rectangle 89"/>
          <p:cNvSpPr>
            <a:spLocks noChangeArrowheads="1"/>
          </p:cNvSpPr>
          <p:nvPr/>
        </p:nvSpPr>
        <p:spPr bwMode="auto">
          <a:xfrm>
            <a:off x="3003862" y="2198525"/>
            <a:ext cx="152740" cy="164293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78" name="Line 90"/>
          <p:cNvSpPr>
            <a:spLocks noChangeShapeType="1"/>
          </p:cNvSpPr>
          <p:nvPr/>
        </p:nvSpPr>
        <p:spPr bwMode="auto">
          <a:xfrm>
            <a:off x="3003862" y="2198525"/>
            <a:ext cx="147533" cy="15869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79" name="Line 91"/>
          <p:cNvSpPr>
            <a:spLocks noChangeShapeType="1"/>
          </p:cNvSpPr>
          <p:nvPr/>
        </p:nvSpPr>
        <p:spPr bwMode="auto">
          <a:xfrm flipV="1">
            <a:off x="3003862" y="2198525"/>
            <a:ext cx="147533" cy="15869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80" name="Rectangle 92"/>
          <p:cNvSpPr>
            <a:spLocks noChangeArrowheads="1"/>
          </p:cNvSpPr>
          <p:nvPr/>
        </p:nvSpPr>
        <p:spPr bwMode="auto">
          <a:xfrm>
            <a:off x="4336862" y="1657105"/>
            <a:ext cx="185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81" name="Oval 93"/>
          <p:cNvSpPr>
            <a:spLocks noChangeArrowheads="1"/>
          </p:cNvSpPr>
          <p:nvPr/>
        </p:nvSpPr>
        <p:spPr bwMode="auto">
          <a:xfrm>
            <a:off x="2628956" y="2198525"/>
            <a:ext cx="152740" cy="164293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82" name="Rectangle 94"/>
          <p:cNvSpPr>
            <a:spLocks noChangeArrowheads="1"/>
          </p:cNvSpPr>
          <p:nvPr/>
        </p:nvSpPr>
        <p:spPr bwMode="auto">
          <a:xfrm>
            <a:off x="3366619" y="1616032"/>
            <a:ext cx="185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83" name="Oval 95"/>
          <p:cNvSpPr>
            <a:spLocks noChangeArrowheads="1"/>
          </p:cNvSpPr>
          <p:nvPr/>
        </p:nvSpPr>
        <p:spPr bwMode="auto">
          <a:xfrm>
            <a:off x="2254050" y="2198525"/>
            <a:ext cx="152740" cy="164293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84" name="Rectangle 96"/>
          <p:cNvSpPr>
            <a:spLocks noChangeArrowheads="1"/>
          </p:cNvSpPr>
          <p:nvPr/>
        </p:nvSpPr>
        <p:spPr bwMode="auto">
          <a:xfrm>
            <a:off x="2273143" y="1623500"/>
            <a:ext cx="185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85" name="Oval 97"/>
          <p:cNvSpPr>
            <a:spLocks noChangeArrowheads="1"/>
          </p:cNvSpPr>
          <p:nvPr/>
        </p:nvSpPr>
        <p:spPr bwMode="auto">
          <a:xfrm>
            <a:off x="1877408" y="2198525"/>
            <a:ext cx="154475" cy="164293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86" name="Rectangle 98"/>
          <p:cNvSpPr>
            <a:spLocks noChangeArrowheads="1"/>
          </p:cNvSpPr>
          <p:nvPr/>
        </p:nvSpPr>
        <p:spPr bwMode="auto">
          <a:xfrm>
            <a:off x="1889558" y="1858737"/>
            <a:ext cx="1715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87" name="Oval 99"/>
          <p:cNvSpPr>
            <a:spLocks noChangeArrowheads="1"/>
          </p:cNvSpPr>
          <p:nvPr/>
        </p:nvSpPr>
        <p:spPr bwMode="auto">
          <a:xfrm>
            <a:off x="3003862" y="2870632"/>
            <a:ext cx="152740" cy="164293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88" name="Rectangle 100"/>
          <p:cNvSpPr>
            <a:spLocks noChangeArrowheads="1"/>
          </p:cNvSpPr>
          <p:nvPr/>
        </p:nvSpPr>
        <p:spPr bwMode="auto">
          <a:xfrm>
            <a:off x="4899221" y="1623500"/>
            <a:ext cx="185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89" name="Oval 101"/>
          <p:cNvSpPr>
            <a:spLocks noChangeArrowheads="1"/>
          </p:cNvSpPr>
          <p:nvPr/>
        </p:nvSpPr>
        <p:spPr bwMode="auto">
          <a:xfrm>
            <a:off x="3541922" y="2777284"/>
            <a:ext cx="154475" cy="166160"/>
          </a:xfrm>
          <a:prstGeom prst="ellipse">
            <a:avLst/>
          </a:pr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90" name="Rectangle 102"/>
          <p:cNvSpPr>
            <a:spLocks noChangeArrowheads="1"/>
          </p:cNvSpPr>
          <p:nvPr/>
        </p:nvSpPr>
        <p:spPr bwMode="auto">
          <a:xfrm>
            <a:off x="992213" y="1623500"/>
            <a:ext cx="185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1" name="Oval 103"/>
          <p:cNvSpPr>
            <a:spLocks noChangeArrowheads="1"/>
          </p:cNvSpPr>
          <p:nvPr/>
        </p:nvSpPr>
        <p:spPr bwMode="auto">
          <a:xfrm>
            <a:off x="4534729" y="2491638"/>
            <a:ext cx="154475" cy="166160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92" name="Rectangle 104"/>
          <p:cNvSpPr>
            <a:spLocks noChangeArrowheads="1"/>
          </p:cNvSpPr>
          <p:nvPr/>
        </p:nvSpPr>
        <p:spPr bwMode="auto">
          <a:xfrm>
            <a:off x="3906414" y="1011135"/>
            <a:ext cx="3286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3" name="Oval 105"/>
          <p:cNvSpPr>
            <a:spLocks noChangeArrowheads="1"/>
          </p:cNvSpPr>
          <p:nvPr/>
        </p:nvSpPr>
        <p:spPr bwMode="auto">
          <a:xfrm>
            <a:off x="1502502" y="2508441"/>
            <a:ext cx="154475" cy="166160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394" name="Rectangle 106"/>
          <p:cNvSpPr>
            <a:spLocks noChangeArrowheads="1"/>
          </p:cNvSpPr>
          <p:nvPr/>
        </p:nvSpPr>
        <p:spPr bwMode="auto">
          <a:xfrm>
            <a:off x="1830545" y="1011135"/>
            <a:ext cx="34304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5" name="Rectangle 107"/>
          <p:cNvSpPr>
            <a:spLocks noChangeArrowheads="1"/>
          </p:cNvSpPr>
          <p:nvPr/>
        </p:nvSpPr>
        <p:spPr bwMode="auto">
          <a:xfrm>
            <a:off x="2451917" y="4965367"/>
            <a:ext cx="39113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44 def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6" name="Rectangle 108"/>
          <p:cNvSpPr>
            <a:spLocks noChangeArrowheads="1"/>
          </p:cNvSpPr>
          <p:nvPr/>
        </p:nvSpPr>
        <p:spPr bwMode="auto">
          <a:xfrm>
            <a:off x="2484895" y="8301633"/>
            <a:ext cx="39113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33 def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7" name="Rectangle 109"/>
          <p:cNvSpPr>
            <a:spLocks noChangeArrowheads="1"/>
          </p:cNvSpPr>
          <p:nvPr/>
        </p:nvSpPr>
        <p:spPr bwMode="auto">
          <a:xfrm>
            <a:off x="2502252" y="6664305"/>
            <a:ext cx="39113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34 def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8" name="Rectangle 110"/>
          <p:cNvSpPr>
            <a:spLocks noChangeArrowheads="1"/>
          </p:cNvSpPr>
          <p:nvPr/>
        </p:nvSpPr>
        <p:spPr bwMode="auto">
          <a:xfrm>
            <a:off x="988742" y="3092801"/>
            <a:ext cx="39113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43 def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99" name="Rectangle 111"/>
          <p:cNvSpPr>
            <a:spLocks noChangeArrowheads="1"/>
          </p:cNvSpPr>
          <p:nvPr/>
        </p:nvSpPr>
        <p:spPr bwMode="auto">
          <a:xfrm>
            <a:off x="2224544" y="434243"/>
            <a:ext cx="5943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PLAY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0" name="Rectangle 112"/>
          <p:cNvSpPr>
            <a:spLocks noChangeArrowheads="1"/>
          </p:cNvSpPr>
          <p:nvPr/>
        </p:nvSpPr>
        <p:spPr bwMode="auto">
          <a:xfrm>
            <a:off x="2857901" y="434243"/>
            <a:ext cx="18297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TwRG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737 Flip 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1" name="Rectangle 113"/>
          <p:cNvSpPr>
            <a:spLocks noChangeArrowheads="1"/>
          </p:cNvSpPr>
          <p:nvPr/>
        </p:nvSpPr>
        <p:spPr bwMode="auto">
          <a:xfrm>
            <a:off x="2866744" y="3621152"/>
            <a:ext cx="20518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2" name="Rectangle 114"/>
          <p:cNvSpPr>
            <a:spLocks noChangeArrowheads="1"/>
          </p:cNvSpPr>
          <p:nvPr/>
        </p:nvSpPr>
        <p:spPr bwMode="auto">
          <a:xfrm>
            <a:off x="3092382" y="3621152"/>
            <a:ext cx="9377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:Gap-On-Lead.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3" name="Rectangle 115"/>
          <p:cNvSpPr>
            <a:spLocks noChangeArrowheads="1"/>
          </p:cNvSpPr>
          <p:nvPr/>
        </p:nvSpPr>
        <p:spPr bwMode="auto">
          <a:xfrm>
            <a:off x="2866744" y="3779844"/>
            <a:ext cx="384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4" name="Rectangle 116"/>
          <p:cNvSpPr>
            <a:spLocks noChangeArrowheads="1"/>
          </p:cNvSpPr>
          <p:nvPr/>
        </p:nvSpPr>
        <p:spPr bwMode="auto">
          <a:xfrm>
            <a:off x="2866744" y="3940403"/>
            <a:ext cx="19107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5" name="Rectangle 117"/>
          <p:cNvSpPr>
            <a:spLocks noChangeArrowheads="1"/>
          </p:cNvSpPr>
          <p:nvPr/>
        </p:nvSpPr>
        <p:spPr bwMode="auto">
          <a:xfrm>
            <a:off x="3092382" y="3940403"/>
            <a:ext cx="9377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:Gap-On-Lead.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6" name="Rectangle 118"/>
          <p:cNvSpPr>
            <a:spLocks noChangeArrowheads="1"/>
          </p:cNvSpPr>
          <p:nvPr/>
        </p:nvSpPr>
        <p:spPr bwMode="auto">
          <a:xfrm>
            <a:off x="2866744" y="4259654"/>
            <a:ext cx="2228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LG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7" name="Rectangle 119"/>
          <p:cNvSpPr>
            <a:spLocks noChangeArrowheads="1"/>
          </p:cNvSpPr>
          <p:nvPr/>
        </p:nvSpPr>
        <p:spPr bwMode="auto">
          <a:xfrm>
            <a:off x="3075025" y="4259654"/>
            <a:ext cx="10531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Gap-Post-Lead.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8" name="Rectangle 120"/>
          <p:cNvSpPr>
            <a:spLocks noChangeArrowheads="1"/>
          </p:cNvSpPr>
          <p:nvPr/>
        </p:nvSpPr>
        <p:spPr bwMode="auto">
          <a:xfrm>
            <a:off x="2866744" y="4577038"/>
            <a:ext cx="23083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09" name="Rectangle 121"/>
          <p:cNvSpPr>
            <a:spLocks noChangeArrowheads="1"/>
          </p:cNvSpPr>
          <p:nvPr/>
        </p:nvSpPr>
        <p:spPr bwMode="auto">
          <a:xfrm>
            <a:off x="3075025" y="4577038"/>
            <a:ext cx="70205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On-Away.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0" name="Rectangle 122"/>
          <p:cNvSpPr>
            <a:spLocks noChangeArrowheads="1"/>
          </p:cNvSpPr>
          <p:nvPr/>
        </p:nvSpPr>
        <p:spPr bwMode="auto">
          <a:xfrm>
            <a:off x="2866744" y="4896289"/>
            <a:ext cx="23083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RG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1" name="Rectangle 123"/>
          <p:cNvSpPr>
            <a:spLocks noChangeArrowheads="1"/>
          </p:cNvSpPr>
          <p:nvPr/>
        </p:nvSpPr>
        <p:spPr bwMode="auto">
          <a:xfrm>
            <a:off x="3081968" y="4896289"/>
            <a:ext cx="111133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Pull and wall off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2" name="Rectangle 124"/>
          <p:cNvSpPr>
            <a:spLocks noChangeArrowheads="1"/>
          </p:cNvSpPr>
          <p:nvPr/>
        </p:nvSpPr>
        <p:spPr bwMode="auto">
          <a:xfrm>
            <a:off x="2866744" y="5215540"/>
            <a:ext cx="20781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RT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3" name="Rectangle 125"/>
          <p:cNvSpPr>
            <a:spLocks noChangeArrowheads="1"/>
          </p:cNvSpPr>
          <p:nvPr/>
        </p:nvSpPr>
        <p:spPr bwMode="auto">
          <a:xfrm>
            <a:off x="3075025" y="5215540"/>
            <a:ext cx="5791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Shutoff.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4" name="Rectangle 126"/>
          <p:cNvSpPr>
            <a:spLocks noChangeArrowheads="1"/>
          </p:cNvSpPr>
          <p:nvPr/>
        </p:nvSpPr>
        <p:spPr bwMode="auto">
          <a:xfrm>
            <a:off x="2866744" y="5534791"/>
            <a:ext cx="18755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5" name="Rectangle 127"/>
          <p:cNvSpPr>
            <a:spLocks noChangeArrowheads="1"/>
          </p:cNvSpPr>
          <p:nvPr/>
        </p:nvSpPr>
        <p:spPr bwMode="auto">
          <a:xfrm>
            <a:off x="3042047" y="5534791"/>
            <a:ext cx="191077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Crossfield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block back @ hole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6" name="Rectangle 128"/>
          <p:cNvSpPr>
            <a:spLocks noChangeArrowheads="1"/>
          </p:cNvSpPr>
          <p:nvPr/>
        </p:nvSpPr>
        <p:spPr bwMode="auto">
          <a:xfrm>
            <a:off x="2866744" y="5854042"/>
            <a:ext cx="2228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QB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7" name="Rectangle 129"/>
          <p:cNvSpPr>
            <a:spLocks noChangeArrowheads="1"/>
          </p:cNvSpPr>
          <p:nvPr/>
        </p:nvSpPr>
        <p:spPr bwMode="auto">
          <a:xfrm>
            <a:off x="3078497" y="5854042"/>
            <a:ext cx="297562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Fake flip. Shuffle. Give to FB. Fake Keep Pass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8" name="Rectangle 130"/>
          <p:cNvSpPr>
            <a:spLocks noChangeArrowheads="1"/>
          </p:cNvSpPr>
          <p:nvPr/>
        </p:nvSpPr>
        <p:spPr bwMode="auto">
          <a:xfrm>
            <a:off x="2866744" y="6173293"/>
            <a:ext cx="2228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LH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19" name="Rectangle 131"/>
          <p:cNvSpPr>
            <a:spLocks noChangeArrowheads="1"/>
          </p:cNvSpPr>
          <p:nvPr/>
        </p:nvSpPr>
        <p:spPr bwMode="auto">
          <a:xfrm>
            <a:off x="3116681" y="6173293"/>
            <a:ext cx="250754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Block 1st outside of TE block. #4 to #5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0" name="Rectangle 132"/>
          <p:cNvSpPr>
            <a:spLocks noChangeArrowheads="1"/>
          </p:cNvSpPr>
          <p:nvPr/>
        </p:nvSpPr>
        <p:spPr bwMode="auto">
          <a:xfrm>
            <a:off x="2866744" y="6492544"/>
            <a:ext cx="23083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RH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1" name="Rectangle 133"/>
          <p:cNvSpPr>
            <a:spLocks noChangeArrowheads="1"/>
          </p:cNvSpPr>
          <p:nvPr/>
        </p:nvSpPr>
        <p:spPr bwMode="auto">
          <a:xfrm>
            <a:off x="3075025" y="6492544"/>
            <a:ext cx="7117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Fake flip.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2" name="Rectangle 134"/>
          <p:cNvSpPr>
            <a:spLocks noChangeArrowheads="1"/>
          </p:cNvSpPr>
          <p:nvPr/>
        </p:nvSpPr>
        <p:spPr bwMode="auto">
          <a:xfrm>
            <a:off x="2866744" y="6811795"/>
            <a:ext cx="19717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FB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3" name="Rectangle 135"/>
          <p:cNvSpPr>
            <a:spLocks noChangeArrowheads="1"/>
          </p:cNvSpPr>
          <p:nvPr/>
        </p:nvSpPr>
        <p:spPr bwMode="auto">
          <a:xfrm>
            <a:off x="3081968" y="6811795"/>
            <a:ext cx="33883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:Ball Carrier. Crossover @90 aiming for inside foot of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4" name="Rectangle 136"/>
          <p:cNvSpPr>
            <a:spLocks noChangeArrowheads="1"/>
          </p:cNvSpPr>
          <p:nvPr/>
        </p:nvSpPr>
        <p:spPr bwMode="auto">
          <a:xfrm>
            <a:off x="2866744" y="6970487"/>
            <a:ext cx="175118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PST. Read PST to TE block.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5" name="Rectangle 137"/>
          <p:cNvSpPr>
            <a:spLocks noChangeArrowheads="1"/>
          </p:cNvSpPr>
          <p:nvPr/>
        </p:nvSpPr>
        <p:spPr bwMode="auto">
          <a:xfrm>
            <a:off x="2866744" y="7289738"/>
            <a:ext cx="107561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TECHNIQUES: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426" name="Freeform 138"/>
          <p:cNvSpPr>
            <a:spLocks/>
          </p:cNvSpPr>
          <p:nvPr/>
        </p:nvSpPr>
        <p:spPr bwMode="auto">
          <a:xfrm>
            <a:off x="737069" y="7810622"/>
            <a:ext cx="1055291" cy="369659"/>
          </a:xfrm>
          <a:custGeom>
            <a:avLst/>
            <a:gdLst/>
            <a:ahLst/>
            <a:cxnLst>
              <a:cxn ang="0">
                <a:pos x="2025" y="660"/>
              </a:cxn>
              <a:cxn ang="0">
                <a:pos x="1304" y="644"/>
              </a:cxn>
              <a:cxn ang="0">
                <a:pos x="0" y="0"/>
              </a:cxn>
            </a:cxnLst>
            <a:rect l="0" t="0" r="r" b="b"/>
            <a:pathLst>
              <a:path w="2025" h="660">
                <a:moveTo>
                  <a:pt x="2025" y="660"/>
                </a:moveTo>
                <a:lnTo>
                  <a:pt x="1304" y="644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27" name="Freeform 139"/>
          <p:cNvSpPr>
            <a:spLocks/>
          </p:cNvSpPr>
          <p:nvPr/>
        </p:nvSpPr>
        <p:spPr bwMode="auto">
          <a:xfrm>
            <a:off x="737069" y="7810622"/>
            <a:ext cx="81577" cy="6347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34"/>
              </a:cxn>
              <a:cxn ang="0">
                <a:pos x="30" y="15"/>
              </a:cxn>
              <a:cxn ang="0">
                <a:pos x="47" y="5"/>
              </a:cxn>
              <a:cxn ang="0">
                <a:pos x="0" y="0"/>
              </a:cxn>
            </a:cxnLst>
            <a:rect l="0" t="0" r="r" b="b"/>
            <a:pathLst>
              <a:path w="47" h="34">
                <a:moveTo>
                  <a:pt x="0" y="0"/>
                </a:moveTo>
                <a:lnTo>
                  <a:pt x="32" y="34"/>
                </a:lnTo>
                <a:lnTo>
                  <a:pt x="30" y="15"/>
                </a:lnTo>
                <a:lnTo>
                  <a:pt x="47" y="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28" name="Freeform 140"/>
          <p:cNvSpPr>
            <a:spLocks/>
          </p:cNvSpPr>
          <p:nvPr/>
        </p:nvSpPr>
        <p:spPr bwMode="auto">
          <a:xfrm>
            <a:off x="1323727" y="8180281"/>
            <a:ext cx="156211" cy="210967"/>
          </a:xfrm>
          <a:custGeom>
            <a:avLst/>
            <a:gdLst/>
            <a:ahLst/>
            <a:cxnLst>
              <a:cxn ang="0">
                <a:pos x="301" y="44"/>
              </a:cxn>
              <a:cxn ang="0">
                <a:pos x="255" y="0"/>
              </a:cxn>
              <a:cxn ang="0">
                <a:pos x="0" y="375"/>
              </a:cxn>
            </a:cxnLst>
            <a:rect l="0" t="0" r="r" b="b"/>
            <a:pathLst>
              <a:path w="301" h="375">
                <a:moveTo>
                  <a:pt x="301" y="44"/>
                </a:moveTo>
                <a:lnTo>
                  <a:pt x="255" y="0"/>
                </a:lnTo>
                <a:lnTo>
                  <a:pt x="0" y="37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29" name="Freeform 141"/>
          <p:cNvSpPr>
            <a:spLocks/>
          </p:cNvSpPr>
          <p:nvPr/>
        </p:nvSpPr>
        <p:spPr bwMode="auto">
          <a:xfrm>
            <a:off x="1323727" y="8305367"/>
            <a:ext cx="65956" cy="85880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38" y="19"/>
              </a:cxn>
              <a:cxn ang="0">
                <a:pos x="18" y="19"/>
              </a:cxn>
              <a:cxn ang="0">
                <a:pos x="11" y="0"/>
              </a:cxn>
              <a:cxn ang="0">
                <a:pos x="0" y="46"/>
              </a:cxn>
            </a:cxnLst>
            <a:rect l="0" t="0" r="r" b="b"/>
            <a:pathLst>
              <a:path w="38" h="46">
                <a:moveTo>
                  <a:pt x="0" y="46"/>
                </a:moveTo>
                <a:lnTo>
                  <a:pt x="38" y="19"/>
                </a:lnTo>
                <a:lnTo>
                  <a:pt x="18" y="19"/>
                </a:lnTo>
                <a:lnTo>
                  <a:pt x="11" y="0"/>
                </a:lnTo>
                <a:lnTo>
                  <a:pt x="0" y="46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0" name="Freeform 142"/>
          <p:cNvSpPr>
            <a:spLocks/>
          </p:cNvSpPr>
          <p:nvPr/>
        </p:nvSpPr>
        <p:spPr bwMode="auto">
          <a:xfrm>
            <a:off x="1448696" y="8086932"/>
            <a:ext cx="968508" cy="76546"/>
          </a:xfrm>
          <a:custGeom>
            <a:avLst/>
            <a:gdLst/>
            <a:ahLst/>
            <a:cxnLst>
              <a:cxn ang="0">
                <a:pos x="1861" y="77"/>
              </a:cxn>
              <a:cxn ang="0">
                <a:pos x="1830" y="136"/>
              </a:cxn>
              <a:cxn ang="0">
                <a:pos x="1771" y="16"/>
              </a:cxn>
              <a:cxn ang="0">
                <a:pos x="1710" y="135"/>
              </a:cxn>
              <a:cxn ang="0">
                <a:pos x="1651" y="15"/>
              </a:cxn>
              <a:cxn ang="0">
                <a:pos x="1590" y="134"/>
              </a:cxn>
              <a:cxn ang="0">
                <a:pos x="1531" y="13"/>
              </a:cxn>
              <a:cxn ang="0">
                <a:pos x="1470" y="133"/>
              </a:cxn>
              <a:cxn ang="0">
                <a:pos x="1411" y="12"/>
              </a:cxn>
              <a:cxn ang="0">
                <a:pos x="1350" y="132"/>
              </a:cxn>
              <a:cxn ang="0">
                <a:pos x="1291" y="11"/>
              </a:cxn>
              <a:cxn ang="0">
                <a:pos x="1230" y="131"/>
              </a:cxn>
              <a:cxn ang="0">
                <a:pos x="1171" y="10"/>
              </a:cxn>
              <a:cxn ang="0">
                <a:pos x="1110" y="130"/>
              </a:cxn>
              <a:cxn ang="0">
                <a:pos x="1051" y="9"/>
              </a:cxn>
              <a:cxn ang="0">
                <a:pos x="990" y="129"/>
              </a:cxn>
              <a:cxn ang="0">
                <a:pos x="931" y="8"/>
              </a:cxn>
              <a:cxn ang="0">
                <a:pos x="870" y="127"/>
              </a:cxn>
              <a:cxn ang="0">
                <a:pos x="811" y="7"/>
              </a:cxn>
              <a:cxn ang="0">
                <a:pos x="750" y="126"/>
              </a:cxn>
              <a:cxn ang="0">
                <a:pos x="691" y="6"/>
              </a:cxn>
              <a:cxn ang="0">
                <a:pos x="630" y="125"/>
              </a:cxn>
              <a:cxn ang="0">
                <a:pos x="571" y="5"/>
              </a:cxn>
              <a:cxn ang="0">
                <a:pos x="510" y="124"/>
              </a:cxn>
              <a:cxn ang="0">
                <a:pos x="451" y="4"/>
              </a:cxn>
              <a:cxn ang="0">
                <a:pos x="390" y="123"/>
              </a:cxn>
              <a:cxn ang="0">
                <a:pos x="331" y="3"/>
              </a:cxn>
              <a:cxn ang="0">
                <a:pos x="270" y="122"/>
              </a:cxn>
              <a:cxn ang="0">
                <a:pos x="211" y="1"/>
              </a:cxn>
              <a:cxn ang="0">
                <a:pos x="150" y="121"/>
              </a:cxn>
              <a:cxn ang="0">
                <a:pos x="91" y="0"/>
              </a:cxn>
              <a:cxn ang="0">
                <a:pos x="30" y="120"/>
              </a:cxn>
              <a:cxn ang="0">
                <a:pos x="1" y="60"/>
              </a:cxn>
              <a:cxn ang="0">
                <a:pos x="0" y="60"/>
              </a:cxn>
            </a:cxnLst>
            <a:rect l="0" t="0" r="r" b="b"/>
            <a:pathLst>
              <a:path w="1861" h="136">
                <a:moveTo>
                  <a:pt x="1861" y="77"/>
                </a:moveTo>
                <a:lnTo>
                  <a:pt x="1830" y="136"/>
                </a:lnTo>
                <a:lnTo>
                  <a:pt x="1771" y="16"/>
                </a:lnTo>
                <a:lnTo>
                  <a:pt x="1710" y="135"/>
                </a:lnTo>
                <a:lnTo>
                  <a:pt x="1651" y="15"/>
                </a:lnTo>
                <a:lnTo>
                  <a:pt x="1590" y="134"/>
                </a:lnTo>
                <a:lnTo>
                  <a:pt x="1531" y="13"/>
                </a:lnTo>
                <a:lnTo>
                  <a:pt x="1470" y="133"/>
                </a:lnTo>
                <a:lnTo>
                  <a:pt x="1411" y="12"/>
                </a:lnTo>
                <a:lnTo>
                  <a:pt x="1350" y="132"/>
                </a:lnTo>
                <a:lnTo>
                  <a:pt x="1291" y="11"/>
                </a:lnTo>
                <a:lnTo>
                  <a:pt x="1230" y="131"/>
                </a:lnTo>
                <a:lnTo>
                  <a:pt x="1171" y="10"/>
                </a:lnTo>
                <a:lnTo>
                  <a:pt x="1110" y="130"/>
                </a:lnTo>
                <a:lnTo>
                  <a:pt x="1051" y="9"/>
                </a:lnTo>
                <a:lnTo>
                  <a:pt x="990" y="129"/>
                </a:lnTo>
                <a:lnTo>
                  <a:pt x="931" y="8"/>
                </a:lnTo>
                <a:lnTo>
                  <a:pt x="870" y="127"/>
                </a:lnTo>
                <a:lnTo>
                  <a:pt x="811" y="7"/>
                </a:lnTo>
                <a:lnTo>
                  <a:pt x="750" y="126"/>
                </a:lnTo>
                <a:lnTo>
                  <a:pt x="691" y="6"/>
                </a:lnTo>
                <a:lnTo>
                  <a:pt x="630" y="125"/>
                </a:lnTo>
                <a:lnTo>
                  <a:pt x="571" y="5"/>
                </a:lnTo>
                <a:lnTo>
                  <a:pt x="510" y="124"/>
                </a:lnTo>
                <a:lnTo>
                  <a:pt x="451" y="4"/>
                </a:lnTo>
                <a:lnTo>
                  <a:pt x="390" y="123"/>
                </a:lnTo>
                <a:lnTo>
                  <a:pt x="331" y="3"/>
                </a:lnTo>
                <a:lnTo>
                  <a:pt x="270" y="122"/>
                </a:lnTo>
                <a:lnTo>
                  <a:pt x="211" y="1"/>
                </a:lnTo>
                <a:lnTo>
                  <a:pt x="150" y="121"/>
                </a:lnTo>
                <a:lnTo>
                  <a:pt x="91" y="0"/>
                </a:lnTo>
                <a:lnTo>
                  <a:pt x="30" y="120"/>
                </a:lnTo>
                <a:lnTo>
                  <a:pt x="1" y="60"/>
                </a:lnTo>
                <a:lnTo>
                  <a:pt x="0" y="6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1" name="Arc 143"/>
          <p:cNvSpPr>
            <a:spLocks/>
          </p:cNvSpPr>
          <p:nvPr/>
        </p:nvSpPr>
        <p:spPr bwMode="auto">
          <a:xfrm>
            <a:off x="900222" y="8120538"/>
            <a:ext cx="545002" cy="3360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67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03"/>
                  <a:pt x="11970" y="21562"/>
                  <a:pt x="66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03"/>
                  <a:pt x="11970" y="21562"/>
                  <a:pt x="66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2" name="Arc 144"/>
          <p:cNvSpPr>
            <a:spLocks/>
          </p:cNvSpPr>
          <p:nvPr/>
        </p:nvSpPr>
        <p:spPr bwMode="auto">
          <a:xfrm>
            <a:off x="667642" y="8137340"/>
            <a:ext cx="234316" cy="14936"/>
          </a:xfrm>
          <a:custGeom>
            <a:avLst/>
            <a:gdLst>
              <a:gd name="G0" fmla="+- 21431 0 0"/>
              <a:gd name="G1" fmla="+- 0 0 0"/>
              <a:gd name="G2" fmla="+- 21600 0 0"/>
              <a:gd name="T0" fmla="*/ 21573 w 21573"/>
              <a:gd name="T1" fmla="*/ 21600 h 21600"/>
              <a:gd name="T2" fmla="*/ 0 w 21573"/>
              <a:gd name="T3" fmla="*/ 2699 h 21600"/>
              <a:gd name="T4" fmla="*/ 21431 w 21573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73" h="21600" fill="none" extrusionOk="0">
                <a:moveTo>
                  <a:pt x="21572" y="21599"/>
                </a:moveTo>
                <a:cubicBezTo>
                  <a:pt x="21525" y="21599"/>
                  <a:pt x="21478" y="21599"/>
                  <a:pt x="21431" y="21600"/>
                </a:cubicBezTo>
                <a:cubicBezTo>
                  <a:pt x="10545" y="21600"/>
                  <a:pt x="1360" y="13499"/>
                  <a:pt x="0" y="2698"/>
                </a:cubicBezTo>
              </a:path>
              <a:path w="21573" h="21600" stroke="0" extrusionOk="0">
                <a:moveTo>
                  <a:pt x="21572" y="21599"/>
                </a:moveTo>
                <a:cubicBezTo>
                  <a:pt x="21525" y="21599"/>
                  <a:pt x="21478" y="21599"/>
                  <a:pt x="21431" y="21600"/>
                </a:cubicBezTo>
                <a:cubicBezTo>
                  <a:pt x="10545" y="21600"/>
                  <a:pt x="1360" y="13499"/>
                  <a:pt x="0" y="2698"/>
                </a:cubicBezTo>
                <a:lnTo>
                  <a:pt x="21431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3" name="Arc 145"/>
          <p:cNvSpPr>
            <a:spLocks/>
          </p:cNvSpPr>
          <p:nvPr/>
        </p:nvSpPr>
        <p:spPr bwMode="auto">
          <a:xfrm>
            <a:off x="495810" y="7945043"/>
            <a:ext cx="171832" cy="19229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817 w 21817"/>
              <a:gd name="T1" fmla="*/ 21599 h 21600"/>
              <a:gd name="T2" fmla="*/ 0 w 21817"/>
              <a:gd name="T3" fmla="*/ 0 h 21600"/>
              <a:gd name="T4" fmla="*/ 21600 w 2181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17" h="21600" fill="none" extrusionOk="0">
                <a:moveTo>
                  <a:pt x="21816" y="21598"/>
                </a:moveTo>
                <a:cubicBezTo>
                  <a:pt x="21744" y="21599"/>
                  <a:pt x="21672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817" h="21600" stroke="0" extrusionOk="0">
                <a:moveTo>
                  <a:pt x="21816" y="21598"/>
                </a:moveTo>
                <a:cubicBezTo>
                  <a:pt x="21744" y="21599"/>
                  <a:pt x="21672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4" name="Freeform 146"/>
          <p:cNvSpPr>
            <a:spLocks/>
          </p:cNvSpPr>
          <p:nvPr/>
        </p:nvSpPr>
        <p:spPr bwMode="auto">
          <a:xfrm>
            <a:off x="468039" y="7945043"/>
            <a:ext cx="53806" cy="82146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44"/>
              </a:cxn>
              <a:cxn ang="0">
                <a:pos x="16" y="33"/>
              </a:cxn>
              <a:cxn ang="0">
                <a:pos x="31" y="44"/>
              </a:cxn>
              <a:cxn ang="0">
                <a:pos x="16" y="0"/>
              </a:cxn>
            </a:cxnLst>
            <a:rect l="0" t="0" r="r" b="b"/>
            <a:pathLst>
              <a:path w="31" h="44">
                <a:moveTo>
                  <a:pt x="16" y="0"/>
                </a:moveTo>
                <a:lnTo>
                  <a:pt x="0" y="44"/>
                </a:lnTo>
                <a:lnTo>
                  <a:pt x="16" y="33"/>
                </a:lnTo>
                <a:lnTo>
                  <a:pt x="31" y="44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5" name="Freeform 147"/>
          <p:cNvSpPr>
            <a:spLocks/>
          </p:cNvSpPr>
          <p:nvPr/>
        </p:nvSpPr>
        <p:spPr bwMode="auto">
          <a:xfrm>
            <a:off x="1105032" y="7181454"/>
            <a:ext cx="1539545" cy="729983"/>
          </a:xfrm>
          <a:custGeom>
            <a:avLst/>
            <a:gdLst/>
            <a:ahLst/>
            <a:cxnLst>
              <a:cxn ang="0">
                <a:pos x="2955" y="1304"/>
              </a:cxn>
              <a:cxn ang="0">
                <a:pos x="0" y="73"/>
              </a:cxn>
              <a:cxn ang="0">
                <a:pos x="510" y="0"/>
              </a:cxn>
            </a:cxnLst>
            <a:rect l="0" t="0" r="r" b="b"/>
            <a:pathLst>
              <a:path w="2955" h="1304">
                <a:moveTo>
                  <a:pt x="2955" y="1304"/>
                </a:moveTo>
                <a:lnTo>
                  <a:pt x="0" y="73"/>
                </a:lnTo>
                <a:lnTo>
                  <a:pt x="51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6" name="Freeform 148"/>
          <p:cNvSpPr>
            <a:spLocks/>
          </p:cNvSpPr>
          <p:nvPr/>
        </p:nvSpPr>
        <p:spPr bwMode="auto">
          <a:xfrm>
            <a:off x="1361912" y="7123578"/>
            <a:ext cx="26035" cy="115752"/>
          </a:xfrm>
          <a:custGeom>
            <a:avLst/>
            <a:gdLst/>
            <a:ahLst/>
            <a:cxnLst>
              <a:cxn ang="0">
                <a:pos x="48" y="205"/>
              </a:cxn>
              <a:cxn ang="0">
                <a:pos x="30" y="207"/>
              </a:cxn>
              <a:cxn ang="0">
                <a:pos x="0" y="2"/>
              </a:cxn>
              <a:cxn ang="0">
                <a:pos x="19" y="0"/>
              </a:cxn>
            </a:cxnLst>
            <a:rect l="0" t="0" r="r" b="b"/>
            <a:pathLst>
              <a:path w="48" h="207">
                <a:moveTo>
                  <a:pt x="48" y="205"/>
                </a:moveTo>
                <a:lnTo>
                  <a:pt x="30" y="207"/>
                </a:lnTo>
                <a:lnTo>
                  <a:pt x="0" y="2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7" name="Line 149"/>
          <p:cNvSpPr>
            <a:spLocks noChangeShapeType="1"/>
          </p:cNvSpPr>
          <p:nvPr/>
        </p:nvSpPr>
        <p:spPr bwMode="auto">
          <a:xfrm flipH="1">
            <a:off x="1361912" y="7123578"/>
            <a:ext cx="10414" cy="1867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8" name="Arc 150"/>
          <p:cNvSpPr>
            <a:spLocks/>
          </p:cNvSpPr>
          <p:nvPr/>
        </p:nvSpPr>
        <p:spPr bwMode="auto">
          <a:xfrm>
            <a:off x="1778475" y="7844227"/>
            <a:ext cx="154475" cy="158692"/>
          </a:xfrm>
          <a:custGeom>
            <a:avLst/>
            <a:gdLst>
              <a:gd name="G0" fmla="+- 21599 0 0"/>
              <a:gd name="G1" fmla="+- 0 0 0"/>
              <a:gd name="G2" fmla="+- 21600 0 0"/>
              <a:gd name="T0" fmla="*/ 21599 w 21599"/>
              <a:gd name="T1" fmla="*/ 21600 h 21600"/>
              <a:gd name="T2" fmla="*/ 0 w 21599"/>
              <a:gd name="T3" fmla="*/ 254 h 21600"/>
              <a:gd name="T4" fmla="*/ 21599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9" y="21600"/>
                </a:moveTo>
                <a:cubicBezTo>
                  <a:pt x="9768" y="21600"/>
                  <a:pt x="139" y="12083"/>
                  <a:pt x="0" y="253"/>
                </a:cubicBezTo>
              </a:path>
              <a:path w="21599" h="21600" stroke="0" extrusionOk="0">
                <a:moveTo>
                  <a:pt x="21599" y="21600"/>
                </a:moveTo>
                <a:cubicBezTo>
                  <a:pt x="9768" y="21600"/>
                  <a:pt x="139" y="12083"/>
                  <a:pt x="0" y="253"/>
                </a:cubicBezTo>
                <a:lnTo>
                  <a:pt x="21599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39" name="Freeform 151"/>
          <p:cNvSpPr>
            <a:spLocks/>
          </p:cNvSpPr>
          <p:nvPr/>
        </p:nvSpPr>
        <p:spPr bwMode="auto">
          <a:xfrm>
            <a:off x="1722933" y="7834892"/>
            <a:ext cx="107612" cy="11202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0" name="Line 152"/>
          <p:cNvSpPr>
            <a:spLocks noChangeShapeType="1"/>
          </p:cNvSpPr>
          <p:nvPr/>
        </p:nvSpPr>
        <p:spPr bwMode="auto">
          <a:xfrm>
            <a:off x="1722933" y="7834892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1" name="Arc 153"/>
          <p:cNvSpPr>
            <a:spLocks/>
          </p:cNvSpPr>
          <p:nvPr/>
        </p:nvSpPr>
        <p:spPr bwMode="auto">
          <a:xfrm>
            <a:off x="1134539" y="8002919"/>
            <a:ext cx="569302" cy="57876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89 w 21589"/>
              <a:gd name="T1" fmla="*/ 704 h 21600"/>
              <a:gd name="T2" fmla="*/ 63 w 21589"/>
              <a:gd name="T3" fmla="*/ 21600 h 21600"/>
              <a:gd name="T4" fmla="*/ 0 w 2158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9" h="21600" fill="none" extrusionOk="0">
                <a:moveTo>
                  <a:pt x="21588" y="703"/>
                </a:moveTo>
                <a:cubicBezTo>
                  <a:pt x="21209" y="12328"/>
                  <a:pt x="11693" y="21565"/>
                  <a:pt x="62" y="21599"/>
                </a:cubicBezTo>
              </a:path>
              <a:path w="21589" h="21600" stroke="0" extrusionOk="0">
                <a:moveTo>
                  <a:pt x="21588" y="703"/>
                </a:moveTo>
                <a:cubicBezTo>
                  <a:pt x="21209" y="12328"/>
                  <a:pt x="11693" y="21565"/>
                  <a:pt x="62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2" name="Arc 154"/>
          <p:cNvSpPr>
            <a:spLocks/>
          </p:cNvSpPr>
          <p:nvPr/>
        </p:nvSpPr>
        <p:spPr bwMode="auto">
          <a:xfrm>
            <a:off x="870716" y="7767681"/>
            <a:ext cx="265559" cy="29124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138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724" y="21600"/>
                  <a:pt x="76" y="12013"/>
                  <a:pt x="0" y="137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724" y="21600"/>
                  <a:pt x="76" y="12013"/>
                  <a:pt x="0" y="137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3" name="Freeform 155"/>
          <p:cNvSpPr>
            <a:spLocks/>
          </p:cNvSpPr>
          <p:nvPr/>
        </p:nvSpPr>
        <p:spPr bwMode="auto">
          <a:xfrm>
            <a:off x="816910" y="7758347"/>
            <a:ext cx="107612" cy="11202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4" name="Line 156"/>
          <p:cNvSpPr>
            <a:spLocks noChangeShapeType="1"/>
          </p:cNvSpPr>
          <p:nvPr/>
        </p:nvSpPr>
        <p:spPr bwMode="auto">
          <a:xfrm>
            <a:off x="816910" y="7758347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5" name="Freeform 157"/>
          <p:cNvSpPr>
            <a:spLocks/>
          </p:cNvSpPr>
          <p:nvPr/>
        </p:nvSpPr>
        <p:spPr bwMode="auto">
          <a:xfrm>
            <a:off x="1301164" y="7683668"/>
            <a:ext cx="107612" cy="210967"/>
          </a:xfrm>
          <a:custGeom>
            <a:avLst/>
            <a:gdLst/>
            <a:ahLst/>
            <a:cxnLst>
              <a:cxn ang="0">
                <a:pos x="0" y="376"/>
              </a:cxn>
              <a:cxn ang="0">
                <a:pos x="180" y="195"/>
              </a:cxn>
              <a:cxn ang="0">
                <a:pos x="209" y="0"/>
              </a:cxn>
            </a:cxnLst>
            <a:rect l="0" t="0" r="r" b="b"/>
            <a:pathLst>
              <a:path w="209" h="376">
                <a:moveTo>
                  <a:pt x="0" y="376"/>
                </a:moveTo>
                <a:lnTo>
                  <a:pt x="180" y="195"/>
                </a:lnTo>
                <a:lnTo>
                  <a:pt x="20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6" name="Freeform 158"/>
          <p:cNvSpPr>
            <a:spLocks/>
          </p:cNvSpPr>
          <p:nvPr/>
        </p:nvSpPr>
        <p:spPr bwMode="auto">
          <a:xfrm>
            <a:off x="1356705" y="7666865"/>
            <a:ext cx="107612" cy="26138"/>
          </a:xfrm>
          <a:custGeom>
            <a:avLst/>
            <a:gdLst/>
            <a:ahLst/>
            <a:cxnLst>
              <a:cxn ang="0">
                <a:pos x="207" y="29"/>
              </a:cxn>
              <a:cxn ang="0">
                <a:pos x="205" y="48"/>
              </a:cxn>
              <a:cxn ang="0">
                <a:pos x="0" y="19"/>
              </a:cxn>
              <a:cxn ang="0">
                <a:pos x="2" y="0"/>
              </a:cxn>
            </a:cxnLst>
            <a:rect l="0" t="0" r="r" b="b"/>
            <a:pathLst>
              <a:path w="207" h="48">
                <a:moveTo>
                  <a:pt x="207" y="29"/>
                </a:moveTo>
                <a:lnTo>
                  <a:pt x="205" y="48"/>
                </a:lnTo>
                <a:lnTo>
                  <a:pt x="0" y="19"/>
                </a:lnTo>
                <a:lnTo>
                  <a:pt x="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7" name="Line 159"/>
          <p:cNvSpPr>
            <a:spLocks noChangeShapeType="1"/>
          </p:cNvSpPr>
          <p:nvPr/>
        </p:nvSpPr>
        <p:spPr bwMode="auto">
          <a:xfrm flipH="1">
            <a:off x="1356705" y="7666865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8" name="Line 160"/>
          <p:cNvSpPr>
            <a:spLocks noChangeShapeType="1"/>
          </p:cNvSpPr>
          <p:nvPr/>
        </p:nvSpPr>
        <p:spPr bwMode="auto">
          <a:xfrm flipV="1">
            <a:off x="1058169" y="7834892"/>
            <a:ext cx="1736" cy="5040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49" name="Freeform 161"/>
          <p:cNvSpPr>
            <a:spLocks/>
          </p:cNvSpPr>
          <p:nvPr/>
        </p:nvSpPr>
        <p:spPr bwMode="auto">
          <a:xfrm>
            <a:off x="1004363" y="7825557"/>
            <a:ext cx="107612" cy="933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0" name="Line 162"/>
          <p:cNvSpPr>
            <a:spLocks noChangeShapeType="1"/>
          </p:cNvSpPr>
          <p:nvPr/>
        </p:nvSpPr>
        <p:spPr bwMode="auto">
          <a:xfrm>
            <a:off x="1004363" y="7825557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1" name="Line 163"/>
          <p:cNvSpPr>
            <a:spLocks noChangeShapeType="1"/>
          </p:cNvSpPr>
          <p:nvPr/>
        </p:nvSpPr>
        <p:spPr bwMode="auto">
          <a:xfrm flipH="1" flipV="1">
            <a:off x="605157" y="7743411"/>
            <a:ext cx="6943" cy="210967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2" name="Freeform 164"/>
          <p:cNvSpPr>
            <a:spLocks/>
          </p:cNvSpPr>
          <p:nvPr/>
        </p:nvSpPr>
        <p:spPr bwMode="auto">
          <a:xfrm>
            <a:off x="551351" y="7732209"/>
            <a:ext cx="107612" cy="13069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23"/>
              </a:cxn>
              <a:cxn ang="0">
                <a:pos x="0" y="4"/>
              </a:cxn>
            </a:cxnLst>
            <a:rect l="0" t="0" r="r" b="b"/>
            <a:pathLst>
              <a:path w="205" h="23">
                <a:moveTo>
                  <a:pt x="205" y="0"/>
                </a:moveTo>
                <a:lnTo>
                  <a:pt x="205" y="19"/>
                </a:lnTo>
                <a:lnTo>
                  <a:pt x="0" y="23"/>
                </a:lnTo>
                <a:lnTo>
                  <a:pt x="0" y="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3" name="Line 165"/>
          <p:cNvSpPr>
            <a:spLocks noChangeShapeType="1"/>
          </p:cNvSpPr>
          <p:nvPr/>
        </p:nvSpPr>
        <p:spPr bwMode="auto">
          <a:xfrm>
            <a:off x="551351" y="7734076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4" name="Freeform 166"/>
          <p:cNvSpPr>
            <a:spLocks/>
          </p:cNvSpPr>
          <p:nvPr/>
        </p:nvSpPr>
        <p:spPr bwMode="auto">
          <a:xfrm>
            <a:off x="1330670" y="6526150"/>
            <a:ext cx="157947" cy="175495"/>
          </a:xfrm>
          <a:custGeom>
            <a:avLst/>
            <a:gdLst/>
            <a:ahLst/>
            <a:cxnLst>
              <a:cxn ang="0">
                <a:pos x="301" y="75"/>
              </a:cxn>
              <a:cxn ang="0">
                <a:pos x="286" y="0"/>
              </a:cxn>
              <a:cxn ang="0">
                <a:pos x="0" y="314"/>
              </a:cxn>
            </a:cxnLst>
            <a:rect l="0" t="0" r="r" b="b"/>
            <a:pathLst>
              <a:path w="301" h="314">
                <a:moveTo>
                  <a:pt x="301" y="75"/>
                </a:moveTo>
                <a:lnTo>
                  <a:pt x="286" y="0"/>
                </a:lnTo>
                <a:lnTo>
                  <a:pt x="0" y="31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5" name="Freeform 167"/>
          <p:cNvSpPr>
            <a:spLocks/>
          </p:cNvSpPr>
          <p:nvPr/>
        </p:nvSpPr>
        <p:spPr bwMode="auto">
          <a:xfrm>
            <a:off x="1330670" y="6621365"/>
            <a:ext cx="72898" cy="80279"/>
          </a:xfrm>
          <a:custGeom>
            <a:avLst/>
            <a:gdLst/>
            <a:ahLst/>
            <a:cxnLst>
              <a:cxn ang="0">
                <a:pos x="0" y="43"/>
              </a:cxn>
              <a:cxn ang="0">
                <a:pos x="42" y="22"/>
              </a:cxn>
              <a:cxn ang="0">
                <a:pos x="22" y="19"/>
              </a:cxn>
              <a:cxn ang="0">
                <a:pos x="18" y="0"/>
              </a:cxn>
              <a:cxn ang="0">
                <a:pos x="0" y="43"/>
              </a:cxn>
            </a:cxnLst>
            <a:rect l="0" t="0" r="r" b="b"/>
            <a:pathLst>
              <a:path w="42" h="43">
                <a:moveTo>
                  <a:pt x="0" y="43"/>
                </a:moveTo>
                <a:lnTo>
                  <a:pt x="42" y="22"/>
                </a:lnTo>
                <a:lnTo>
                  <a:pt x="22" y="19"/>
                </a:lnTo>
                <a:lnTo>
                  <a:pt x="18" y="0"/>
                </a:lnTo>
                <a:lnTo>
                  <a:pt x="0" y="43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6" name="Freeform 168"/>
          <p:cNvSpPr>
            <a:spLocks/>
          </p:cNvSpPr>
          <p:nvPr/>
        </p:nvSpPr>
        <p:spPr bwMode="auto">
          <a:xfrm>
            <a:off x="1464317" y="6451471"/>
            <a:ext cx="952887" cy="91481"/>
          </a:xfrm>
          <a:custGeom>
            <a:avLst/>
            <a:gdLst/>
            <a:ahLst/>
            <a:cxnLst>
              <a:cxn ang="0">
                <a:pos x="1831" y="103"/>
              </a:cxn>
              <a:cxn ang="0">
                <a:pos x="1799" y="162"/>
              </a:cxn>
              <a:cxn ang="0">
                <a:pos x="1742" y="40"/>
              </a:cxn>
              <a:cxn ang="0">
                <a:pos x="1679" y="159"/>
              </a:cxn>
              <a:cxn ang="0">
                <a:pos x="1622" y="37"/>
              </a:cxn>
              <a:cxn ang="0">
                <a:pos x="1559" y="156"/>
              </a:cxn>
              <a:cxn ang="0">
                <a:pos x="1502" y="35"/>
              </a:cxn>
              <a:cxn ang="0">
                <a:pos x="1439" y="153"/>
              </a:cxn>
              <a:cxn ang="0">
                <a:pos x="1382" y="32"/>
              </a:cxn>
              <a:cxn ang="0">
                <a:pos x="1319" y="150"/>
              </a:cxn>
              <a:cxn ang="0">
                <a:pos x="1262" y="29"/>
              </a:cxn>
              <a:cxn ang="0">
                <a:pos x="1199" y="147"/>
              </a:cxn>
              <a:cxn ang="0">
                <a:pos x="1142" y="26"/>
              </a:cxn>
              <a:cxn ang="0">
                <a:pos x="1079" y="144"/>
              </a:cxn>
              <a:cxn ang="0">
                <a:pos x="1022" y="23"/>
              </a:cxn>
              <a:cxn ang="0">
                <a:pos x="959" y="142"/>
              </a:cxn>
              <a:cxn ang="0">
                <a:pos x="902" y="20"/>
              </a:cxn>
              <a:cxn ang="0">
                <a:pos x="839" y="139"/>
              </a:cxn>
              <a:cxn ang="0">
                <a:pos x="782" y="17"/>
              </a:cxn>
              <a:cxn ang="0">
                <a:pos x="719" y="136"/>
              </a:cxn>
              <a:cxn ang="0">
                <a:pos x="662" y="14"/>
              </a:cxn>
              <a:cxn ang="0">
                <a:pos x="599" y="133"/>
              </a:cxn>
              <a:cxn ang="0">
                <a:pos x="542" y="12"/>
              </a:cxn>
              <a:cxn ang="0">
                <a:pos x="479" y="130"/>
              </a:cxn>
              <a:cxn ang="0">
                <a:pos x="422" y="9"/>
              </a:cxn>
              <a:cxn ang="0">
                <a:pos x="360" y="127"/>
              </a:cxn>
              <a:cxn ang="0">
                <a:pos x="302" y="6"/>
              </a:cxn>
              <a:cxn ang="0">
                <a:pos x="240" y="124"/>
              </a:cxn>
              <a:cxn ang="0">
                <a:pos x="182" y="3"/>
              </a:cxn>
              <a:cxn ang="0">
                <a:pos x="120" y="121"/>
              </a:cxn>
              <a:cxn ang="0">
                <a:pos x="62" y="0"/>
              </a:cxn>
              <a:cxn ang="0">
                <a:pos x="31" y="59"/>
              </a:cxn>
              <a:cxn ang="0">
                <a:pos x="0" y="59"/>
              </a:cxn>
            </a:cxnLst>
            <a:rect l="0" t="0" r="r" b="b"/>
            <a:pathLst>
              <a:path w="1831" h="162">
                <a:moveTo>
                  <a:pt x="1831" y="103"/>
                </a:moveTo>
                <a:lnTo>
                  <a:pt x="1799" y="162"/>
                </a:lnTo>
                <a:lnTo>
                  <a:pt x="1742" y="40"/>
                </a:lnTo>
                <a:lnTo>
                  <a:pt x="1679" y="159"/>
                </a:lnTo>
                <a:lnTo>
                  <a:pt x="1622" y="37"/>
                </a:lnTo>
                <a:lnTo>
                  <a:pt x="1559" y="156"/>
                </a:lnTo>
                <a:lnTo>
                  <a:pt x="1502" y="35"/>
                </a:lnTo>
                <a:lnTo>
                  <a:pt x="1439" y="153"/>
                </a:lnTo>
                <a:lnTo>
                  <a:pt x="1382" y="32"/>
                </a:lnTo>
                <a:lnTo>
                  <a:pt x="1319" y="150"/>
                </a:lnTo>
                <a:lnTo>
                  <a:pt x="1262" y="29"/>
                </a:lnTo>
                <a:lnTo>
                  <a:pt x="1199" y="147"/>
                </a:lnTo>
                <a:lnTo>
                  <a:pt x="1142" y="26"/>
                </a:lnTo>
                <a:lnTo>
                  <a:pt x="1079" y="144"/>
                </a:lnTo>
                <a:lnTo>
                  <a:pt x="1022" y="23"/>
                </a:lnTo>
                <a:lnTo>
                  <a:pt x="959" y="142"/>
                </a:lnTo>
                <a:lnTo>
                  <a:pt x="902" y="20"/>
                </a:lnTo>
                <a:lnTo>
                  <a:pt x="839" y="139"/>
                </a:lnTo>
                <a:lnTo>
                  <a:pt x="782" y="17"/>
                </a:lnTo>
                <a:lnTo>
                  <a:pt x="719" y="136"/>
                </a:lnTo>
                <a:lnTo>
                  <a:pt x="662" y="14"/>
                </a:lnTo>
                <a:lnTo>
                  <a:pt x="599" y="133"/>
                </a:lnTo>
                <a:lnTo>
                  <a:pt x="542" y="12"/>
                </a:lnTo>
                <a:lnTo>
                  <a:pt x="479" y="130"/>
                </a:lnTo>
                <a:lnTo>
                  <a:pt x="422" y="9"/>
                </a:lnTo>
                <a:lnTo>
                  <a:pt x="360" y="127"/>
                </a:lnTo>
                <a:lnTo>
                  <a:pt x="302" y="6"/>
                </a:lnTo>
                <a:lnTo>
                  <a:pt x="240" y="124"/>
                </a:lnTo>
                <a:lnTo>
                  <a:pt x="182" y="3"/>
                </a:lnTo>
                <a:lnTo>
                  <a:pt x="120" y="121"/>
                </a:lnTo>
                <a:lnTo>
                  <a:pt x="62" y="0"/>
                </a:lnTo>
                <a:lnTo>
                  <a:pt x="31" y="59"/>
                </a:lnTo>
                <a:lnTo>
                  <a:pt x="0" y="5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7" name="Arc 169"/>
          <p:cNvSpPr>
            <a:spLocks/>
          </p:cNvSpPr>
          <p:nvPr/>
        </p:nvSpPr>
        <p:spPr bwMode="auto">
          <a:xfrm>
            <a:off x="877658" y="6483210"/>
            <a:ext cx="581452" cy="24271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32 w 21532"/>
              <a:gd name="T1" fmla="*/ 1715 h 21600"/>
              <a:gd name="T2" fmla="*/ 0 w 21532"/>
              <a:gd name="T3" fmla="*/ 21600 h 21600"/>
              <a:gd name="T4" fmla="*/ 0 w 21532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32" h="21600" fill="none" extrusionOk="0">
                <a:moveTo>
                  <a:pt x="21531" y="1714"/>
                </a:moveTo>
                <a:cubicBezTo>
                  <a:pt x="20637" y="12943"/>
                  <a:pt x="11264" y="21599"/>
                  <a:pt x="0" y="21600"/>
                </a:cubicBezTo>
              </a:path>
              <a:path w="21532" h="21600" stroke="0" extrusionOk="0">
                <a:moveTo>
                  <a:pt x="21531" y="1714"/>
                </a:moveTo>
                <a:cubicBezTo>
                  <a:pt x="20637" y="12943"/>
                  <a:pt x="11264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8" name="Arc 170"/>
          <p:cNvSpPr>
            <a:spLocks/>
          </p:cNvSpPr>
          <p:nvPr/>
        </p:nvSpPr>
        <p:spPr bwMode="auto">
          <a:xfrm>
            <a:off x="481924" y="6382393"/>
            <a:ext cx="395734" cy="123220"/>
          </a:xfrm>
          <a:custGeom>
            <a:avLst/>
            <a:gdLst>
              <a:gd name="G0" fmla="+- 21598 0 0"/>
              <a:gd name="G1" fmla="+- 0 0 0"/>
              <a:gd name="G2" fmla="+- 21600 0 0"/>
              <a:gd name="T0" fmla="*/ 21598 w 21598"/>
              <a:gd name="T1" fmla="*/ 21600 h 21600"/>
              <a:gd name="T2" fmla="*/ 0 w 21598"/>
              <a:gd name="T3" fmla="*/ 327 h 21600"/>
              <a:gd name="T4" fmla="*/ 21598 w 2159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21598" y="21600"/>
                </a:moveTo>
                <a:cubicBezTo>
                  <a:pt x="9796" y="21600"/>
                  <a:pt x="179" y="12127"/>
                  <a:pt x="0" y="326"/>
                </a:cubicBezTo>
              </a:path>
              <a:path w="21598" h="21600" stroke="0" extrusionOk="0">
                <a:moveTo>
                  <a:pt x="21598" y="21600"/>
                </a:moveTo>
                <a:cubicBezTo>
                  <a:pt x="9796" y="21600"/>
                  <a:pt x="179" y="12127"/>
                  <a:pt x="0" y="326"/>
                </a:cubicBezTo>
                <a:lnTo>
                  <a:pt x="21598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59" name="Freeform 171"/>
          <p:cNvSpPr>
            <a:spLocks/>
          </p:cNvSpPr>
          <p:nvPr/>
        </p:nvSpPr>
        <p:spPr bwMode="auto">
          <a:xfrm>
            <a:off x="452418" y="6384260"/>
            <a:ext cx="53806" cy="80279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43"/>
              </a:cxn>
              <a:cxn ang="0">
                <a:pos x="16" y="32"/>
              </a:cxn>
              <a:cxn ang="0">
                <a:pos x="31" y="43"/>
              </a:cxn>
              <a:cxn ang="0">
                <a:pos x="16" y="0"/>
              </a:cxn>
            </a:cxnLst>
            <a:rect l="0" t="0" r="r" b="b"/>
            <a:pathLst>
              <a:path w="31" h="43">
                <a:moveTo>
                  <a:pt x="16" y="0"/>
                </a:moveTo>
                <a:lnTo>
                  <a:pt x="0" y="43"/>
                </a:lnTo>
                <a:lnTo>
                  <a:pt x="16" y="32"/>
                </a:lnTo>
                <a:lnTo>
                  <a:pt x="31" y="43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0" name="Freeform 172"/>
          <p:cNvSpPr>
            <a:spLocks/>
          </p:cNvSpPr>
          <p:nvPr/>
        </p:nvSpPr>
        <p:spPr bwMode="auto">
          <a:xfrm>
            <a:off x="1058169" y="5904450"/>
            <a:ext cx="734191" cy="631034"/>
          </a:xfrm>
          <a:custGeom>
            <a:avLst/>
            <a:gdLst/>
            <a:ahLst/>
            <a:cxnLst>
              <a:cxn ang="0">
                <a:pos x="1411" y="1125"/>
              </a:cxn>
              <a:cxn ang="0">
                <a:pos x="750" y="1110"/>
              </a:cxn>
              <a:cxn ang="0">
                <a:pos x="0" y="0"/>
              </a:cxn>
            </a:cxnLst>
            <a:rect l="0" t="0" r="r" b="b"/>
            <a:pathLst>
              <a:path w="1411" h="1125">
                <a:moveTo>
                  <a:pt x="1411" y="1125"/>
                </a:moveTo>
                <a:lnTo>
                  <a:pt x="750" y="111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1" name="Freeform 173"/>
          <p:cNvSpPr>
            <a:spLocks/>
          </p:cNvSpPr>
          <p:nvPr/>
        </p:nvSpPr>
        <p:spPr bwMode="auto">
          <a:xfrm>
            <a:off x="1058169" y="5904450"/>
            <a:ext cx="65956" cy="858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46"/>
              </a:cxn>
              <a:cxn ang="0">
                <a:pos x="18" y="27"/>
              </a:cxn>
              <a:cxn ang="0">
                <a:pos x="38" y="28"/>
              </a:cxn>
              <a:cxn ang="0">
                <a:pos x="0" y="0"/>
              </a:cxn>
            </a:cxnLst>
            <a:rect l="0" t="0" r="r" b="b"/>
            <a:pathLst>
              <a:path w="38" h="46">
                <a:moveTo>
                  <a:pt x="0" y="0"/>
                </a:moveTo>
                <a:lnTo>
                  <a:pt x="11" y="46"/>
                </a:lnTo>
                <a:lnTo>
                  <a:pt x="18" y="27"/>
                </a:lnTo>
                <a:lnTo>
                  <a:pt x="38" y="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2" name="Freeform 174"/>
          <p:cNvSpPr>
            <a:spLocks/>
          </p:cNvSpPr>
          <p:nvPr/>
        </p:nvSpPr>
        <p:spPr bwMode="auto">
          <a:xfrm>
            <a:off x="1377533" y="5652410"/>
            <a:ext cx="1267044" cy="621699"/>
          </a:xfrm>
          <a:custGeom>
            <a:avLst/>
            <a:gdLst/>
            <a:ahLst/>
            <a:cxnLst>
              <a:cxn ang="0">
                <a:pos x="2430" y="1110"/>
              </a:cxn>
              <a:cxn ang="0">
                <a:pos x="0" y="15"/>
              </a:cxn>
              <a:cxn ang="0">
                <a:pos x="376" y="0"/>
              </a:cxn>
            </a:cxnLst>
            <a:rect l="0" t="0" r="r" b="b"/>
            <a:pathLst>
              <a:path w="2430" h="1110">
                <a:moveTo>
                  <a:pt x="2430" y="1110"/>
                </a:moveTo>
                <a:lnTo>
                  <a:pt x="0" y="15"/>
                </a:lnTo>
                <a:lnTo>
                  <a:pt x="376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3" name="Freeform 175"/>
          <p:cNvSpPr>
            <a:spLocks/>
          </p:cNvSpPr>
          <p:nvPr/>
        </p:nvSpPr>
        <p:spPr bwMode="auto">
          <a:xfrm>
            <a:off x="1573665" y="5594534"/>
            <a:ext cx="10414" cy="115752"/>
          </a:xfrm>
          <a:custGeom>
            <a:avLst/>
            <a:gdLst/>
            <a:ahLst/>
            <a:cxnLst>
              <a:cxn ang="0">
                <a:pos x="23" y="205"/>
              </a:cxn>
              <a:cxn ang="0">
                <a:pos x="4" y="205"/>
              </a:cxn>
              <a:cxn ang="0">
                <a:pos x="0" y="0"/>
              </a:cxn>
              <a:cxn ang="0">
                <a:pos x="19" y="0"/>
              </a:cxn>
            </a:cxnLst>
            <a:rect l="0" t="0" r="r" b="b"/>
            <a:pathLst>
              <a:path w="23" h="205">
                <a:moveTo>
                  <a:pt x="23" y="205"/>
                </a:moveTo>
                <a:lnTo>
                  <a:pt x="4" y="205"/>
                </a:ln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4" name="Line 176"/>
          <p:cNvSpPr>
            <a:spLocks noChangeShapeType="1"/>
          </p:cNvSpPr>
          <p:nvPr/>
        </p:nvSpPr>
        <p:spPr bwMode="auto">
          <a:xfrm flipH="1">
            <a:off x="1573665" y="5594534"/>
            <a:ext cx="8678" cy="1867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5" name="Arc 177"/>
          <p:cNvSpPr>
            <a:spLocks/>
          </p:cNvSpPr>
          <p:nvPr/>
        </p:nvSpPr>
        <p:spPr bwMode="auto">
          <a:xfrm>
            <a:off x="1792360" y="6240504"/>
            <a:ext cx="147533" cy="12508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6" name="Freeform 178"/>
          <p:cNvSpPr>
            <a:spLocks/>
          </p:cNvSpPr>
          <p:nvPr/>
        </p:nvSpPr>
        <p:spPr bwMode="auto">
          <a:xfrm>
            <a:off x="1740290" y="6231169"/>
            <a:ext cx="105876" cy="933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4" h="19">
                <a:moveTo>
                  <a:pt x="204" y="0"/>
                </a:moveTo>
                <a:lnTo>
                  <a:pt x="204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7" name="Line 179"/>
          <p:cNvSpPr>
            <a:spLocks noChangeShapeType="1"/>
          </p:cNvSpPr>
          <p:nvPr/>
        </p:nvSpPr>
        <p:spPr bwMode="auto">
          <a:xfrm>
            <a:off x="1740290" y="6231169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8" name="Arc 180"/>
          <p:cNvSpPr>
            <a:spLocks/>
          </p:cNvSpPr>
          <p:nvPr/>
        </p:nvSpPr>
        <p:spPr bwMode="auto">
          <a:xfrm>
            <a:off x="1408776" y="6356256"/>
            <a:ext cx="295065" cy="4107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78 w 21578"/>
              <a:gd name="T1" fmla="*/ 972 h 21600"/>
              <a:gd name="T2" fmla="*/ 0 w 21578"/>
              <a:gd name="T3" fmla="*/ 21600 h 21600"/>
              <a:gd name="T4" fmla="*/ 0 w 2157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78" h="21600" fill="none" extrusionOk="0">
                <a:moveTo>
                  <a:pt x="21578" y="972"/>
                </a:moveTo>
                <a:cubicBezTo>
                  <a:pt x="21058" y="12511"/>
                  <a:pt x="11551" y="21599"/>
                  <a:pt x="0" y="21600"/>
                </a:cubicBezTo>
              </a:path>
              <a:path w="21578" h="21600" stroke="0" extrusionOk="0">
                <a:moveTo>
                  <a:pt x="21578" y="972"/>
                </a:moveTo>
                <a:cubicBezTo>
                  <a:pt x="21058" y="12511"/>
                  <a:pt x="11551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69" name="Arc 181"/>
          <p:cNvSpPr>
            <a:spLocks/>
          </p:cNvSpPr>
          <p:nvPr/>
        </p:nvSpPr>
        <p:spPr bwMode="auto">
          <a:xfrm>
            <a:off x="1230001" y="6089280"/>
            <a:ext cx="178775" cy="308049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13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721" y="21600"/>
                  <a:pt x="71" y="12008"/>
                  <a:pt x="0" y="129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721" y="21600"/>
                  <a:pt x="71" y="12008"/>
                  <a:pt x="0" y="129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0" name="Freeform 182"/>
          <p:cNvSpPr>
            <a:spLocks/>
          </p:cNvSpPr>
          <p:nvPr/>
        </p:nvSpPr>
        <p:spPr bwMode="auto">
          <a:xfrm>
            <a:off x="1176195" y="6079945"/>
            <a:ext cx="107612" cy="11202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1" name="Line 183"/>
          <p:cNvSpPr>
            <a:spLocks noChangeShapeType="1"/>
          </p:cNvSpPr>
          <p:nvPr/>
        </p:nvSpPr>
        <p:spPr bwMode="auto">
          <a:xfrm>
            <a:off x="1176195" y="6079945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2" name="Line 184"/>
          <p:cNvSpPr>
            <a:spLocks noChangeShapeType="1"/>
          </p:cNvSpPr>
          <p:nvPr/>
        </p:nvSpPr>
        <p:spPr bwMode="auto">
          <a:xfrm flipV="1">
            <a:off x="1417454" y="6031404"/>
            <a:ext cx="178775" cy="98949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3" name="Freeform 185"/>
          <p:cNvSpPr>
            <a:spLocks/>
          </p:cNvSpPr>
          <p:nvPr/>
        </p:nvSpPr>
        <p:spPr bwMode="auto">
          <a:xfrm>
            <a:off x="1571929" y="5975395"/>
            <a:ext cx="59013" cy="106417"/>
          </a:xfrm>
          <a:custGeom>
            <a:avLst/>
            <a:gdLst/>
            <a:ahLst/>
            <a:cxnLst>
              <a:cxn ang="0">
                <a:pos x="113" y="184"/>
              </a:cxn>
              <a:cxn ang="0">
                <a:pos x="96" y="192"/>
              </a:cxn>
              <a:cxn ang="0">
                <a:pos x="0" y="8"/>
              </a:cxn>
              <a:cxn ang="0">
                <a:pos x="16" y="0"/>
              </a:cxn>
            </a:cxnLst>
            <a:rect l="0" t="0" r="r" b="b"/>
            <a:pathLst>
              <a:path w="113" h="192">
                <a:moveTo>
                  <a:pt x="113" y="184"/>
                </a:moveTo>
                <a:lnTo>
                  <a:pt x="96" y="192"/>
                </a:lnTo>
                <a:lnTo>
                  <a:pt x="0" y="8"/>
                </a:lnTo>
                <a:lnTo>
                  <a:pt x="16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4" name="Line 186"/>
          <p:cNvSpPr>
            <a:spLocks noChangeShapeType="1"/>
          </p:cNvSpPr>
          <p:nvPr/>
        </p:nvSpPr>
        <p:spPr bwMode="auto">
          <a:xfrm flipH="1">
            <a:off x="1571929" y="5975395"/>
            <a:ext cx="8678" cy="373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5" name="Line 187"/>
          <p:cNvSpPr>
            <a:spLocks noChangeShapeType="1"/>
          </p:cNvSpPr>
          <p:nvPr/>
        </p:nvSpPr>
        <p:spPr bwMode="auto">
          <a:xfrm flipV="1">
            <a:off x="1276864" y="6149023"/>
            <a:ext cx="147533" cy="10828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6" name="Freeform 188"/>
          <p:cNvSpPr>
            <a:spLocks/>
          </p:cNvSpPr>
          <p:nvPr/>
        </p:nvSpPr>
        <p:spPr bwMode="auto">
          <a:xfrm>
            <a:off x="1394890" y="6094881"/>
            <a:ext cx="69427" cy="102683"/>
          </a:xfrm>
          <a:custGeom>
            <a:avLst/>
            <a:gdLst/>
            <a:ahLst/>
            <a:cxnLst>
              <a:cxn ang="0">
                <a:pos x="134" y="171"/>
              </a:cxn>
              <a:cxn ang="0">
                <a:pos x="117" y="182"/>
              </a:cxn>
              <a:cxn ang="0">
                <a:pos x="0" y="10"/>
              </a:cxn>
              <a:cxn ang="0">
                <a:pos x="17" y="0"/>
              </a:cxn>
            </a:cxnLst>
            <a:rect l="0" t="0" r="r" b="b"/>
            <a:pathLst>
              <a:path w="134" h="182">
                <a:moveTo>
                  <a:pt x="134" y="171"/>
                </a:moveTo>
                <a:lnTo>
                  <a:pt x="117" y="182"/>
                </a:lnTo>
                <a:lnTo>
                  <a:pt x="0" y="10"/>
                </a:lnTo>
                <a:lnTo>
                  <a:pt x="17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7" name="Line 189"/>
          <p:cNvSpPr>
            <a:spLocks noChangeShapeType="1"/>
          </p:cNvSpPr>
          <p:nvPr/>
        </p:nvSpPr>
        <p:spPr bwMode="auto">
          <a:xfrm flipH="1">
            <a:off x="1394890" y="6094881"/>
            <a:ext cx="8678" cy="560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8" name="Line 190"/>
          <p:cNvSpPr>
            <a:spLocks noChangeShapeType="1"/>
          </p:cNvSpPr>
          <p:nvPr/>
        </p:nvSpPr>
        <p:spPr bwMode="auto">
          <a:xfrm flipV="1">
            <a:off x="605157" y="5938056"/>
            <a:ext cx="6943" cy="38646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79" name="Freeform 191"/>
          <p:cNvSpPr>
            <a:spLocks/>
          </p:cNvSpPr>
          <p:nvPr/>
        </p:nvSpPr>
        <p:spPr bwMode="auto">
          <a:xfrm>
            <a:off x="560030" y="5926854"/>
            <a:ext cx="105876" cy="13069"/>
          </a:xfrm>
          <a:custGeom>
            <a:avLst/>
            <a:gdLst/>
            <a:ahLst/>
            <a:cxnLst>
              <a:cxn ang="0">
                <a:pos x="205" y="4"/>
              </a:cxn>
              <a:cxn ang="0">
                <a:pos x="205" y="23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23">
                <a:moveTo>
                  <a:pt x="205" y="4"/>
                </a:moveTo>
                <a:lnTo>
                  <a:pt x="205" y="23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0" name="Line 192"/>
          <p:cNvSpPr>
            <a:spLocks noChangeShapeType="1"/>
          </p:cNvSpPr>
          <p:nvPr/>
        </p:nvSpPr>
        <p:spPr bwMode="auto">
          <a:xfrm>
            <a:off x="560030" y="5926854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1" name="Freeform 193"/>
          <p:cNvSpPr>
            <a:spLocks/>
          </p:cNvSpPr>
          <p:nvPr/>
        </p:nvSpPr>
        <p:spPr bwMode="auto">
          <a:xfrm>
            <a:off x="1089411" y="6163959"/>
            <a:ext cx="22564" cy="136288"/>
          </a:xfrm>
          <a:custGeom>
            <a:avLst/>
            <a:gdLst/>
            <a:ahLst/>
            <a:cxnLst>
              <a:cxn ang="0">
                <a:pos x="0" y="241"/>
              </a:cxn>
              <a:cxn ang="0">
                <a:pos x="44" y="46"/>
              </a:cxn>
              <a:cxn ang="0">
                <a:pos x="44" y="0"/>
              </a:cxn>
            </a:cxnLst>
            <a:rect l="0" t="0" r="r" b="b"/>
            <a:pathLst>
              <a:path w="44" h="241">
                <a:moveTo>
                  <a:pt x="0" y="241"/>
                </a:moveTo>
                <a:lnTo>
                  <a:pt x="44" y="46"/>
                </a:lnTo>
                <a:lnTo>
                  <a:pt x="44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2" name="Freeform 194"/>
          <p:cNvSpPr>
            <a:spLocks/>
          </p:cNvSpPr>
          <p:nvPr/>
        </p:nvSpPr>
        <p:spPr bwMode="auto">
          <a:xfrm>
            <a:off x="1058169" y="6154624"/>
            <a:ext cx="107612" cy="933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8"/>
              </a:cxn>
              <a:cxn ang="0">
                <a:pos x="0" y="18"/>
              </a:cxn>
              <a:cxn ang="0">
                <a:pos x="0" y="0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3" name="Line 195"/>
          <p:cNvSpPr>
            <a:spLocks noChangeShapeType="1"/>
          </p:cNvSpPr>
          <p:nvPr/>
        </p:nvSpPr>
        <p:spPr bwMode="auto">
          <a:xfrm>
            <a:off x="1058169" y="6154624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4" name="Line 196"/>
          <p:cNvSpPr>
            <a:spLocks noChangeShapeType="1"/>
          </p:cNvSpPr>
          <p:nvPr/>
        </p:nvSpPr>
        <p:spPr bwMode="auto">
          <a:xfrm flipH="1" flipV="1">
            <a:off x="839474" y="6199431"/>
            <a:ext cx="6943" cy="6534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5" name="Freeform 197"/>
          <p:cNvSpPr>
            <a:spLocks/>
          </p:cNvSpPr>
          <p:nvPr/>
        </p:nvSpPr>
        <p:spPr bwMode="auto">
          <a:xfrm>
            <a:off x="783932" y="6180761"/>
            <a:ext cx="107612" cy="24271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6" y="18"/>
              </a:cxn>
              <a:cxn ang="0">
                <a:pos x="2" y="43"/>
              </a:cxn>
              <a:cxn ang="0">
                <a:pos x="0" y="25"/>
              </a:cxn>
            </a:cxnLst>
            <a:rect l="0" t="0" r="r" b="b"/>
            <a:pathLst>
              <a:path w="206" h="43">
                <a:moveTo>
                  <a:pt x="204" y="0"/>
                </a:moveTo>
                <a:lnTo>
                  <a:pt x="206" y="18"/>
                </a:lnTo>
                <a:lnTo>
                  <a:pt x="2" y="43"/>
                </a:lnTo>
                <a:lnTo>
                  <a:pt x="0" y="2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6" name="Line 198"/>
          <p:cNvSpPr>
            <a:spLocks noChangeShapeType="1"/>
          </p:cNvSpPr>
          <p:nvPr/>
        </p:nvSpPr>
        <p:spPr bwMode="auto">
          <a:xfrm>
            <a:off x="783932" y="6195697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7" name="Freeform 199"/>
          <p:cNvSpPr>
            <a:spLocks/>
          </p:cNvSpPr>
          <p:nvPr/>
        </p:nvSpPr>
        <p:spPr bwMode="auto">
          <a:xfrm>
            <a:off x="1455639" y="4886954"/>
            <a:ext cx="124969" cy="184830"/>
          </a:xfrm>
          <a:custGeom>
            <a:avLst/>
            <a:gdLst/>
            <a:ahLst/>
            <a:cxnLst>
              <a:cxn ang="0">
                <a:pos x="240" y="107"/>
              </a:cxn>
              <a:cxn ang="0">
                <a:pos x="90" y="0"/>
              </a:cxn>
              <a:cxn ang="0">
                <a:pos x="0" y="330"/>
              </a:cxn>
            </a:cxnLst>
            <a:rect l="0" t="0" r="r" b="b"/>
            <a:pathLst>
              <a:path w="240" h="330">
                <a:moveTo>
                  <a:pt x="240" y="107"/>
                </a:moveTo>
                <a:lnTo>
                  <a:pt x="90" y="0"/>
                </a:lnTo>
                <a:lnTo>
                  <a:pt x="0" y="3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8" name="Freeform 200"/>
          <p:cNvSpPr>
            <a:spLocks/>
          </p:cNvSpPr>
          <p:nvPr/>
        </p:nvSpPr>
        <p:spPr bwMode="auto">
          <a:xfrm>
            <a:off x="1450432" y="4984037"/>
            <a:ext cx="52070" cy="87747"/>
          </a:xfrm>
          <a:custGeom>
            <a:avLst/>
            <a:gdLst/>
            <a:ahLst/>
            <a:cxnLst>
              <a:cxn ang="0">
                <a:pos x="3" y="47"/>
              </a:cxn>
              <a:cxn ang="0">
                <a:pos x="30" y="9"/>
              </a:cxn>
              <a:cxn ang="0">
                <a:pos x="11" y="15"/>
              </a:cxn>
              <a:cxn ang="0">
                <a:pos x="0" y="0"/>
              </a:cxn>
              <a:cxn ang="0">
                <a:pos x="3" y="47"/>
              </a:cxn>
            </a:cxnLst>
            <a:rect l="0" t="0" r="r" b="b"/>
            <a:pathLst>
              <a:path w="30" h="47">
                <a:moveTo>
                  <a:pt x="3" y="47"/>
                </a:moveTo>
                <a:lnTo>
                  <a:pt x="30" y="9"/>
                </a:lnTo>
                <a:lnTo>
                  <a:pt x="11" y="15"/>
                </a:lnTo>
                <a:lnTo>
                  <a:pt x="0" y="0"/>
                </a:lnTo>
                <a:lnTo>
                  <a:pt x="3" y="47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89" name="Freeform 201"/>
          <p:cNvSpPr>
            <a:spLocks/>
          </p:cNvSpPr>
          <p:nvPr/>
        </p:nvSpPr>
        <p:spPr bwMode="auto">
          <a:xfrm>
            <a:off x="1518123" y="4802941"/>
            <a:ext cx="890402" cy="74679"/>
          </a:xfrm>
          <a:custGeom>
            <a:avLst/>
            <a:gdLst/>
            <a:ahLst/>
            <a:cxnLst>
              <a:cxn ang="0">
                <a:pos x="1710" y="75"/>
              </a:cxn>
              <a:cxn ang="0">
                <a:pos x="1679" y="134"/>
              </a:cxn>
              <a:cxn ang="0">
                <a:pos x="1620" y="14"/>
              </a:cxn>
              <a:cxn ang="0">
                <a:pos x="1559" y="133"/>
              </a:cxn>
              <a:cxn ang="0">
                <a:pos x="1500" y="13"/>
              </a:cxn>
              <a:cxn ang="0">
                <a:pos x="1439" y="132"/>
              </a:cxn>
              <a:cxn ang="0">
                <a:pos x="1380" y="12"/>
              </a:cxn>
              <a:cxn ang="0">
                <a:pos x="1319" y="131"/>
              </a:cxn>
              <a:cxn ang="0">
                <a:pos x="1260" y="11"/>
              </a:cxn>
              <a:cxn ang="0">
                <a:pos x="1199" y="130"/>
              </a:cxn>
              <a:cxn ang="0">
                <a:pos x="1140" y="10"/>
              </a:cxn>
              <a:cxn ang="0">
                <a:pos x="1079" y="129"/>
              </a:cxn>
              <a:cxn ang="0">
                <a:pos x="1020" y="8"/>
              </a:cxn>
              <a:cxn ang="0">
                <a:pos x="959" y="128"/>
              </a:cxn>
              <a:cxn ang="0">
                <a:pos x="900" y="7"/>
              </a:cxn>
              <a:cxn ang="0">
                <a:pos x="839" y="127"/>
              </a:cxn>
              <a:cxn ang="0">
                <a:pos x="780" y="6"/>
              </a:cxn>
              <a:cxn ang="0">
                <a:pos x="719" y="126"/>
              </a:cxn>
              <a:cxn ang="0">
                <a:pos x="660" y="5"/>
              </a:cxn>
              <a:cxn ang="0">
                <a:pos x="599" y="125"/>
              </a:cxn>
              <a:cxn ang="0">
                <a:pos x="540" y="4"/>
              </a:cxn>
              <a:cxn ang="0">
                <a:pos x="479" y="124"/>
              </a:cxn>
              <a:cxn ang="0">
                <a:pos x="420" y="3"/>
              </a:cxn>
              <a:cxn ang="0">
                <a:pos x="359" y="123"/>
              </a:cxn>
              <a:cxn ang="0">
                <a:pos x="300" y="2"/>
              </a:cxn>
              <a:cxn ang="0">
                <a:pos x="239" y="122"/>
              </a:cxn>
              <a:cxn ang="0">
                <a:pos x="180" y="1"/>
              </a:cxn>
              <a:cxn ang="0">
                <a:pos x="119" y="121"/>
              </a:cxn>
              <a:cxn ang="0">
                <a:pos x="60" y="0"/>
              </a:cxn>
              <a:cxn ang="0">
                <a:pos x="30" y="60"/>
              </a:cxn>
              <a:cxn ang="0">
                <a:pos x="0" y="60"/>
              </a:cxn>
            </a:cxnLst>
            <a:rect l="0" t="0" r="r" b="b"/>
            <a:pathLst>
              <a:path w="1710" h="134">
                <a:moveTo>
                  <a:pt x="1710" y="75"/>
                </a:moveTo>
                <a:lnTo>
                  <a:pt x="1679" y="134"/>
                </a:lnTo>
                <a:lnTo>
                  <a:pt x="1620" y="14"/>
                </a:lnTo>
                <a:lnTo>
                  <a:pt x="1559" y="133"/>
                </a:lnTo>
                <a:lnTo>
                  <a:pt x="1500" y="13"/>
                </a:lnTo>
                <a:lnTo>
                  <a:pt x="1439" y="132"/>
                </a:lnTo>
                <a:lnTo>
                  <a:pt x="1380" y="12"/>
                </a:lnTo>
                <a:lnTo>
                  <a:pt x="1319" y="131"/>
                </a:lnTo>
                <a:lnTo>
                  <a:pt x="1260" y="11"/>
                </a:lnTo>
                <a:lnTo>
                  <a:pt x="1199" y="130"/>
                </a:lnTo>
                <a:lnTo>
                  <a:pt x="1140" y="10"/>
                </a:lnTo>
                <a:lnTo>
                  <a:pt x="1079" y="129"/>
                </a:lnTo>
                <a:lnTo>
                  <a:pt x="1020" y="8"/>
                </a:lnTo>
                <a:lnTo>
                  <a:pt x="959" y="128"/>
                </a:lnTo>
                <a:lnTo>
                  <a:pt x="900" y="7"/>
                </a:lnTo>
                <a:lnTo>
                  <a:pt x="839" y="127"/>
                </a:lnTo>
                <a:lnTo>
                  <a:pt x="780" y="6"/>
                </a:lnTo>
                <a:lnTo>
                  <a:pt x="719" y="126"/>
                </a:lnTo>
                <a:lnTo>
                  <a:pt x="660" y="5"/>
                </a:lnTo>
                <a:lnTo>
                  <a:pt x="599" y="125"/>
                </a:lnTo>
                <a:lnTo>
                  <a:pt x="540" y="4"/>
                </a:lnTo>
                <a:lnTo>
                  <a:pt x="479" y="124"/>
                </a:lnTo>
                <a:lnTo>
                  <a:pt x="420" y="3"/>
                </a:lnTo>
                <a:lnTo>
                  <a:pt x="359" y="123"/>
                </a:lnTo>
                <a:lnTo>
                  <a:pt x="300" y="2"/>
                </a:lnTo>
                <a:lnTo>
                  <a:pt x="239" y="122"/>
                </a:lnTo>
                <a:lnTo>
                  <a:pt x="180" y="1"/>
                </a:lnTo>
                <a:lnTo>
                  <a:pt x="119" y="121"/>
                </a:lnTo>
                <a:lnTo>
                  <a:pt x="60" y="0"/>
                </a:lnTo>
                <a:lnTo>
                  <a:pt x="30" y="60"/>
                </a:lnTo>
                <a:lnTo>
                  <a:pt x="0" y="6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0" name="Arc 202"/>
          <p:cNvSpPr>
            <a:spLocks/>
          </p:cNvSpPr>
          <p:nvPr/>
        </p:nvSpPr>
        <p:spPr bwMode="auto">
          <a:xfrm>
            <a:off x="868980" y="4834679"/>
            <a:ext cx="628315" cy="746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0958 w 20958"/>
              <a:gd name="T1" fmla="*/ 5226 h 21600"/>
              <a:gd name="T2" fmla="*/ 0 w 20958"/>
              <a:gd name="T3" fmla="*/ 21600 h 21600"/>
              <a:gd name="T4" fmla="*/ 0 w 2095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58" h="21600" fill="none" extrusionOk="0">
                <a:moveTo>
                  <a:pt x="20958" y="5226"/>
                </a:moveTo>
                <a:cubicBezTo>
                  <a:pt x="18558" y="14847"/>
                  <a:pt x="9916" y="21599"/>
                  <a:pt x="0" y="21600"/>
                </a:cubicBezTo>
              </a:path>
              <a:path w="20958" h="21600" stroke="0" extrusionOk="0">
                <a:moveTo>
                  <a:pt x="20958" y="5226"/>
                </a:moveTo>
                <a:cubicBezTo>
                  <a:pt x="18558" y="14847"/>
                  <a:pt x="9916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1" name="Arc 203"/>
          <p:cNvSpPr>
            <a:spLocks/>
          </p:cNvSpPr>
          <p:nvPr/>
        </p:nvSpPr>
        <p:spPr bwMode="auto">
          <a:xfrm>
            <a:off x="636399" y="4802941"/>
            <a:ext cx="232581" cy="4107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2" name="Arc 204"/>
          <p:cNvSpPr>
            <a:spLocks/>
          </p:cNvSpPr>
          <p:nvPr/>
        </p:nvSpPr>
        <p:spPr bwMode="auto">
          <a:xfrm>
            <a:off x="613836" y="4733863"/>
            <a:ext cx="20828" cy="67211"/>
          </a:xfrm>
          <a:custGeom>
            <a:avLst/>
            <a:gdLst>
              <a:gd name="G0" fmla="+- 21592 0 0"/>
              <a:gd name="G1" fmla="+- 0 0 0"/>
              <a:gd name="G2" fmla="+- 21600 0 0"/>
              <a:gd name="T0" fmla="*/ 21592 w 21592"/>
              <a:gd name="T1" fmla="*/ 21600 h 21600"/>
              <a:gd name="T2" fmla="*/ 0 w 21592"/>
              <a:gd name="T3" fmla="*/ 577 h 21600"/>
              <a:gd name="T4" fmla="*/ 21592 w 21592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2" h="21600" fill="none" extrusionOk="0">
                <a:moveTo>
                  <a:pt x="21592" y="21600"/>
                </a:moveTo>
                <a:cubicBezTo>
                  <a:pt x="9887" y="21600"/>
                  <a:pt x="312" y="12277"/>
                  <a:pt x="-1" y="577"/>
                </a:cubicBezTo>
              </a:path>
              <a:path w="21592" h="21600" stroke="0" extrusionOk="0">
                <a:moveTo>
                  <a:pt x="21592" y="21600"/>
                </a:moveTo>
                <a:cubicBezTo>
                  <a:pt x="9887" y="21600"/>
                  <a:pt x="312" y="12277"/>
                  <a:pt x="-1" y="577"/>
                </a:cubicBezTo>
                <a:lnTo>
                  <a:pt x="21592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3" name="Freeform 205"/>
          <p:cNvSpPr>
            <a:spLocks/>
          </p:cNvSpPr>
          <p:nvPr/>
        </p:nvSpPr>
        <p:spPr bwMode="auto">
          <a:xfrm>
            <a:off x="612100" y="4735730"/>
            <a:ext cx="52070" cy="858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6"/>
              </a:cxn>
              <a:cxn ang="0">
                <a:pos x="11" y="31"/>
              </a:cxn>
              <a:cxn ang="0">
                <a:pos x="30" y="35"/>
              </a:cxn>
              <a:cxn ang="0">
                <a:pos x="0" y="0"/>
              </a:cxn>
            </a:cxnLst>
            <a:rect l="0" t="0" r="r" b="b"/>
            <a:pathLst>
              <a:path w="30" h="46">
                <a:moveTo>
                  <a:pt x="0" y="0"/>
                </a:moveTo>
                <a:lnTo>
                  <a:pt x="0" y="46"/>
                </a:lnTo>
                <a:lnTo>
                  <a:pt x="11" y="31"/>
                </a:lnTo>
                <a:lnTo>
                  <a:pt x="30" y="3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4" name="Freeform 206"/>
          <p:cNvSpPr>
            <a:spLocks/>
          </p:cNvSpPr>
          <p:nvPr/>
        </p:nvSpPr>
        <p:spPr bwMode="auto">
          <a:xfrm>
            <a:off x="1386212" y="4013215"/>
            <a:ext cx="1273987" cy="621699"/>
          </a:xfrm>
          <a:custGeom>
            <a:avLst/>
            <a:gdLst/>
            <a:ahLst/>
            <a:cxnLst>
              <a:cxn ang="0">
                <a:pos x="2446" y="1110"/>
              </a:cxn>
              <a:cxn ang="0">
                <a:pos x="0" y="75"/>
              </a:cxn>
              <a:cxn ang="0">
                <a:pos x="195" y="0"/>
              </a:cxn>
            </a:cxnLst>
            <a:rect l="0" t="0" r="r" b="b"/>
            <a:pathLst>
              <a:path w="2446" h="1110">
                <a:moveTo>
                  <a:pt x="2446" y="1110"/>
                </a:moveTo>
                <a:lnTo>
                  <a:pt x="0" y="75"/>
                </a:lnTo>
                <a:lnTo>
                  <a:pt x="195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6" name="Freeform 208"/>
          <p:cNvSpPr>
            <a:spLocks/>
          </p:cNvSpPr>
          <p:nvPr/>
        </p:nvSpPr>
        <p:spPr bwMode="auto">
          <a:xfrm>
            <a:off x="1467788" y="3955339"/>
            <a:ext cx="48599" cy="112018"/>
          </a:xfrm>
          <a:custGeom>
            <a:avLst/>
            <a:gdLst/>
            <a:ahLst/>
            <a:cxnLst>
              <a:cxn ang="0">
                <a:pos x="94" y="193"/>
              </a:cxn>
              <a:cxn ang="0">
                <a:pos x="75" y="199"/>
              </a:cxn>
              <a:cxn ang="0">
                <a:pos x="0" y="7"/>
              </a:cxn>
              <a:cxn ang="0">
                <a:pos x="19" y="0"/>
              </a:cxn>
            </a:cxnLst>
            <a:rect l="0" t="0" r="r" b="b"/>
            <a:pathLst>
              <a:path w="94" h="199">
                <a:moveTo>
                  <a:pt x="94" y="193"/>
                </a:moveTo>
                <a:lnTo>
                  <a:pt x="75" y="199"/>
                </a:lnTo>
                <a:lnTo>
                  <a:pt x="0" y="7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7" name="Line 209"/>
          <p:cNvSpPr>
            <a:spLocks noChangeShapeType="1"/>
          </p:cNvSpPr>
          <p:nvPr/>
        </p:nvSpPr>
        <p:spPr bwMode="auto">
          <a:xfrm flipH="1">
            <a:off x="1467788" y="3955339"/>
            <a:ext cx="8678" cy="373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8" name="Arc 210"/>
          <p:cNvSpPr>
            <a:spLocks/>
          </p:cNvSpPr>
          <p:nvPr/>
        </p:nvSpPr>
        <p:spPr bwMode="auto">
          <a:xfrm>
            <a:off x="1901707" y="4584506"/>
            <a:ext cx="140590" cy="12508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499" name="Freeform 211"/>
          <p:cNvSpPr>
            <a:spLocks/>
          </p:cNvSpPr>
          <p:nvPr/>
        </p:nvSpPr>
        <p:spPr bwMode="auto">
          <a:xfrm>
            <a:off x="1847901" y="4573305"/>
            <a:ext cx="107612" cy="11202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4" h="19">
                <a:moveTo>
                  <a:pt x="204" y="0"/>
                </a:moveTo>
                <a:lnTo>
                  <a:pt x="204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0" name="Line 212"/>
          <p:cNvSpPr>
            <a:spLocks noChangeShapeType="1"/>
          </p:cNvSpPr>
          <p:nvPr/>
        </p:nvSpPr>
        <p:spPr bwMode="auto">
          <a:xfrm>
            <a:off x="1847901" y="4573305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1" name="Arc 213"/>
          <p:cNvSpPr>
            <a:spLocks/>
          </p:cNvSpPr>
          <p:nvPr/>
        </p:nvSpPr>
        <p:spPr bwMode="auto">
          <a:xfrm>
            <a:off x="1219586" y="4709593"/>
            <a:ext cx="577980" cy="57876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89 w 21589"/>
              <a:gd name="T1" fmla="*/ 692 h 21600"/>
              <a:gd name="T2" fmla="*/ 63 w 21589"/>
              <a:gd name="T3" fmla="*/ 21600 h 21600"/>
              <a:gd name="T4" fmla="*/ 0 w 2158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9" h="21600" fill="none" extrusionOk="0">
                <a:moveTo>
                  <a:pt x="21588" y="691"/>
                </a:moveTo>
                <a:cubicBezTo>
                  <a:pt x="21216" y="12321"/>
                  <a:pt x="11698" y="21565"/>
                  <a:pt x="62" y="21599"/>
                </a:cubicBezTo>
              </a:path>
              <a:path w="21589" h="21600" stroke="0" extrusionOk="0">
                <a:moveTo>
                  <a:pt x="21588" y="691"/>
                </a:moveTo>
                <a:cubicBezTo>
                  <a:pt x="21216" y="12321"/>
                  <a:pt x="11698" y="21565"/>
                  <a:pt x="62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2" name="Arc 214"/>
          <p:cNvSpPr>
            <a:spLocks/>
          </p:cNvSpPr>
          <p:nvPr/>
        </p:nvSpPr>
        <p:spPr bwMode="auto">
          <a:xfrm>
            <a:off x="1096353" y="4392209"/>
            <a:ext cx="124969" cy="37712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903 w 21903"/>
              <a:gd name="T1" fmla="*/ 21598 h 21600"/>
              <a:gd name="T2" fmla="*/ 0 w 21903"/>
              <a:gd name="T3" fmla="*/ 0 h 21600"/>
              <a:gd name="T4" fmla="*/ 21600 w 21903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903" h="21600" fill="none" extrusionOk="0">
                <a:moveTo>
                  <a:pt x="21902" y="21597"/>
                </a:moveTo>
                <a:cubicBezTo>
                  <a:pt x="21802" y="21599"/>
                  <a:pt x="21701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903" h="21600" stroke="0" extrusionOk="0">
                <a:moveTo>
                  <a:pt x="21902" y="21597"/>
                </a:moveTo>
                <a:cubicBezTo>
                  <a:pt x="21802" y="21599"/>
                  <a:pt x="21701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3" name="Freeform 215"/>
          <p:cNvSpPr>
            <a:spLocks/>
          </p:cNvSpPr>
          <p:nvPr/>
        </p:nvSpPr>
        <p:spPr bwMode="auto">
          <a:xfrm>
            <a:off x="1044283" y="4381007"/>
            <a:ext cx="105876" cy="11202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4" name="Line 216"/>
          <p:cNvSpPr>
            <a:spLocks noChangeShapeType="1"/>
          </p:cNvSpPr>
          <p:nvPr/>
        </p:nvSpPr>
        <p:spPr bwMode="auto">
          <a:xfrm>
            <a:off x="1044283" y="4381007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5" name="Line 217"/>
          <p:cNvSpPr>
            <a:spLocks noChangeShapeType="1"/>
          </p:cNvSpPr>
          <p:nvPr/>
        </p:nvSpPr>
        <p:spPr bwMode="auto">
          <a:xfrm flipH="1" flipV="1">
            <a:off x="658963" y="4483690"/>
            <a:ext cx="62484" cy="20910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6" name="Freeform 218"/>
          <p:cNvSpPr>
            <a:spLocks/>
          </p:cNvSpPr>
          <p:nvPr/>
        </p:nvSpPr>
        <p:spPr bwMode="auto">
          <a:xfrm>
            <a:off x="605157" y="4455686"/>
            <a:ext cx="105876" cy="44807"/>
          </a:xfrm>
          <a:custGeom>
            <a:avLst/>
            <a:gdLst/>
            <a:ahLst/>
            <a:cxnLst>
              <a:cxn ang="0">
                <a:pos x="196" y="0"/>
              </a:cxn>
              <a:cxn ang="0">
                <a:pos x="202" y="19"/>
              </a:cxn>
              <a:cxn ang="0">
                <a:pos x="6" y="81"/>
              </a:cxn>
              <a:cxn ang="0">
                <a:pos x="0" y="63"/>
              </a:cxn>
            </a:cxnLst>
            <a:rect l="0" t="0" r="r" b="b"/>
            <a:pathLst>
              <a:path w="202" h="81">
                <a:moveTo>
                  <a:pt x="196" y="0"/>
                </a:moveTo>
                <a:lnTo>
                  <a:pt x="202" y="19"/>
                </a:lnTo>
                <a:lnTo>
                  <a:pt x="6" y="81"/>
                </a:lnTo>
                <a:lnTo>
                  <a:pt x="0" y="6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7" name="Line 219"/>
          <p:cNvSpPr>
            <a:spLocks noChangeShapeType="1"/>
          </p:cNvSpPr>
          <p:nvPr/>
        </p:nvSpPr>
        <p:spPr bwMode="auto">
          <a:xfrm>
            <a:off x="605157" y="4491158"/>
            <a:ext cx="3471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8" name="Line 220"/>
          <p:cNvSpPr>
            <a:spLocks noChangeShapeType="1"/>
          </p:cNvSpPr>
          <p:nvPr/>
        </p:nvSpPr>
        <p:spPr bwMode="auto">
          <a:xfrm flipV="1">
            <a:off x="1596228" y="4541566"/>
            <a:ext cx="71163" cy="6721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09" name="Freeform 221"/>
          <p:cNvSpPr>
            <a:spLocks/>
          </p:cNvSpPr>
          <p:nvPr/>
        </p:nvSpPr>
        <p:spPr bwMode="auto">
          <a:xfrm>
            <a:off x="1632677" y="4493025"/>
            <a:ext cx="78105" cy="93348"/>
          </a:xfrm>
          <a:custGeom>
            <a:avLst/>
            <a:gdLst/>
            <a:ahLst/>
            <a:cxnLst>
              <a:cxn ang="0">
                <a:pos x="148" y="154"/>
              </a:cxn>
              <a:cxn ang="0">
                <a:pos x="133" y="167"/>
              </a:cxn>
              <a:cxn ang="0">
                <a:pos x="0" y="12"/>
              </a:cxn>
              <a:cxn ang="0">
                <a:pos x="14" y="0"/>
              </a:cxn>
            </a:cxnLst>
            <a:rect l="0" t="0" r="r" b="b"/>
            <a:pathLst>
              <a:path w="148" h="167">
                <a:moveTo>
                  <a:pt x="148" y="154"/>
                </a:moveTo>
                <a:lnTo>
                  <a:pt x="133" y="167"/>
                </a:lnTo>
                <a:lnTo>
                  <a:pt x="0" y="12"/>
                </a:lnTo>
                <a:lnTo>
                  <a:pt x="14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0" name="Line 222"/>
          <p:cNvSpPr>
            <a:spLocks noChangeShapeType="1"/>
          </p:cNvSpPr>
          <p:nvPr/>
        </p:nvSpPr>
        <p:spPr bwMode="auto">
          <a:xfrm flipH="1">
            <a:off x="1632677" y="4493025"/>
            <a:ext cx="6943" cy="560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1" name="Line 223"/>
          <p:cNvSpPr>
            <a:spLocks noChangeShapeType="1"/>
          </p:cNvSpPr>
          <p:nvPr/>
        </p:nvSpPr>
        <p:spPr bwMode="auto">
          <a:xfrm flipV="1">
            <a:off x="1308106" y="4392209"/>
            <a:ext cx="281180" cy="16616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2" name="Freeform 224"/>
          <p:cNvSpPr>
            <a:spLocks/>
          </p:cNvSpPr>
          <p:nvPr/>
        </p:nvSpPr>
        <p:spPr bwMode="auto">
          <a:xfrm>
            <a:off x="1563250" y="4336200"/>
            <a:ext cx="60749" cy="106417"/>
          </a:xfrm>
          <a:custGeom>
            <a:avLst/>
            <a:gdLst/>
            <a:ahLst/>
            <a:cxnLst>
              <a:cxn ang="0">
                <a:pos x="117" y="179"/>
              </a:cxn>
              <a:cxn ang="0">
                <a:pos x="100" y="188"/>
              </a:cxn>
              <a:cxn ang="0">
                <a:pos x="0" y="8"/>
              </a:cxn>
              <a:cxn ang="0">
                <a:pos x="17" y="0"/>
              </a:cxn>
            </a:cxnLst>
            <a:rect l="0" t="0" r="r" b="b"/>
            <a:pathLst>
              <a:path w="117" h="188">
                <a:moveTo>
                  <a:pt x="117" y="179"/>
                </a:moveTo>
                <a:lnTo>
                  <a:pt x="100" y="188"/>
                </a:lnTo>
                <a:lnTo>
                  <a:pt x="0" y="8"/>
                </a:lnTo>
                <a:lnTo>
                  <a:pt x="17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3" name="Line 225"/>
          <p:cNvSpPr>
            <a:spLocks noChangeShapeType="1"/>
          </p:cNvSpPr>
          <p:nvPr/>
        </p:nvSpPr>
        <p:spPr bwMode="auto">
          <a:xfrm flipH="1">
            <a:off x="1563250" y="4336200"/>
            <a:ext cx="8678" cy="560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4" name="Line 226"/>
          <p:cNvSpPr>
            <a:spLocks noChangeShapeType="1"/>
          </p:cNvSpPr>
          <p:nvPr/>
        </p:nvSpPr>
        <p:spPr bwMode="auto">
          <a:xfrm flipH="1" flipV="1">
            <a:off x="1308106" y="4558369"/>
            <a:ext cx="31242" cy="5040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5" name="Freeform 227"/>
          <p:cNvSpPr>
            <a:spLocks/>
          </p:cNvSpPr>
          <p:nvPr/>
        </p:nvSpPr>
        <p:spPr bwMode="auto">
          <a:xfrm>
            <a:off x="1257771" y="4517296"/>
            <a:ext cx="93727" cy="72812"/>
          </a:xfrm>
          <a:custGeom>
            <a:avLst/>
            <a:gdLst/>
            <a:ahLst/>
            <a:cxnLst>
              <a:cxn ang="0">
                <a:pos x="171" y="0"/>
              </a:cxn>
              <a:cxn ang="0">
                <a:pos x="181" y="16"/>
              </a:cxn>
              <a:cxn ang="0">
                <a:pos x="10" y="129"/>
              </a:cxn>
              <a:cxn ang="0">
                <a:pos x="0" y="112"/>
              </a:cxn>
            </a:cxnLst>
            <a:rect l="0" t="0" r="r" b="b"/>
            <a:pathLst>
              <a:path w="181" h="129">
                <a:moveTo>
                  <a:pt x="171" y="0"/>
                </a:moveTo>
                <a:lnTo>
                  <a:pt x="181" y="16"/>
                </a:lnTo>
                <a:lnTo>
                  <a:pt x="10" y="129"/>
                </a:lnTo>
                <a:lnTo>
                  <a:pt x="0" y="11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6" name="Line 228"/>
          <p:cNvSpPr>
            <a:spLocks noChangeShapeType="1"/>
          </p:cNvSpPr>
          <p:nvPr/>
        </p:nvSpPr>
        <p:spPr bwMode="auto">
          <a:xfrm>
            <a:off x="1257771" y="4580772"/>
            <a:ext cx="5207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7" name="Line 229"/>
          <p:cNvSpPr>
            <a:spLocks noChangeShapeType="1"/>
          </p:cNvSpPr>
          <p:nvPr/>
        </p:nvSpPr>
        <p:spPr bwMode="auto">
          <a:xfrm flipV="1">
            <a:off x="940142" y="4560236"/>
            <a:ext cx="39921" cy="5040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8" name="Freeform 230"/>
          <p:cNvSpPr>
            <a:spLocks/>
          </p:cNvSpPr>
          <p:nvPr/>
        </p:nvSpPr>
        <p:spPr bwMode="auto">
          <a:xfrm>
            <a:off x="938407" y="4515429"/>
            <a:ext cx="88520" cy="84013"/>
          </a:xfrm>
          <a:custGeom>
            <a:avLst/>
            <a:gdLst/>
            <a:ahLst/>
            <a:cxnLst>
              <a:cxn ang="0">
                <a:pos x="172" y="134"/>
              </a:cxn>
              <a:cxn ang="0">
                <a:pos x="159" y="149"/>
              </a:cxn>
              <a:cxn ang="0">
                <a:pos x="0" y="15"/>
              </a:cxn>
              <a:cxn ang="0">
                <a:pos x="13" y="0"/>
              </a:cxn>
            </a:cxnLst>
            <a:rect l="0" t="0" r="r" b="b"/>
            <a:pathLst>
              <a:path w="172" h="149">
                <a:moveTo>
                  <a:pt x="172" y="134"/>
                </a:moveTo>
                <a:lnTo>
                  <a:pt x="159" y="149"/>
                </a:lnTo>
                <a:lnTo>
                  <a:pt x="0" y="15"/>
                </a:lnTo>
                <a:lnTo>
                  <a:pt x="13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19" name="Line 231"/>
          <p:cNvSpPr>
            <a:spLocks noChangeShapeType="1"/>
          </p:cNvSpPr>
          <p:nvPr/>
        </p:nvSpPr>
        <p:spPr bwMode="auto">
          <a:xfrm flipH="1">
            <a:off x="938407" y="4515429"/>
            <a:ext cx="6943" cy="746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0" name="Freeform 232"/>
          <p:cNvSpPr>
            <a:spLocks/>
          </p:cNvSpPr>
          <p:nvPr/>
        </p:nvSpPr>
        <p:spPr bwMode="auto">
          <a:xfrm>
            <a:off x="2917078" y="2807156"/>
            <a:ext cx="156211" cy="300581"/>
          </a:xfrm>
          <a:custGeom>
            <a:avLst/>
            <a:gdLst/>
            <a:ahLst/>
            <a:cxnLst>
              <a:cxn ang="0">
                <a:pos x="299" y="104"/>
              </a:cxn>
              <a:cxn ang="0">
                <a:pos x="194" y="0"/>
              </a:cxn>
              <a:cxn ang="0">
                <a:pos x="0" y="539"/>
              </a:cxn>
            </a:cxnLst>
            <a:rect l="0" t="0" r="r" b="b"/>
            <a:pathLst>
              <a:path w="299" h="539">
                <a:moveTo>
                  <a:pt x="299" y="104"/>
                </a:moveTo>
                <a:lnTo>
                  <a:pt x="194" y="0"/>
                </a:lnTo>
                <a:lnTo>
                  <a:pt x="0" y="539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1" name="Freeform 233"/>
          <p:cNvSpPr>
            <a:spLocks/>
          </p:cNvSpPr>
          <p:nvPr/>
        </p:nvSpPr>
        <p:spPr bwMode="auto">
          <a:xfrm>
            <a:off x="2917078" y="3021857"/>
            <a:ext cx="52070" cy="85880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30" y="10"/>
              </a:cxn>
              <a:cxn ang="0">
                <a:pos x="11" y="16"/>
              </a:cxn>
              <a:cxn ang="0">
                <a:pos x="0" y="0"/>
              </a:cxn>
              <a:cxn ang="0">
                <a:pos x="0" y="46"/>
              </a:cxn>
            </a:cxnLst>
            <a:rect l="0" t="0" r="r" b="b"/>
            <a:pathLst>
              <a:path w="30" h="46">
                <a:moveTo>
                  <a:pt x="0" y="46"/>
                </a:moveTo>
                <a:lnTo>
                  <a:pt x="30" y="10"/>
                </a:lnTo>
                <a:lnTo>
                  <a:pt x="11" y="16"/>
                </a:lnTo>
                <a:lnTo>
                  <a:pt x="0" y="0"/>
                </a:lnTo>
                <a:lnTo>
                  <a:pt x="0" y="46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2" name="Freeform 234"/>
          <p:cNvSpPr>
            <a:spLocks/>
          </p:cNvSpPr>
          <p:nvPr/>
        </p:nvSpPr>
        <p:spPr bwMode="auto">
          <a:xfrm>
            <a:off x="3026426" y="1203433"/>
            <a:ext cx="1907509" cy="1023097"/>
          </a:xfrm>
          <a:custGeom>
            <a:avLst/>
            <a:gdLst/>
            <a:ahLst/>
            <a:cxnLst>
              <a:cxn ang="0">
                <a:pos x="3662" y="1830"/>
              </a:cxn>
              <a:cxn ang="0">
                <a:pos x="0" y="29"/>
              </a:cxn>
              <a:cxn ang="0">
                <a:pos x="420" y="0"/>
              </a:cxn>
            </a:cxnLst>
            <a:rect l="0" t="0" r="r" b="b"/>
            <a:pathLst>
              <a:path w="3662" h="1830">
                <a:moveTo>
                  <a:pt x="3662" y="1830"/>
                </a:moveTo>
                <a:lnTo>
                  <a:pt x="0" y="29"/>
                </a:lnTo>
                <a:lnTo>
                  <a:pt x="42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3" name="Freeform 235"/>
          <p:cNvSpPr>
            <a:spLocks/>
          </p:cNvSpPr>
          <p:nvPr/>
        </p:nvSpPr>
        <p:spPr bwMode="auto">
          <a:xfrm>
            <a:off x="3241650" y="1145557"/>
            <a:ext cx="17357" cy="113885"/>
          </a:xfrm>
          <a:custGeom>
            <a:avLst/>
            <a:gdLst/>
            <a:ahLst/>
            <a:cxnLst>
              <a:cxn ang="0">
                <a:pos x="31" y="205"/>
              </a:cxn>
              <a:cxn ang="0">
                <a:pos x="12" y="205"/>
              </a:cxn>
              <a:cxn ang="0">
                <a:pos x="0" y="0"/>
              </a:cxn>
              <a:cxn ang="0">
                <a:pos x="19" y="0"/>
              </a:cxn>
            </a:cxnLst>
            <a:rect l="0" t="0" r="r" b="b"/>
            <a:pathLst>
              <a:path w="31" h="205">
                <a:moveTo>
                  <a:pt x="31" y="205"/>
                </a:moveTo>
                <a:lnTo>
                  <a:pt x="12" y="205"/>
                </a:ln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4" name="Line 236"/>
          <p:cNvSpPr>
            <a:spLocks noChangeShapeType="1"/>
          </p:cNvSpPr>
          <p:nvPr/>
        </p:nvSpPr>
        <p:spPr bwMode="auto">
          <a:xfrm flipH="1">
            <a:off x="3241650" y="1145557"/>
            <a:ext cx="10414" cy="1867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5" name="Arc 237"/>
          <p:cNvSpPr>
            <a:spLocks/>
          </p:cNvSpPr>
          <p:nvPr/>
        </p:nvSpPr>
        <p:spPr bwMode="auto">
          <a:xfrm>
            <a:off x="3651269" y="2142516"/>
            <a:ext cx="203074" cy="22590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6" name="Freeform 238"/>
          <p:cNvSpPr>
            <a:spLocks/>
          </p:cNvSpPr>
          <p:nvPr/>
        </p:nvSpPr>
        <p:spPr bwMode="auto">
          <a:xfrm>
            <a:off x="3597463" y="2133181"/>
            <a:ext cx="107612" cy="933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7" name="Line 239"/>
          <p:cNvSpPr>
            <a:spLocks noChangeShapeType="1"/>
          </p:cNvSpPr>
          <p:nvPr/>
        </p:nvSpPr>
        <p:spPr bwMode="auto">
          <a:xfrm>
            <a:off x="3597463" y="2133181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8" name="Arc 240"/>
          <p:cNvSpPr>
            <a:spLocks/>
          </p:cNvSpPr>
          <p:nvPr/>
        </p:nvSpPr>
        <p:spPr bwMode="auto">
          <a:xfrm>
            <a:off x="2604656" y="2351616"/>
            <a:ext cx="850482" cy="117619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29" name="Arc 241"/>
          <p:cNvSpPr>
            <a:spLocks/>
          </p:cNvSpPr>
          <p:nvPr/>
        </p:nvSpPr>
        <p:spPr bwMode="auto">
          <a:xfrm>
            <a:off x="2314798" y="1881141"/>
            <a:ext cx="289858" cy="588094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68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97" y="21600"/>
                  <a:pt x="37" y="11970"/>
                  <a:pt x="0" y="67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97" y="21600"/>
                  <a:pt x="37" y="11970"/>
                  <a:pt x="0" y="67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0" name="Freeform 242"/>
          <p:cNvSpPr>
            <a:spLocks/>
          </p:cNvSpPr>
          <p:nvPr/>
        </p:nvSpPr>
        <p:spPr bwMode="auto">
          <a:xfrm>
            <a:off x="2262728" y="1871806"/>
            <a:ext cx="105876" cy="11202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1" name="Line 243"/>
          <p:cNvSpPr>
            <a:spLocks noChangeShapeType="1"/>
          </p:cNvSpPr>
          <p:nvPr/>
        </p:nvSpPr>
        <p:spPr bwMode="auto">
          <a:xfrm>
            <a:off x="2262728" y="1871806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2" name="Line 244"/>
          <p:cNvSpPr>
            <a:spLocks noChangeShapeType="1"/>
          </p:cNvSpPr>
          <p:nvPr/>
        </p:nvSpPr>
        <p:spPr bwMode="auto">
          <a:xfrm flipV="1">
            <a:off x="3097588" y="2116379"/>
            <a:ext cx="124969" cy="6907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3" name="Freeform 245"/>
          <p:cNvSpPr>
            <a:spLocks/>
          </p:cNvSpPr>
          <p:nvPr/>
        </p:nvSpPr>
        <p:spPr bwMode="auto">
          <a:xfrm>
            <a:off x="3198258" y="2060370"/>
            <a:ext cx="57277" cy="108284"/>
          </a:xfrm>
          <a:custGeom>
            <a:avLst/>
            <a:gdLst/>
            <a:ahLst/>
            <a:cxnLst>
              <a:cxn ang="0">
                <a:pos x="109" y="184"/>
              </a:cxn>
              <a:cxn ang="0">
                <a:pos x="92" y="192"/>
              </a:cxn>
              <a:cxn ang="0">
                <a:pos x="0" y="8"/>
              </a:cxn>
              <a:cxn ang="0">
                <a:pos x="17" y="0"/>
              </a:cxn>
            </a:cxnLst>
            <a:rect l="0" t="0" r="r" b="b"/>
            <a:pathLst>
              <a:path w="109" h="192">
                <a:moveTo>
                  <a:pt x="109" y="184"/>
                </a:moveTo>
                <a:lnTo>
                  <a:pt x="92" y="192"/>
                </a:lnTo>
                <a:lnTo>
                  <a:pt x="0" y="8"/>
                </a:lnTo>
                <a:lnTo>
                  <a:pt x="17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4" name="Line 246"/>
          <p:cNvSpPr>
            <a:spLocks noChangeShapeType="1"/>
          </p:cNvSpPr>
          <p:nvPr/>
        </p:nvSpPr>
        <p:spPr bwMode="auto">
          <a:xfrm flipH="1">
            <a:off x="3198258" y="2060370"/>
            <a:ext cx="8678" cy="560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5" name="Line 247"/>
          <p:cNvSpPr>
            <a:spLocks noChangeShapeType="1"/>
          </p:cNvSpPr>
          <p:nvPr/>
        </p:nvSpPr>
        <p:spPr bwMode="auto">
          <a:xfrm flipV="1">
            <a:off x="2714004" y="1840068"/>
            <a:ext cx="390527" cy="29498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6" name="Freeform 248"/>
          <p:cNvSpPr>
            <a:spLocks/>
          </p:cNvSpPr>
          <p:nvPr/>
        </p:nvSpPr>
        <p:spPr bwMode="auto">
          <a:xfrm>
            <a:off x="3075025" y="1787793"/>
            <a:ext cx="69427" cy="98949"/>
          </a:xfrm>
          <a:custGeom>
            <a:avLst/>
            <a:gdLst/>
            <a:ahLst/>
            <a:cxnLst>
              <a:cxn ang="0">
                <a:pos x="134" y="167"/>
              </a:cxn>
              <a:cxn ang="0">
                <a:pos x="117" y="177"/>
              </a:cxn>
              <a:cxn ang="0">
                <a:pos x="0" y="10"/>
              </a:cxn>
              <a:cxn ang="0">
                <a:pos x="17" y="0"/>
              </a:cxn>
            </a:cxnLst>
            <a:rect l="0" t="0" r="r" b="b"/>
            <a:pathLst>
              <a:path w="134" h="177">
                <a:moveTo>
                  <a:pt x="134" y="167"/>
                </a:moveTo>
                <a:lnTo>
                  <a:pt x="117" y="177"/>
                </a:lnTo>
                <a:lnTo>
                  <a:pt x="0" y="10"/>
                </a:lnTo>
                <a:lnTo>
                  <a:pt x="17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7" name="Line 249"/>
          <p:cNvSpPr>
            <a:spLocks noChangeShapeType="1"/>
          </p:cNvSpPr>
          <p:nvPr/>
        </p:nvSpPr>
        <p:spPr bwMode="auto">
          <a:xfrm flipH="1">
            <a:off x="3075025" y="1787793"/>
            <a:ext cx="8678" cy="560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8" name="Line 250"/>
          <p:cNvSpPr>
            <a:spLocks noChangeShapeType="1"/>
          </p:cNvSpPr>
          <p:nvPr/>
        </p:nvSpPr>
        <p:spPr bwMode="auto">
          <a:xfrm flipH="1" flipV="1">
            <a:off x="2698383" y="2142516"/>
            <a:ext cx="6943" cy="5040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39" name="Freeform 251"/>
          <p:cNvSpPr>
            <a:spLocks/>
          </p:cNvSpPr>
          <p:nvPr/>
        </p:nvSpPr>
        <p:spPr bwMode="auto">
          <a:xfrm>
            <a:off x="2644577" y="2121980"/>
            <a:ext cx="107612" cy="29871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7" y="19"/>
              </a:cxn>
              <a:cxn ang="0">
                <a:pos x="2" y="53"/>
              </a:cxn>
              <a:cxn ang="0">
                <a:pos x="0" y="34"/>
              </a:cxn>
            </a:cxnLst>
            <a:rect l="0" t="0" r="r" b="b"/>
            <a:pathLst>
              <a:path w="207" h="53">
                <a:moveTo>
                  <a:pt x="205" y="0"/>
                </a:moveTo>
                <a:lnTo>
                  <a:pt x="207" y="19"/>
                </a:lnTo>
                <a:lnTo>
                  <a:pt x="2" y="53"/>
                </a:lnTo>
                <a:lnTo>
                  <a:pt x="0" y="3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0" name="Line 252"/>
          <p:cNvSpPr>
            <a:spLocks noChangeShapeType="1"/>
          </p:cNvSpPr>
          <p:nvPr/>
        </p:nvSpPr>
        <p:spPr bwMode="auto">
          <a:xfrm>
            <a:off x="2644577" y="2142516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1" name="Line 253"/>
          <p:cNvSpPr>
            <a:spLocks noChangeShapeType="1"/>
          </p:cNvSpPr>
          <p:nvPr/>
        </p:nvSpPr>
        <p:spPr bwMode="auto">
          <a:xfrm flipV="1">
            <a:off x="1604906" y="1731784"/>
            <a:ext cx="1736" cy="763589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2" name="Freeform 254"/>
          <p:cNvSpPr>
            <a:spLocks/>
          </p:cNvSpPr>
          <p:nvPr/>
        </p:nvSpPr>
        <p:spPr bwMode="auto">
          <a:xfrm>
            <a:off x="1551100" y="1720582"/>
            <a:ext cx="107612" cy="11202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3" name="Line 255"/>
          <p:cNvSpPr>
            <a:spLocks noChangeShapeType="1"/>
          </p:cNvSpPr>
          <p:nvPr/>
        </p:nvSpPr>
        <p:spPr bwMode="auto">
          <a:xfrm>
            <a:off x="1551100" y="1720582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4" name="Line 256"/>
          <p:cNvSpPr>
            <a:spLocks noChangeShapeType="1"/>
          </p:cNvSpPr>
          <p:nvPr/>
        </p:nvSpPr>
        <p:spPr bwMode="auto">
          <a:xfrm flipV="1">
            <a:off x="1964192" y="2101443"/>
            <a:ext cx="1736" cy="8401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5" name="Freeform 257"/>
          <p:cNvSpPr>
            <a:spLocks/>
          </p:cNvSpPr>
          <p:nvPr/>
        </p:nvSpPr>
        <p:spPr bwMode="auto">
          <a:xfrm>
            <a:off x="1910386" y="2090241"/>
            <a:ext cx="105876" cy="11202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4" h="19">
                <a:moveTo>
                  <a:pt x="204" y="0"/>
                </a:moveTo>
                <a:lnTo>
                  <a:pt x="204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6" name="Line 258"/>
          <p:cNvSpPr>
            <a:spLocks noChangeShapeType="1"/>
          </p:cNvSpPr>
          <p:nvPr/>
        </p:nvSpPr>
        <p:spPr bwMode="auto">
          <a:xfrm>
            <a:off x="1910386" y="2090241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7" name="Freeform 259"/>
          <p:cNvSpPr>
            <a:spLocks/>
          </p:cNvSpPr>
          <p:nvPr/>
        </p:nvSpPr>
        <p:spPr bwMode="auto">
          <a:xfrm>
            <a:off x="2970884" y="2553248"/>
            <a:ext cx="1572523" cy="67211"/>
          </a:xfrm>
          <a:custGeom>
            <a:avLst/>
            <a:gdLst/>
            <a:ahLst/>
            <a:cxnLst>
              <a:cxn ang="0">
                <a:pos x="3016" y="60"/>
              </a:cxn>
              <a:cxn ang="0">
                <a:pos x="2986" y="120"/>
              </a:cxn>
              <a:cxn ang="0">
                <a:pos x="2926" y="0"/>
              </a:cxn>
              <a:cxn ang="0">
                <a:pos x="2866" y="120"/>
              </a:cxn>
              <a:cxn ang="0">
                <a:pos x="2806" y="0"/>
              </a:cxn>
              <a:cxn ang="0">
                <a:pos x="2746" y="120"/>
              </a:cxn>
              <a:cxn ang="0">
                <a:pos x="2686" y="0"/>
              </a:cxn>
              <a:cxn ang="0">
                <a:pos x="2626" y="120"/>
              </a:cxn>
              <a:cxn ang="0">
                <a:pos x="2566" y="0"/>
              </a:cxn>
              <a:cxn ang="0">
                <a:pos x="2506" y="120"/>
              </a:cxn>
              <a:cxn ang="0">
                <a:pos x="2446" y="0"/>
              </a:cxn>
              <a:cxn ang="0">
                <a:pos x="2386" y="120"/>
              </a:cxn>
              <a:cxn ang="0">
                <a:pos x="2326" y="0"/>
              </a:cxn>
              <a:cxn ang="0">
                <a:pos x="2266" y="120"/>
              </a:cxn>
              <a:cxn ang="0">
                <a:pos x="2206" y="0"/>
              </a:cxn>
              <a:cxn ang="0">
                <a:pos x="2146" y="120"/>
              </a:cxn>
              <a:cxn ang="0">
                <a:pos x="2086" y="0"/>
              </a:cxn>
              <a:cxn ang="0">
                <a:pos x="2026" y="120"/>
              </a:cxn>
              <a:cxn ang="0">
                <a:pos x="1966" y="0"/>
              </a:cxn>
              <a:cxn ang="0">
                <a:pos x="1906" y="120"/>
              </a:cxn>
              <a:cxn ang="0">
                <a:pos x="1846" y="0"/>
              </a:cxn>
              <a:cxn ang="0">
                <a:pos x="1786" y="120"/>
              </a:cxn>
              <a:cxn ang="0">
                <a:pos x="1726" y="0"/>
              </a:cxn>
              <a:cxn ang="0">
                <a:pos x="1666" y="120"/>
              </a:cxn>
              <a:cxn ang="0">
                <a:pos x="1606" y="0"/>
              </a:cxn>
              <a:cxn ang="0">
                <a:pos x="1546" y="120"/>
              </a:cxn>
              <a:cxn ang="0">
                <a:pos x="1486" y="0"/>
              </a:cxn>
              <a:cxn ang="0">
                <a:pos x="1426" y="120"/>
              </a:cxn>
              <a:cxn ang="0">
                <a:pos x="1366" y="0"/>
              </a:cxn>
              <a:cxn ang="0">
                <a:pos x="1306" y="120"/>
              </a:cxn>
              <a:cxn ang="0">
                <a:pos x="1246" y="0"/>
              </a:cxn>
              <a:cxn ang="0">
                <a:pos x="1186" y="120"/>
              </a:cxn>
              <a:cxn ang="0">
                <a:pos x="1126" y="0"/>
              </a:cxn>
              <a:cxn ang="0">
                <a:pos x="1066" y="120"/>
              </a:cxn>
              <a:cxn ang="0">
                <a:pos x="1006" y="0"/>
              </a:cxn>
              <a:cxn ang="0">
                <a:pos x="946" y="120"/>
              </a:cxn>
              <a:cxn ang="0">
                <a:pos x="886" y="0"/>
              </a:cxn>
              <a:cxn ang="0">
                <a:pos x="826" y="120"/>
              </a:cxn>
              <a:cxn ang="0">
                <a:pos x="766" y="0"/>
              </a:cxn>
              <a:cxn ang="0">
                <a:pos x="706" y="120"/>
              </a:cxn>
              <a:cxn ang="0">
                <a:pos x="646" y="0"/>
              </a:cxn>
              <a:cxn ang="0">
                <a:pos x="586" y="120"/>
              </a:cxn>
              <a:cxn ang="0">
                <a:pos x="526" y="0"/>
              </a:cxn>
              <a:cxn ang="0">
                <a:pos x="466" y="120"/>
              </a:cxn>
              <a:cxn ang="0">
                <a:pos x="406" y="0"/>
              </a:cxn>
              <a:cxn ang="0">
                <a:pos x="346" y="120"/>
              </a:cxn>
              <a:cxn ang="0">
                <a:pos x="286" y="0"/>
              </a:cxn>
              <a:cxn ang="0">
                <a:pos x="226" y="120"/>
              </a:cxn>
              <a:cxn ang="0">
                <a:pos x="166" y="0"/>
              </a:cxn>
              <a:cxn ang="0">
                <a:pos x="106" y="120"/>
              </a:cxn>
              <a:cxn ang="0">
                <a:pos x="46" y="0"/>
              </a:cxn>
              <a:cxn ang="0">
                <a:pos x="16" y="60"/>
              </a:cxn>
              <a:cxn ang="0">
                <a:pos x="0" y="60"/>
              </a:cxn>
            </a:cxnLst>
            <a:rect l="0" t="0" r="r" b="b"/>
            <a:pathLst>
              <a:path w="3016" h="120">
                <a:moveTo>
                  <a:pt x="3016" y="60"/>
                </a:moveTo>
                <a:lnTo>
                  <a:pt x="2986" y="120"/>
                </a:lnTo>
                <a:lnTo>
                  <a:pt x="2926" y="0"/>
                </a:lnTo>
                <a:lnTo>
                  <a:pt x="2866" y="120"/>
                </a:lnTo>
                <a:lnTo>
                  <a:pt x="2806" y="0"/>
                </a:lnTo>
                <a:lnTo>
                  <a:pt x="2746" y="120"/>
                </a:lnTo>
                <a:lnTo>
                  <a:pt x="2686" y="0"/>
                </a:lnTo>
                <a:lnTo>
                  <a:pt x="2626" y="120"/>
                </a:lnTo>
                <a:lnTo>
                  <a:pt x="2566" y="0"/>
                </a:lnTo>
                <a:lnTo>
                  <a:pt x="2506" y="120"/>
                </a:lnTo>
                <a:lnTo>
                  <a:pt x="2446" y="0"/>
                </a:lnTo>
                <a:lnTo>
                  <a:pt x="2386" y="120"/>
                </a:lnTo>
                <a:lnTo>
                  <a:pt x="2326" y="0"/>
                </a:lnTo>
                <a:lnTo>
                  <a:pt x="2266" y="120"/>
                </a:lnTo>
                <a:lnTo>
                  <a:pt x="2206" y="0"/>
                </a:lnTo>
                <a:lnTo>
                  <a:pt x="2146" y="120"/>
                </a:lnTo>
                <a:lnTo>
                  <a:pt x="2086" y="0"/>
                </a:lnTo>
                <a:lnTo>
                  <a:pt x="2026" y="120"/>
                </a:lnTo>
                <a:lnTo>
                  <a:pt x="1966" y="0"/>
                </a:lnTo>
                <a:lnTo>
                  <a:pt x="1906" y="120"/>
                </a:lnTo>
                <a:lnTo>
                  <a:pt x="1846" y="0"/>
                </a:lnTo>
                <a:lnTo>
                  <a:pt x="1786" y="120"/>
                </a:lnTo>
                <a:lnTo>
                  <a:pt x="1726" y="0"/>
                </a:lnTo>
                <a:lnTo>
                  <a:pt x="1666" y="120"/>
                </a:lnTo>
                <a:lnTo>
                  <a:pt x="1606" y="0"/>
                </a:lnTo>
                <a:lnTo>
                  <a:pt x="1546" y="120"/>
                </a:lnTo>
                <a:lnTo>
                  <a:pt x="1486" y="0"/>
                </a:lnTo>
                <a:lnTo>
                  <a:pt x="1426" y="120"/>
                </a:lnTo>
                <a:lnTo>
                  <a:pt x="1366" y="0"/>
                </a:lnTo>
                <a:lnTo>
                  <a:pt x="1306" y="120"/>
                </a:lnTo>
                <a:lnTo>
                  <a:pt x="1246" y="0"/>
                </a:lnTo>
                <a:lnTo>
                  <a:pt x="1186" y="120"/>
                </a:lnTo>
                <a:lnTo>
                  <a:pt x="1126" y="0"/>
                </a:lnTo>
                <a:lnTo>
                  <a:pt x="1066" y="120"/>
                </a:lnTo>
                <a:lnTo>
                  <a:pt x="1006" y="0"/>
                </a:lnTo>
                <a:lnTo>
                  <a:pt x="946" y="120"/>
                </a:lnTo>
                <a:lnTo>
                  <a:pt x="886" y="0"/>
                </a:lnTo>
                <a:lnTo>
                  <a:pt x="826" y="120"/>
                </a:lnTo>
                <a:lnTo>
                  <a:pt x="766" y="0"/>
                </a:lnTo>
                <a:lnTo>
                  <a:pt x="706" y="120"/>
                </a:lnTo>
                <a:lnTo>
                  <a:pt x="646" y="0"/>
                </a:lnTo>
                <a:lnTo>
                  <a:pt x="586" y="120"/>
                </a:lnTo>
                <a:lnTo>
                  <a:pt x="526" y="0"/>
                </a:lnTo>
                <a:lnTo>
                  <a:pt x="466" y="120"/>
                </a:lnTo>
                <a:lnTo>
                  <a:pt x="406" y="0"/>
                </a:lnTo>
                <a:lnTo>
                  <a:pt x="346" y="120"/>
                </a:lnTo>
                <a:lnTo>
                  <a:pt x="286" y="0"/>
                </a:lnTo>
                <a:lnTo>
                  <a:pt x="226" y="120"/>
                </a:lnTo>
                <a:lnTo>
                  <a:pt x="166" y="0"/>
                </a:lnTo>
                <a:lnTo>
                  <a:pt x="106" y="120"/>
                </a:lnTo>
                <a:lnTo>
                  <a:pt x="46" y="0"/>
                </a:lnTo>
                <a:lnTo>
                  <a:pt x="16" y="60"/>
                </a:lnTo>
                <a:lnTo>
                  <a:pt x="0" y="6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8" name="Arc 260"/>
          <p:cNvSpPr>
            <a:spLocks/>
          </p:cNvSpPr>
          <p:nvPr/>
        </p:nvSpPr>
        <p:spPr bwMode="auto">
          <a:xfrm>
            <a:off x="1535479" y="2443098"/>
            <a:ext cx="1435405" cy="141889"/>
          </a:xfrm>
          <a:custGeom>
            <a:avLst/>
            <a:gdLst>
              <a:gd name="G0" fmla="+- 21598 0 0"/>
              <a:gd name="G1" fmla="+- 0 0 0"/>
              <a:gd name="G2" fmla="+- 21600 0 0"/>
              <a:gd name="T0" fmla="*/ 21598 w 21598"/>
              <a:gd name="T1" fmla="*/ 21600 h 21600"/>
              <a:gd name="T2" fmla="*/ 0 w 21598"/>
              <a:gd name="T3" fmla="*/ 284 h 21600"/>
              <a:gd name="T4" fmla="*/ 21598 w 2159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21598" y="21600"/>
                </a:moveTo>
                <a:cubicBezTo>
                  <a:pt x="9779" y="21600"/>
                  <a:pt x="155" y="12101"/>
                  <a:pt x="-1" y="284"/>
                </a:cubicBezTo>
              </a:path>
              <a:path w="21598" h="21600" stroke="0" extrusionOk="0">
                <a:moveTo>
                  <a:pt x="21598" y="21600"/>
                </a:moveTo>
                <a:cubicBezTo>
                  <a:pt x="9779" y="21600"/>
                  <a:pt x="155" y="12101"/>
                  <a:pt x="-1" y="284"/>
                </a:cubicBezTo>
                <a:lnTo>
                  <a:pt x="21598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49" name="Arc 261"/>
          <p:cNvSpPr>
            <a:spLocks/>
          </p:cNvSpPr>
          <p:nvPr/>
        </p:nvSpPr>
        <p:spPr bwMode="auto">
          <a:xfrm>
            <a:off x="1486880" y="2368419"/>
            <a:ext cx="48599" cy="74679"/>
          </a:xfrm>
          <a:custGeom>
            <a:avLst/>
            <a:gdLst>
              <a:gd name="G0" fmla="+- 21593 0 0"/>
              <a:gd name="G1" fmla="+- 0 0 0"/>
              <a:gd name="G2" fmla="+- 21600 0 0"/>
              <a:gd name="T0" fmla="*/ 22363 w 22363"/>
              <a:gd name="T1" fmla="*/ 21586 h 21600"/>
              <a:gd name="T2" fmla="*/ 0 w 22363"/>
              <a:gd name="T3" fmla="*/ 547 h 21600"/>
              <a:gd name="T4" fmla="*/ 21593 w 22363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63" h="21600" fill="none" extrusionOk="0">
                <a:moveTo>
                  <a:pt x="22363" y="21586"/>
                </a:moveTo>
                <a:cubicBezTo>
                  <a:pt x="22106" y="21595"/>
                  <a:pt x="21849" y="21599"/>
                  <a:pt x="21593" y="21600"/>
                </a:cubicBezTo>
                <a:cubicBezTo>
                  <a:pt x="9876" y="21600"/>
                  <a:pt x="296" y="12259"/>
                  <a:pt x="-1" y="547"/>
                </a:cubicBezTo>
              </a:path>
              <a:path w="22363" h="21600" stroke="0" extrusionOk="0">
                <a:moveTo>
                  <a:pt x="22363" y="21586"/>
                </a:moveTo>
                <a:cubicBezTo>
                  <a:pt x="22106" y="21595"/>
                  <a:pt x="21849" y="21599"/>
                  <a:pt x="21593" y="21600"/>
                </a:cubicBezTo>
                <a:cubicBezTo>
                  <a:pt x="9876" y="21600"/>
                  <a:pt x="296" y="12259"/>
                  <a:pt x="-1" y="547"/>
                </a:cubicBezTo>
                <a:lnTo>
                  <a:pt x="21593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0" name="Freeform 262"/>
          <p:cNvSpPr>
            <a:spLocks/>
          </p:cNvSpPr>
          <p:nvPr/>
        </p:nvSpPr>
        <p:spPr bwMode="auto">
          <a:xfrm>
            <a:off x="1486880" y="2370286"/>
            <a:ext cx="65956" cy="840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45"/>
              </a:cxn>
              <a:cxn ang="0">
                <a:pos x="18" y="27"/>
              </a:cxn>
              <a:cxn ang="0">
                <a:pos x="38" y="27"/>
              </a:cxn>
              <a:cxn ang="0">
                <a:pos x="0" y="0"/>
              </a:cxn>
            </a:cxnLst>
            <a:rect l="0" t="0" r="r" b="b"/>
            <a:pathLst>
              <a:path w="38" h="45">
                <a:moveTo>
                  <a:pt x="0" y="0"/>
                </a:moveTo>
                <a:lnTo>
                  <a:pt x="11" y="45"/>
                </a:lnTo>
                <a:lnTo>
                  <a:pt x="18" y="27"/>
                </a:lnTo>
                <a:lnTo>
                  <a:pt x="38" y="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1" name="Freeform 263"/>
          <p:cNvSpPr>
            <a:spLocks/>
          </p:cNvSpPr>
          <p:nvPr/>
        </p:nvSpPr>
        <p:spPr bwMode="auto">
          <a:xfrm>
            <a:off x="1433074" y="7827425"/>
            <a:ext cx="39921" cy="67211"/>
          </a:xfrm>
          <a:custGeom>
            <a:avLst/>
            <a:gdLst/>
            <a:ahLst/>
            <a:cxnLst>
              <a:cxn ang="0">
                <a:pos x="75" y="121"/>
              </a:cxn>
              <a:cxn ang="0">
                <a:pos x="0" y="61"/>
              </a:cxn>
              <a:cxn ang="0">
                <a:pos x="15" y="0"/>
              </a:cxn>
            </a:cxnLst>
            <a:rect l="0" t="0" r="r" b="b"/>
            <a:pathLst>
              <a:path w="75" h="121">
                <a:moveTo>
                  <a:pt x="75" y="121"/>
                </a:moveTo>
                <a:lnTo>
                  <a:pt x="0" y="61"/>
                </a:lnTo>
                <a:lnTo>
                  <a:pt x="15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2" name="Freeform 264"/>
          <p:cNvSpPr>
            <a:spLocks/>
          </p:cNvSpPr>
          <p:nvPr/>
        </p:nvSpPr>
        <p:spPr bwMode="auto">
          <a:xfrm>
            <a:off x="1389683" y="7803154"/>
            <a:ext cx="105876" cy="37339"/>
          </a:xfrm>
          <a:custGeom>
            <a:avLst/>
            <a:gdLst/>
            <a:ahLst/>
            <a:cxnLst>
              <a:cxn ang="0">
                <a:pos x="204" y="46"/>
              </a:cxn>
              <a:cxn ang="0">
                <a:pos x="200" y="65"/>
              </a:cxn>
              <a:cxn ang="0">
                <a:pos x="0" y="19"/>
              </a:cxn>
              <a:cxn ang="0">
                <a:pos x="4" y="0"/>
              </a:cxn>
            </a:cxnLst>
            <a:rect l="0" t="0" r="r" b="b"/>
            <a:pathLst>
              <a:path w="204" h="65">
                <a:moveTo>
                  <a:pt x="204" y="46"/>
                </a:moveTo>
                <a:lnTo>
                  <a:pt x="200" y="65"/>
                </a:lnTo>
                <a:lnTo>
                  <a:pt x="0" y="19"/>
                </a:lnTo>
                <a:lnTo>
                  <a:pt x="4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3" name="Line 265"/>
          <p:cNvSpPr>
            <a:spLocks noChangeShapeType="1"/>
          </p:cNvSpPr>
          <p:nvPr/>
        </p:nvSpPr>
        <p:spPr bwMode="auto">
          <a:xfrm flipH="1">
            <a:off x="1389683" y="7803154"/>
            <a:ext cx="1736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4" name="Line 266"/>
          <p:cNvSpPr>
            <a:spLocks noChangeShapeType="1"/>
          </p:cNvSpPr>
          <p:nvPr/>
        </p:nvSpPr>
        <p:spPr bwMode="auto">
          <a:xfrm flipV="1">
            <a:off x="862037" y="7834892"/>
            <a:ext cx="133647" cy="5040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5" name="Freeform 267"/>
          <p:cNvSpPr>
            <a:spLocks/>
          </p:cNvSpPr>
          <p:nvPr/>
        </p:nvSpPr>
        <p:spPr bwMode="auto">
          <a:xfrm>
            <a:off x="978327" y="7777016"/>
            <a:ext cx="45128" cy="113885"/>
          </a:xfrm>
          <a:custGeom>
            <a:avLst/>
            <a:gdLst/>
            <a:ahLst/>
            <a:cxnLst>
              <a:cxn ang="0">
                <a:pos x="85" y="197"/>
              </a:cxn>
              <a:cxn ang="0">
                <a:pos x="66" y="203"/>
              </a:cxn>
              <a:cxn ang="0">
                <a:pos x="0" y="7"/>
              </a:cxn>
              <a:cxn ang="0">
                <a:pos x="18" y="0"/>
              </a:cxn>
            </a:cxnLst>
            <a:rect l="0" t="0" r="r" b="b"/>
            <a:pathLst>
              <a:path w="85" h="203">
                <a:moveTo>
                  <a:pt x="85" y="197"/>
                </a:moveTo>
                <a:lnTo>
                  <a:pt x="66" y="203"/>
                </a:lnTo>
                <a:lnTo>
                  <a:pt x="0" y="7"/>
                </a:lnTo>
                <a:lnTo>
                  <a:pt x="18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6" name="Line 268"/>
          <p:cNvSpPr>
            <a:spLocks noChangeShapeType="1"/>
          </p:cNvSpPr>
          <p:nvPr/>
        </p:nvSpPr>
        <p:spPr bwMode="auto">
          <a:xfrm flipH="1">
            <a:off x="978327" y="7777016"/>
            <a:ext cx="10414" cy="373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7" name="Freeform 269"/>
          <p:cNvSpPr>
            <a:spLocks/>
          </p:cNvSpPr>
          <p:nvPr/>
        </p:nvSpPr>
        <p:spPr bwMode="auto">
          <a:xfrm>
            <a:off x="1441753" y="6190096"/>
            <a:ext cx="46863" cy="67211"/>
          </a:xfrm>
          <a:custGeom>
            <a:avLst/>
            <a:gdLst/>
            <a:ahLst/>
            <a:cxnLst>
              <a:cxn ang="0">
                <a:pos x="90" y="119"/>
              </a:cxn>
              <a:cxn ang="0">
                <a:pos x="0" y="44"/>
              </a:cxn>
              <a:cxn ang="0">
                <a:pos x="0" y="0"/>
              </a:cxn>
            </a:cxnLst>
            <a:rect l="0" t="0" r="r" b="b"/>
            <a:pathLst>
              <a:path w="90" h="119">
                <a:moveTo>
                  <a:pt x="90" y="119"/>
                </a:moveTo>
                <a:lnTo>
                  <a:pt x="0" y="44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8" name="Freeform 270"/>
          <p:cNvSpPr>
            <a:spLocks/>
          </p:cNvSpPr>
          <p:nvPr/>
        </p:nvSpPr>
        <p:spPr bwMode="auto">
          <a:xfrm>
            <a:off x="1387947" y="6180761"/>
            <a:ext cx="105876" cy="9335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59" name="Line 271"/>
          <p:cNvSpPr>
            <a:spLocks noChangeShapeType="1"/>
          </p:cNvSpPr>
          <p:nvPr/>
        </p:nvSpPr>
        <p:spPr bwMode="auto">
          <a:xfrm>
            <a:off x="1387947" y="6180761"/>
            <a:ext cx="1736" cy="93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0" name="Freeform 272"/>
          <p:cNvSpPr>
            <a:spLocks/>
          </p:cNvSpPr>
          <p:nvPr/>
        </p:nvSpPr>
        <p:spPr bwMode="auto">
          <a:xfrm>
            <a:off x="822116" y="4166306"/>
            <a:ext cx="1095212" cy="715048"/>
          </a:xfrm>
          <a:custGeom>
            <a:avLst/>
            <a:gdLst/>
            <a:ahLst/>
            <a:cxnLst>
              <a:cxn ang="0">
                <a:pos x="2100" y="1275"/>
              </a:cxn>
              <a:cxn ang="0">
                <a:pos x="1020" y="1275"/>
              </a:cxn>
              <a:cxn ang="0">
                <a:pos x="0" y="660"/>
              </a:cxn>
              <a:cxn ang="0">
                <a:pos x="0" y="0"/>
              </a:cxn>
            </a:cxnLst>
            <a:rect l="0" t="0" r="r" b="b"/>
            <a:pathLst>
              <a:path w="2100" h="1275">
                <a:moveTo>
                  <a:pt x="2100" y="1275"/>
                </a:moveTo>
                <a:lnTo>
                  <a:pt x="1020" y="1275"/>
                </a:lnTo>
                <a:lnTo>
                  <a:pt x="0" y="66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1" name="Freeform 273"/>
          <p:cNvSpPr>
            <a:spLocks/>
          </p:cNvSpPr>
          <p:nvPr/>
        </p:nvSpPr>
        <p:spPr bwMode="auto">
          <a:xfrm>
            <a:off x="794345" y="4166306"/>
            <a:ext cx="55542" cy="82146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44"/>
              </a:cxn>
              <a:cxn ang="0">
                <a:pos x="16" y="33"/>
              </a:cxn>
              <a:cxn ang="0">
                <a:pos x="32" y="44"/>
              </a:cxn>
              <a:cxn ang="0">
                <a:pos x="16" y="0"/>
              </a:cxn>
            </a:cxnLst>
            <a:rect l="0" t="0" r="r" b="b"/>
            <a:pathLst>
              <a:path w="32" h="44">
                <a:moveTo>
                  <a:pt x="16" y="0"/>
                </a:moveTo>
                <a:lnTo>
                  <a:pt x="0" y="44"/>
                </a:lnTo>
                <a:lnTo>
                  <a:pt x="16" y="33"/>
                </a:lnTo>
                <a:lnTo>
                  <a:pt x="32" y="44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2" name="Line 274"/>
          <p:cNvSpPr>
            <a:spLocks noChangeShapeType="1"/>
          </p:cNvSpPr>
          <p:nvPr/>
        </p:nvSpPr>
        <p:spPr bwMode="auto">
          <a:xfrm flipV="1">
            <a:off x="1158838" y="4535965"/>
            <a:ext cx="78105" cy="6721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3" name="Freeform 275"/>
          <p:cNvSpPr>
            <a:spLocks/>
          </p:cNvSpPr>
          <p:nvPr/>
        </p:nvSpPr>
        <p:spPr bwMode="auto">
          <a:xfrm>
            <a:off x="1203965" y="4483690"/>
            <a:ext cx="74634" cy="98949"/>
          </a:xfrm>
          <a:custGeom>
            <a:avLst/>
            <a:gdLst/>
            <a:ahLst/>
            <a:cxnLst>
              <a:cxn ang="0">
                <a:pos x="144" y="163"/>
              </a:cxn>
              <a:cxn ang="0">
                <a:pos x="130" y="176"/>
              </a:cxn>
              <a:cxn ang="0">
                <a:pos x="0" y="13"/>
              </a:cxn>
              <a:cxn ang="0">
                <a:pos x="15" y="0"/>
              </a:cxn>
            </a:cxnLst>
            <a:rect l="0" t="0" r="r" b="b"/>
            <a:pathLst>
              <a:path w="144" h="176">
                <a:moveTo>
                  <a:pt x="144" y="163"/>
                </a:moveTo>
                <a:lnTo>
                  <a:pt x="130" y="176"/>
                </a:lnTo>
                <a:lnTo>
                  <a:pt x="0" y="13"/>
                </a:lnTo>
                <a:lnTo>
                  <a:pt x="15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4" name="Line 276"/>
          <p:cNvSpPr>
            <a:spLocks noChangeShapeType="1"/>
          </p:cNvSpPr>
          <p:nvPr/>
        </p:nvSpPr>
        <p:spPr bwMode="auto">
          <a:xfrm flipH="1">
            <a:off x="1203965" y="4483690"/>
            <a:ext cx="6943" cy="746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5" name="Freeform 277"/>
          <p:cNvSpPr>
            <a:spLocks/>
          </p:cNvSpPr>
          <p:nvPr/>
        </p:nvSpPr>
        <p:spPr bwMode="auto">
          <a:xfrm>
            <a:off x="2026676" y="1621633"/>
            <a:ext cx="1602030" cy="1176188"/>
          </a:xfrm>
          <a:custGeom>
            <a:avLst/>
            <a:gdLst/>
            <a:ahLst/>
            <a:cxnLst>
              <a:cxn ang="0">
                <a:pos x="3075" y="2100"/>
              </a:cxn>
              <a:cxn ang="0">
                <a:pos x="1695" y="2100"/>
              </a:cxn>
              <a:cxn ang="0">
                <a:pos x="0" y="0"/>
              </a:cxn>
            </a:cxnLst>
            <a:rect l="0" t="0" r="r" b="b"/>
            <a:pathLst>
              <a:path w="3075" h="2100">
                <a:moveTo>
                  <a:pt x="3075" y="2100"/>
                </a:moveTo>
                <a:lnTo>
                  <a:pt x="1695" y="210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6" name="Freeform 278"/>
          <p:cNvSpPr>
            <a:spLocks/>
          </p:cNvSpPr>
          <p:nvPr/>
        </p:nvSpPr>
        <p:spPr bwMode="auto">
          <a:xfrm>
            <a:off x="2026676" y="1621633"/>
            <a:ext cx="69427" cy="8214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" y="44"/>
              </a:cxn>
              <a:cxn ang="0">
                <a:pos x="20" y="25"/>
              </a:cxn>
              <a:cxn ang="0">
                <a:pos x="40" y="24"/>
              </a:cxn>
              <a:cxn ang="0">
                <a:pos x="0" y="0"/>
              </a:cxn>
            </a:cxnLst>
            <a:rect l="0" t="0" r="r" b="b"/>
            <a:pathLst>
              <a:path w="40" h="44">
                <a:moveTo>
                  <a:pt x="0" y="0"/>
                </a:moveTo>
                <a:lnTo>
                  <a:pt x="15" y="44"/>
                </a:lnTo>
                <a:lnTo>
                  <a:pt x="20" y="25"/>
                </a:lnTo>
                <a:lnTo>
                  <a:pt x="40" y="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7" name="Line 279"/>
          <p:cNvSpPr>
            <a:spLocks noChangeShapeType="1"/>
          </p:cNvSpPr>
          <p:nvPr/>
        </p:nvSpPr>
        <p:spPr bwMode="auto">
          <a:xfrm flipV="1">
            <a:off x="2347776" y="2084640"/>
            <a:ext cx="249937" cy="10828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8" name="Freeform 280"/>
          <p:cNvSpPr>
            <a:spLocks/>
          </p:cNvSpPr>
          <p:nvPr/>
        </p:nvSpPr>
        <p:spPr bwMode="auto">
          <a:xfrm>
            <a:off x="2578621" y="2026764"/>
            <a:ext cx="48599" cy="112018"/>
          </a:xfrm>
          <a:custGeom>
            <a:avLst/>
            <a:gdLst/>
            <a:ahLst/>
            <a:cxnLst>
              <a:cxn ang="0">
                <a:pos x="94" y="192"/>
              </a:cxn>
              <a:cxn ang="0">
                <a:pos x="75" y="199"/>
              </a:cxn>
              <a:cxn ang="0">
                <a:pos x="0" y="6"/>
              </a:cxn>
              <a:cxn ang="0">
                <a:pos x="19" y="0"/>
              </a:cxn>
            </a:cxnLst>
            <a:rect l="0" t="0" r="r" b="b"/>
            <a:pathLst>
              <a:path w="94" h="199">
                <a:moveTo>
                  <a:pt x="94" y="192"/>
                </a:moveTo>
                <a:lnTo>
                  <a:pt x="75" y="199"/>
                </a:lnTo>
                <a:lnTo>
                  <a:pt x="0" y="6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569" name="Line 281"/>
          <p:cNvSpPr>
            <a:spLocks noChangeShapeType="1"/>
          </p:cNvSpPr>
          <p:nvPr/>
        </p:nvSpPr>
        <p:spPr bwMode="auto">
          <a:xfrm flipH="1">
            <a:off x="7113944" y="4517296"/>
            <a:ext cx="32978" cy="1120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2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148" name="AutoShape 4"/>
          <p:cNvSpPr>
            <a:spLocks noChangeAspect="1" noChangeArrowheads="1" noTextEdit="1"/>
          </p:cNvSpPr>
          <p:nvPr/>
        </p:nvSpPr>
        <p:spPr bwMode="auto">
          <a:xfrm>
            <a:off x="304800" y="457200"/>
            <a:ext cx="5990612" cy="777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45301" y="6676062"/>
            <a:ext cx="2625515" cy="1505865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345301" y="3529880"/>
            <a:ext cx="2625515" cy="1507657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45301" y="5103867"/>
            <a:ext cx="2625515" cy="1505865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949293" y="722519"/>
            <a:ext cx="4551949" cy="2613751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2662657" y="6088057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2009360" y="5899824"/>
            <a:ext cx="139112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2005838" y="6088057"/>
            <a:ext cx="88045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1562089" y="5899824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1782203" y="6088057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1128905" y="5899824"/>
            <a:ext cx="139112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560328" y="6088057"/>
            <a:ext cx="89806" cy="91427"/>
          </a:xfrm>
          <a:prstGeom prst="rect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1560328" y="6088057"/>
            <a:ext cx="91567" cy="932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V="1">
            <a:off x="1560328" y="6088057"/>
            <a:ext cx="91567" cy="932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2354498" y="5810190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4" name="Oval 20"/>
          <p:cNvSpPr>
            <a:spLocks noChangeArrowheads="1"/>
          </p:cNvSpPr>
          <p:nvPr/>
        </p:nvSpPr>
        <p:spPr bwMode="auto">
          <a:xfrm>
            <a:off x="1338454" y="6088057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1783963" y="5770750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6" name="Oval 22"/>
          <p:cNvSpPr>
            <a:spLocks noChangeArrowheads="1"/>
          </p:cNvSpPr>
          <p:nvPr/>
        </p:nvSpPr>
        <p:spPr bwMode="auto">
          <a:xfrm>
            <a:off x="1116579" y="6088057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1347258" y="5770750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8" name="Oval 24"/>
          <p:cNvSpPr>
            <a:spLocks noChangeArrowheads="1"/>
          </p:cNvSpPr>
          <p:nvPr/>
        </p:nvSpPr>
        <p:spPr bwMode="auto">
          <a:xfrm>
            <a:off x="878856" y="6088057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848921" y="5906995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0" name="Oval 26"/>
          <p:cNvSpPr>
            <a:spLocks noChangeArrowheads="1"/>
          </p:cNvSpPr>
          <p:nvPr/>
        </p:nvSpPr>
        <p:spPr bwMode="auto">
          <a:xfrm>
            <a:off x="1893140" y="6339035"/>
            <a:ext cx="89806" cy="8963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2719006" y="5722348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2" name="Oval 28"/>
          <p:cNvSpPr>
            <a:spLocks noChangeArrowheads="1"/>
          </p:cNvSpPr>
          <p:nvPr/>
        </p:nvSpPr>
        <p:spPr bwMode="auto">
          <a:xfrm>
            <a:off x="1560328" y="6378474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459760" y="5770750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4" name="Oval 30"/>
          <p:cNvSpPr>
            <a:spLocks noChangeArrowheads="1"/>
          </p:cNvSpPr>
          <p:nvPr/>
        </p:nvSpPr>
        <p:spPr bwMode="auto">
          <a:xfrm>
            <a:off x="2440782" y="6249400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2085079" y="5431931"/>
            <a:ext cx="223635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6" name="Oval 32"/>
          <p:cNvSpPr>
            <a:spLocks noChangeArrowheads="1"/>
          </p:cNvSpPr>
          <p:nvPr/>
        </p:nvSpPr>
        <p:spPr bwMode="auto">
          <a:xfrm>
            <a:off x="713331" y="6265534"/>
            <a:ext cx="88045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868291" y="5431931"/>
            <a:ext cx="230679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78" name="Oval 34"/>
          <p:cNvSpPr>
            <a:spLocks noChangeArrowheads="1"/>
          </p:cNvSpPr>
          <p:nvPr/>
        </p:nvSpPr>
        <p:spPr bwMode="auto">
          <a:xfrm>
            <a:off x="2750702" y="7660252"/>
            <a:ext cx="88045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2009360" y="7472019"/>
            <a:ext cx="139112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0" name="Oval 36"/>
          <p:cNvSpPr>
            <a:spLocks noChangeArrowheads="1"/>
          </p:cNvSpPr>
          <p:nvPr/>
        </p:nvSpPr>
        <p:spPr bwMode="auto">
          <a:xfrm>
            <a:off x="2005838" y="7660252"/>
            <a:ext cx="88045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1" name="Rectangle 37"/>
          <p:cNvSpPr>
            <a:spLocks noChangeArrowheads="1"/>
          </p:cNvSpPr>
          <p:nvPr/>
        </p:nvSpPr>
        <p:spPr bwMode="auto">
          <a:xfrm>
            <a:off x="1562089" y="7472019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2" name="Oval 38"/>
          <p:cNvSpPr>
            <a:spLocks noChangeArrowheads="1"/>
          </p:cNvSpPr>
          <p:nvPr/>
        </p:nvSpPr>
        <p:spPr bwMode="auto">
          <a:xfrm>
            <a:off x="1782203" y="7660252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1128905" y="7472019"/>
            <a:ext cx="139112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4" name="Rectangle 40"/>
          <p:cNvSpPr>
            <a:spLocks noChangeArrowheads="1"/>
          </p:cNvSpPr>
          <p:nvPr/>
        </p:nvSpPr>
        <p:spPr bwMode="auto">
          <a:xfrm>
            <a:off x="1560328" y="7660252"/>
            <a:ext cx="89806" cy="91427"/>
          </a:xfrm>
          <a:prstGeom prst="rect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5" name="Line 41"/>
          <p:cNvSpPr>
            <a:spLocks noChangeShapeType="1"/>
          </p:cNvSpPr>
          <p:nvPr/>
        </p:nvSpPr>
        <p:spPr bwMode="auto">
          <a:xfrm>
            <a:off x="1560328" y="7660252"/>
            <a:ext cx="91567" cy="932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6" name="Line 42"/>
          <p:cNvSpPr>
            <a:spLocks noChangeShapeType="1"/>
          </p:cNvSpPr>
          <p:nvPr/>
        </p:nvSpPr>
        <p:spPr bwMode="auto">
          <a:xfrm flipV="1">
            <a:off x="1560328" y="7660252"/>
            <a:ext cx="91567" cy="932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7" name="Rectangle 43"/>
          <p:cNvSpPr>
            <a:spLocks noChangeArrowheads="1"/>
          </p:cNvSpPr>
          <p:nvPr/>
        </p:nvSpPr>
        <p:spPr bwMode="auto">
          <a:xfrm>
            <a:off x="2373868" y="7333981"/>
            <a:ext cx="230679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88" name="Oval 44"/>
          <p:cNvSpPr>
            <a:spLocks noChangeArrowheads="1"/>
          </p:cNvSpPr>
          <p:nvPr/>
        </p:nvSpPr>
        <p:spPr bwMode="auto">
          <a:xfrm>
            <a:off x="1338454" y="7660252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89" name="Rectangle 45"/>
          <p:cNvSpPr>
            <a:spLocks noChangeArrowheads="1"/>
          </p:cNvSpPr>
          <p:nvPr/>
        </p:nvSpPr>
        <p:spPr bwMode="auto">
          <a:xfrm>
            <a:off x="2005838" y="7342945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0" name="Oval 46"/>
          <p:cNvSpPr>
            <a:spLocks noChangeArrowheads="1"/>
          </p:cNvSpPr>
          <p:nvPr/>
        </p:nvSpPr>
        <p:spPr bwMode="auto">
          <a:xfrm>
            <a:off x="1109535" y="7653081"/>
            <a:ext cx="88045" cy="8963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1" name="Rectangle 47"/>
          <p:cNvSpPr>
            <a:spLocks noChangeArrowheads="1"/>
          </p:cNvSpPr>
          <p:nvPr/>
        </p:nvSpPr>
        <p:spPr bwMode="auto">
          <a:xfrm>
            <a:off x="1562089" y="7342945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2" name="Oval 48"/>
          <p:cNvSpPr>
            <a:spLocks noChangeArrowheads="1"/>
          </p:cNvSpPr>
          <p:nvPr/>
        </p:nvSpPr>
        <p:spPr bwMode="auto">
          <a:xfrm>
            <a:off x="681635" y="7773192"/>
            <a:ext cx="88045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3" name="Rectangle 49"/>
          <p:cNvSpPr>
            <a:spLocks noChangeArrowheads="1"/>
          </p:cNvSpPr>
          <p:nvPr/>
        </p:nvSpPr>
        <p:spPr bwMode="auto">
          <a:xfrm>
            <a:off x="1125384" y="7359079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4" name="Oval 50"/>
          <p:cNvSpPr>
            <a:spLocks noChangeArrowheads="1"/>
          </p:cNvSpPr>
          <p:nvPr/>
        </p:nvSpPr>
        <p:spPr bwMode="auto">
          <a:xfrm>
            <a:off x="1893140" y="7909437"/>
            <a:ext cx="89806" cy="91427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5" name="Rectangle 51"/>
          <p:cNvSpPr>
            <a:spLocks noChangeArrowheads="1"/>
          </p:cNvSpPr>
          <p:nvPr/>
        </p:nvSpPr>
        <p:spPr bwMode="auto">
          <a:xfrm>
            <a:off x="2807051" y="7124236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6" name="Oval 52"/>
          <p:cNvSpPr>
            <a:spLocks noChangeArrowheads="1"/>
          </p:cNvSpPr>
          <p:nvPr/>
        </p:nvSpPr>
        <p:spPr bwMode="auto">
          <a:xfrm>
            <a:off x="1560328" y="7950669"/>
            <a:ext cx="89806" cy="8963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419259" y="7108101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98" name="Oval 54"/>
          <p:cNvSpPr>
            <a:spLocks noChangeArrowheads="1"/>
          </p:cNvSpPr>
          <p:nvPr/>
        </p:nvSpPr>
        <p:spPr bwMode="auto">
          <a:xfrm>
            <a:off x="2551720" y="7830558"/>
            <a:ext cx="89806" cy="8963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99" name="Rectangle 55"/>
          <p:cNvSpPr>
            <a:spLocks noChangeArrowheads="1"/>
          </p:cNvSpPr>
          <p:nvPr/>
        </p:nvSpPr>
        <p:spPr bwMode="auto">
          <a:xfrm>
            <a:off x="1641330" y="7004125"/>
            <a:ext cx="223635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0" name="Oval 56"/>
          <p:cNvSpPr>
            <a:spLocks noChangeArrowheads="1"/>
          </p:cNvSpPr>
          <p:nvPr/>
        </p:nvSpPr>
        <p:spPr bwMode="auto">
          <a:xfrm>
            <a:off x="894705" y="7676386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621764" y="7350115"/>
            <a:ext cx="230679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2" name="Oval 58"/>
          <p:cNvSpPr>
            <a:spLocks noChangeArrowheads="1"/>
          </p:cNvSpPr>
          <p:nvPr/>
        </p:nvSpPr>
        <p:spPr bwMode="auto">
          <a:xfrm>
            <a:off x="2662657" y="4402923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3" name="Rectangle 59"/>
          <p:cNvSpPr>
            <a:spLocks noChangeArrowheads="1"/>
          </p:cNvSpPr>
          <p:nvPr/>
        </p:nvSpPr>
        <p:spPr bwMode="auto">
          <a:xfrm>
            <a:off x="2009360" y="4214690"/>
            <a:ext cx="146155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4" name="Oval 60"/>
          <p:cNvSpPr>
            <a:spLocks noChangeArrowheads="1"/>
          </p:cNvSpPr>
          <p:nvPr/>
        </p:nvSpPr>
        <p:spPr bwMode="auto">
          <a:xfrm>
            <a:off x="2005838" y="4402923"/>
            <a:ext cx="88045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5" name="Rectangle 61"/>
          <p:cNvSpPr>
            <a:spLocks noChangeArrowheads="1"/>
          </p:cNvSpPr>
          <p:nvPr/>
        </p:nvSpPr>
        <p:spPr bwMode="auto">
          <a:xfrm>
            <a:off x="1676548" y="4214690"/>
            <a:ext cx="139112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6" name="Oval 62"/>
          <p:cNvSpPr>
            <a:spLocks noChangeArrowheads="1"/>
          </p:cNvSpPr>
          <p:nvPr/>
        </p:nvSpPr>
        <p:spPr bwMode="auto">
          <a:xfrm>
            <a:off x="1782203" y="4402923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7" name="Rectangle 63"/>
          <p:cNvSpPr>
            <a:spLocks noChangeArrowheads="1"/>
          </p:cNvSpPr>
          <p:nvPr/>
        </p:nvSpPr>
        <p:spPr bwMode="auto">
          <a:xfrm>
            <a:off x="1343736" y="4214690"/>
            <a:ext cx="139112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08" name="Rectangle 64"/>
          <p:cNvSpPr>
            <a:spLocks noChangeArrowheads="1"/>
          </p:cNvSpPr>
          <p:nvPr/>
        </p:nvSpPr>
        <p:spPr bwMode="auto">
          <a:xfrm>
            <a:off x="1560328" y="4402923"/>
            <a:ext cx="89806" cy="91427"/>
          </a:xfrm>
          <a:prstGeom prst="rect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9" name="Line 65"/>
          <p:cNvSpPr>
            <a:spLocks noChangeShapeType="1"/>
          </p:cNvSpPr>
          <p:nvPr/>
        </p:nvSpPr>
        <p:spPr bwMode="auto">
          <a:xfrm>
            <a:off x="1560328" y="4402923"/>
            <a:ext cx="91567" cy="932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0" name="Line 66"/>
          <p:cNvSpPr>
            <a:spLocks noChangeShapeType="1"/>
          </p:cNvSpPr>
          <p:nvPr/>
        </p:nvSpPr>
        <p:spPr bwMode="auto">
          <a:xfrm flipV="1">
            <a:off x="1560328" y="4402923"/>
            <a:ext cx="91567" cy="932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1" name="Rectangle 67"/>
          <p:cNvSpPr>
            <a:spLocks noChangeArrowheads="1"/>
          </p:cNvSpPr>
          <p:nvPr/>
        </p:nvSpPr>
        <p:spPr bwMode="auto">
          <a:xfrm>
            <a:off x="2345693" y="4108921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2" name="Oval 68"/>
          <p:cNvSpPr>
            <a:spLocks noChangeArrowheads="1"/>
          </p:cNvSpPr>
          <p:nvPr/>
        </p:nvSpPr>
        <p:spPr bwMode="auto">
          <a:xfrm>
            <a:off x="1338454" y="4402923"/>
            <a:ext cx="89806" cy="91427"/>
          </a:xfrm>
          <a:prstGeom prst="ellipse">
            <a:avLst/>
          </a:prstGeom>
          <a:solidFill>
            <a:srgbClr val="C0C0C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3" name="Rectangle 69"/>
          <p:cNvSpPr>
            <a:spLocks noChangeArrowheads="1"/>
          </p:cNvSpPr>
          <p:nvPr/>
        </p:nvSpPr>
        <p:spPr bwMode="auto">
          <a:xfrm>
            <a:off x="1783963" y="4085616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4" name="Oval 70"/>
          <p:cNvSpPr>
            <a:spLocks noChangeArrowheads="1"/>
          </p:cNvSpPr>
          <p:nvPr/>
        </p:nvSpPr>
        <p:spPr bwMode="auto">
          <a:xfrm>
            <a:off x="1116579" y="4402923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5" name="Rectangle 71"/>
          <p:cNvSpPr>
            <a:spLocks noChangeArrowheads="1"/>
          </p:cNvSpPr>
          <p:nvPr/>
        </p:nvSpPr>
        <p:spPr bwMode="auto">
          <a:xfrm>
            <a:off x="1347258" y="4085616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6" name="Oval 72"/>
          <p:cNvSpPr>
            <a:spLocks noChangeArrowheads="1"/>
          </p:cNvSpPr>
          <p:nvPr/>
        </p:nvSpPr>
        <p:spPr bwMode="auto">
          <a:xfrm>
            <a:off x="894705" y="4402923"/>
            <a:ext cx="89806" cy="91427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7" name="Rectangle 73"/>
          <p:cNvSpPr>
            <a:spLocks noChangeArrowheads="1"/>
          </p:cNvSpPr>
          <p:nvPr/>
        </p:nvSpPr>
        <p:spPr bwMode="auto">
          <a:xfrm>
            <a:off x="1017968" y="4214690"/>
            <a:ext cx="146155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18" name="Oval 74"/>
          <p:cNvSpPr>
            <a:spLocks noChangeArrowheads="1"/>
          </p:cNvSpPr>
          <p:nvPr/>
        </p:nvSpPr>
        <p:spPr bwMode="auto">
          <a:xfrm>
            <a:off x="1893140" y="4653901"/>
            <a:ext cx="89806" cy="89635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9" name="Rectangle 75"/>
          <p:cNvSpPr>
            <a:spLocks noChangeArrowheads="1"/>
          </p:cNvSpPr>
          <p:nvPr/>
        </p:nvSpPr>
        <p:spPr bwMode="auto">
          <a:xfrm>
            <a:off x="2671461" y="3972676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0" name="Oval 76"/>
          <p:cNvSpPr>
            <a:spLocks noChangeArrowheads="1"/>
          </p:cNvSpPr>
          <p:nvPr/>
        </p:nvSpPr>
        <p:spPr bwMode="auto">
          <a:xfrm>
            <a:off x="1560328" y="4693340"/>
            <a:ext cx="89806" cy="8963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1" name="Rectangle 77"/>
          <p:cNvSpPr>
            <a:spLocks noChangeArrowheads="1"/>
          </p:cNvSpPr>
          <p:nvPr/>
        </p:nvSpPr>
        <p:spPr bwMode="auto">
          <a:xfrm>
            <a:off x="466804" y="4085616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2" name="Oval 78"/>
          <p:cNvSpPr>
            <a:spLocks noChangeArrowheads="1"/>
          </p:cNvSpPr>
          <p:nvPr/>
        </p:nvSpPr>
        <p:spPr bwMode="auto">
          <a:xfrm>
            <a:off x="2433739" y="4573229"/>
            <a:ext cx="88045" cy="8963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3" name="Rectangle 79"/>
          <p:cNvSpPr>
            <a:spLocks noChangeArrowheads="1"/>
          </p:cNvSpPr>
          <p:nvPr/>
        </p:nvSpPr>
        <p:spPr bwMode="auto">
          <a:xfrm>
            <a:off x="1641330" y="3746797"/>
            <a:ext cx="223635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4" name="Oval 80"/>
          <p:cNvSpPr>
            <a:spLocks noChangeArrowheads="1"/>
          </p:cNvSpPr>
          <p:nvPr/>
        </p:nvSpPr>
        <p:spPr bwMode="auto">
          <a:xfrm>
            <a:off x="665786" y="4476424"/>
            <a:ext cx="88045" cy="89635"/>
          </a:xfrm>
          <a:prstGeom prst="ellipse">
            <a:avLst/>
          </a:prstGeom>
          <a:solidFill>
            <a:srgbClr val="FFFF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5" name="Rectangle 81"/>
          <p:cNvSpPr>
            <a:spLocks noChangeArrowheads="1"/>
          </p:cNvSpPr>
          <p:nvPr/>
        </p:nvSpPr>
        <p:spPr bwMode="auto">
          <a:xfrm>
            <a:off x="864769" y="3786236"/>
            <a:ext cx="151438" cy="1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6" name="Oval 82"/>
          <p:cNvSpPr>
            <a:spLocks noChangeArrowheads="1"/>
          </p:cNvSpPr>
          <p:nvPr/>
        </p:nvSpPr>
        <p:spPr bwMode="auto">
          <a:xfrm>
            <a:off x="5076863" y="2190737"/>
            <a:ext cx="156721" cy="157757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7" name="Rectangle 83"/>
          <p:cNvSpPr>
            <a:spLocks noChangeArrowheads="1"/>
          </p:cNvSpPr>
          <p:nvPr/>
        </p:nvSpPr>
        <p:spPr bwMode="auto">
          <a:xfrm>
            <a:off x="3939316" y="1864466"/>
            <a:ext cx="227157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28" name="Oval 84"/>
          <p:cNvSpPr>
            <a:spLocks noChangeArrowheads="1"/>
          </p:cNvSpPr>
          <p:nvPr/>
        </p:nvSpPr>
        <p:spPr bwMode="auto">
          <a:xfrm>
            <a:off x="3926989" y="2190737"/>
            <a:ext cx="156721" cy="157757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9" name="Rectangle 85"/>
          <p:cNvSpPr>
            <a:spLocks noChangeArrowheads="1"/>
          </p:cNvSpPr>
          <p:nvPr/>
        </p:nvSpPr>
        <p:spPr bwMode="auto">
          <a:xfrm>
            <a:off x="3361738" y="1864466"/>
            <a:ext cx="25357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30" name="Oval 86"/>
          <p:cNvSpPr>
            <a:spLocks noChangeArrowheads="1"/>
          </p:cNvSpPr>
          <p:nvPr/>
        </p:nvSpPr>
        <p:spPr bwMode="auto">
          <a:xfrm>
            <a:off x="3548394" y="2190737"/>
            <a:ext cx="154960" cy="157757"/>
          </a:xfrm>
          <a:prstGeom prst="ellipse">
            <a:avLst/>
          </a:prstGeom>
          <a:solidFill>
            <a:srgbClr val="C0C0C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1" name="Rectangle 87"/>
          <p:cNvSpPr>
            <a:spLocks noChangeArrowheads="1"/>
          </p:cNvSpPr>
          <p:nvPr/>
        </p:nvSpPr>
        <p:spPr bwMode="auto">
          <a:xfrm>
            <a:off x="2726050" y="1864466"/>
            <a:ext cx="227157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32" name="Rectangle 88"/>
          <p:cNvSpPr>
            <a:spLocks noChangeArrowheads="1"/>
          </p:cNvSpPr>
          <p:nvPr/>
        </p:nvSpPr>
        <p:spPr bwMode="auto">
          <a:xfrm>
            <a:off x="3159233" y="2190737"/>
            <a:ext cx="154960" cy="157757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3" name="Line 89"/>
          <p:cNvSpPr>
            <a:spLocks noChangeShapeType="1"/>
          </p:cNvSpPr>
          <p:nvPr/>
        </p:nvSpPr>
        <p:spPr bwMode="auto">
          <a:xfrm>
            <a:off x="3159233" y="2190737"/>
            <a:ext cx="149677" cy="152379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4" name="Line 90"/>
          <p:cNvSpPr>
            <a:spLocks noChangeShapeType="1"/>
          </p:cNvSpPr>
          <p:nvPr/>
        </p:nvSpPr>
        <p:spPr bwMode="auto">
          <a:xfrm flipV="1">
            <a:off x="3159233" y="2190737"/>
            <a:ext cx="149677" cy="152379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5" name="Rectangle 91"/>
          <p:cNvSpPr>
            <a:spLocks noChangeArrowheads="1"/>
          </p:cNvSpPr>
          <p:nvPr/>
        </p:nvSpPr>
        <p:spPr bwMode="auto">
          <a:xfrm>
            <a:off x="4423566" y="1663684"/>
            <a:ext cx="25357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36" name="Oval 92"/>
          <p:cNvSpPr>
            <a:spLocks noChangeArrowheads="1"/>
          </p:cNvSpPr>
          <p:nvPr/>
        </p:nvSpPr>
        <p:spPr bwMode="auto">
          <a:xfrm>
            <a:off x="2778877" y="2190737"/>
            <a:ext cx="154960" cy="157757"/>
          </a:xfrm>
          <a:prstGeom prst="ellipse">
            <a:avLst/>
          </a:prstGeom>
          <a:solidFill>
            <a:srgbClr val="C0C0C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7" name="Rectangle 93"/>
          <p:cNvSpPr>
            <a:spLocks noChangeArrowheads="1"/>
          </p:cNvSpPr>
          <p:nvPr/>
        </p:nvSpPr>
        <p:spPr bwMode="auto">
          <a:xfrm>
            <a:off x="3384630" y="1647550"/>
            <a:ext cx="25357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38" name="Oval 94"/>
          <p:cNvSpPr>
            <a:spLocks noChangeArrowheads="1"/>
          </p:cNvSpPr>
          <p:nvPr/>
        </p:nvSpPr>
        <p:spPr bwMode="auto">
          <a:xfrm>
            <a:off x="2398521" y="2190737"/>
            <a:ext cx="154960" cy="157757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9" name="Rectangle 95"/>
          <p:cNvSpPr>
            <a:spLocks noChangeArrowheads="1"/>
          </p:cNvSpPr>
          <p:nvPr/>
        </p:nvSpPr>
        <p:spPr bwMode="auto">
          <a:xfrm>
            <a:off x="2630961" y="1647550"/>
            <a:ext cx="25357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0" name="Oval 96"/>
          <p:cNvSpPr>
            <a:spLocks noChangeArrowheads="1"/>
          </p:cNvSpPr>
          <p:nvPr/>
        </p:nvSpPr>
        <p:spPr bwMode="auto">
          <a:xfrm>
            <a:off x="1683592" y="2416616"/>
            <a:ext cx="156721" cy="157757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1" name="Rectangle 97"/>
          <p:cNvSpPr>
            <a:spLocks noChangeArrowheads="1"/>
          </p:cNvSpPr>
          <p:nvPr/>
        </p:nvSpPr>
        <p:spPr bwMode="auto">
          <a:xfrm>
            <a:off x="2100927" y="1864466"/>
            <a:ext cx="241245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2" name="Oval 98"/>
          <p:cNvSpPr>
            <a:spLocks noChangeArrowheads="1"/>
          </p:cNvSpPr>
          <p:nvPr/>
        </p:nvSpPr>
        <p:spPr bwMode="auto">
          <a:xfrm>
            <a:off x="4592613" y="2545690"/>
            <a:ext cx="156721" cy="157757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3" name="Rectangle 99"/>
          <p:cNvSpPr>
            <a:spLocks noChangeArrowheads="1"/>
          </p:cNvSpPr>
          <p:nvPr/>
        </p:nvSpPr>
        <p:spPr bwMode="auto">
          <a:xfrm>
            <a:off x="5082146" y="1638586"/>
            <a:ext cx="25357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4" name="Oval 100"/>
          <p:cNvSpPr>
            <a:spLocks noChangeArrowheads="1"/>
          </p:cNvSpPr>
          <p:nvPr/>
        </p:nvSpPr>
        <p:spPr bwMode="auto">
          <a:xfrm>
            <a:off x="3159233" y="2811009"/>
            <a:ext cx="154960" cy="159550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5" name="Rectangle 101"/>
          <p:cNvSpPr>
            <a:spLocks noChangeArrowheads="1"/>
          </p:cNvSpPr>
          <p:nvPr/>
        </p:nvSpPr>
        <p:spPr bwMode="auto">
          <a:xfrm>
            <a:off x="1283865" y="1654721"/>
            <a:ext cx="25357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6" name="Oval 102"/>
          <p:cNvSpPr>
            <a:spLocks noChangeArrowheads="1"/>
          </p:cNvSpPr>
          <p:nvPr/>
        </p:nvSpPr>
        <p:spPr bwMode="auto">
          <a:xfrm>
            <a:off x="3752659" y="2771570"/>
            <a:ext cx="156721" cy="157757"/>
          </a:xfrm>
          <a:prstGeom prst="ellipse">
            <a:avLst/>
          </a:prstGeom>
          <a:solidFill>
            <a:srgbClr val="000000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" name="Rectangle 103"/>
          <p:cNvSpPr>
            <a:spLocks noChangeArrowheads="1"/>
          </p:cNvSpPr>
          <p:nvPr/>
        </p:nvSpPr>
        <p:spPr bwMode="auto">
          <a:xfrm>
            <a:off x="4074906" y="1050582"/>
            <a:ext cx="369791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8" name="Oval 104"/>
          <p:cNvSpPr>
            <a:spLocks noChangeArrowheads="1"/>
          </p:cNvSpPr>
          <p:nvPr/>
        </p:nvSpPr>
        <p:spPr bwMode="auto">
          <a:xfrm>
            <a:off x="2072753" y="2190737"/>
            <a:ext cx="156721" cy="157757"/>
          </a:xfrm>
          <a:prstGeom prst="ellipse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9" name="Rectangle 105"/>
          <p:cNvSpPr>
            <a:spLocks noChangeArrowheads="1"/>
          </p:cNvSpPr>
          <p:nvPr/>
        </p:nvSpPr>
        <p:spPr bwMode="auto">
          <a:xfrm>
            <a:off x="2500653" y="1034448"/>
            <a:ext cx="382117" cy="2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0" name="Rectangle 106"/>
          <p:cNvSpPr>
            <a:spLocks noChangeArrowheads="1"/>
          </p:cNvSpPr>
          <p:nvPr/>
        </p:nvSpPr>
        <p:spPr bwMode="auto">
          <a:xfrm>
            <a:off x="2643287" y="4901293"/>
            <a:ext cx="410292" cy="17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44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1" name="Rectangle 107"/>
          <p:cNvSpPr>
            <a:spLocks noChangeArrowheads="1"/>
          </p:cNvSpPr>
          <p:nvPr/>
        </p:nvSpPr>
        <p:spPr bwMode="auto">
          <a:xfrm>
            <a:off x="2632721" y="8051059"/>
            <a:ext cx="410292" cy="17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33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2" name="Rectangle 108"/>
          <p:cNvSpPr>
            <a:spLocks noChangeArrowheads="1"/>
          </p:cNvSpPr>
          <p:nvPr/>
        </p:nvSpPr>
        <p:spPr bwMode="auto">
          <a:xfrm>
            <a:off x="2650331" y="6478865"/>
            <a:ext cx="410292" cy="17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34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3" name="Rectangle 109"/>
          <p:cNvSpPr>
            <a:spLocks noChangeArrowheads="1"/>
          </p:cNvSpPr>
          <p:nvPr/>
        </p:nvSpPr>
        <p:spPr bwMode="auto">
          <a:xfrm>
            <a:off x="1113057" y="3049438"/>
            <a:ext cx="410292" cy="17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43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3020121" y="3556771"/>
            <a:ext cx="297594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5" name="Rectangle 111"/>
          <p:cNvSpPr>
            <a:spLocks noChangeArrowheads="1"/>
          </p:cNvSpPr>
          <p:nvPr/>
        </p:nvSpPr>
        <p:spPr bwMode="auto">
          <a:xfrm>
            <a:off x="3293062" y="3556771"/>
            <a:ext cx="1528469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Gap-Down-Backer.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6" name="Rectangle 112"/>
          <p:cNvSpPr>
            <a:spLocks noChangeArrowheads="1"/>
          </p:cNvSpPr>
          <p:nvPr/>
        </p:nvSpPr>
        <p:spPr bwMode="auto">
          <a:xfrm>
            <a:off x="3020121" y="3725284"/>
            <a:ext cx="109176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7" name="Rectangle 113"/>
          <p:cNvSpPr>
            <a:spLocks noChangeArrowheads="1"/>
          </p:cNvSpPr>
          <p:nvPr/>
        </p:nvSpPr>
        <p:spPr bwMode="auto">
          <a:xfrm>
            <a:off x="3020121" y="3895590"/>
            <a:ext cx="297594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8" name="Rectangle 114"/>
          <p:cNvSpPr>
            <a:spLocks noChangeArrowheads="1"/>
          </p:cNvSpPr>
          <p:nvPr/>
        </p:nvSpPr>
        <p:spPr bwMode="auto">
          <a:xfrm>
            <a:off x="3300106" y="3895590"/>
            <a:ext cx="1487968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Gap-Down-Backer.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59" name="Rectangle 115"/>
          <p:cNvSpPr>
            <a:spLocks noChangeArrowheads="1"/>
          </p:cNvSpPr>
          <p:nvPr/>
        </p:nvSpPr>
        <p:spPr bwMode="auto">
          <a:xfrm>
            <a:off x="3020121" y="4234410"/>
            <a:ext cx="316964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0" name="Rectangle 116"/>
          <p:cNvSpPr>
            <a:spLocks noChangeArrowheads="1"/>
          </p:cNvSpPr>
          <p:nvPr/>
        </p:nvSpPr>
        <p:spPr bwMode="auto">
          <a:xfrm>
            <a:off x="3300106" y="4234410"/>
            <a:ext cx="2199375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Pull-135-Kick out 1st outside.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1" name="Rectangle 117"/>
          <p:cNvSpPr>
            <a:spLocks noChangeArrowheads="1"/>
          </p:cNvSpPr>
          <p:nvPr/>
        </p:nvSpPr>
        <p:spPr bwMode="auto">
          <a:xfrm>
            <a:off x="3020121" y="4571437"/>
            <a:ext cx="325768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2" name="Rectangle 118"/>
          <p:cNvSpPr>
            <a:spLocks noChangeArrowheads="1"/>
          </p:cNvSpPr>
          <p:nvPr/>
        </p:nvSpPr>
        <p:spPr bwMode="auto">
          <a:xfrm>
            <a:off x="3300106" y="4571437"/>
            <a:ext cx="1424575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Reach-Area-Away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3" name="Rectangle 119"/>
          <p:cNvSpPr>
            <a:spLocks noChangeArrowheads="1"/>
          </p:cNvSpPr>
          <p:nvPr/>
        </p:nvSpPr>
        <p:spPr bwMode="auto">
          <a:xfrm>
            <a:off x="3020121" y="4910256"/>
            <a:ext cx="325768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4" name="Rectangle 120"/>
          <p:cNvSpPr>
            <a:spLocks noChangeArrowheads="1"/>
          </p:cNvSpPr>
          <p:nvPr/>
        </p:nvSpPr>
        <p:spPr bwMode="auto">
          <a:xfrm>
            <a:off x="3300106" y="4910256"/>
            <a:ext cx="1105851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Pull-Wall-off.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5" name="Rectangle 121"/>
          <p:cNvSpPr>
            <a:spLocks noChangeArrowheads="1"/>
          </p:cNvSpPr>
          <p:nvPr/>
        </p:nvSpPr>
        <p:spPr bwMode="auto">
          <a:xfrm>
            <a:off x="3020121" y="5249076"/>
            <a:ext cx="405009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RT: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6" name="Rectangle 122"/>
          <p:cNvSpPr>
            <a:spLocks noChangeArrowheads="1"/>
          </p:cNvSpPr>
          <p:nvPr/>
        </p:nvSpPr>
        <p:spPr bwMode="auto">
          <a:xfrm>
            <a:off x="3324759" y="5249076"/>
            <a:ext cx="1665820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Block #2 from sideline.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7" name="Rectangle 123"/>
          <p:cNvSpPr>
            <a:spLocks noChangeArrowheads="1"/>
          </p:cNvSpPr>
          <p:nvPr/>
        </p:nvSpPr>
        <p:spPr bwMode="auto">
          <a:xfrm>
            <a:off x="3020121" y="5587895"/>
            <a:ext cx="278224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8" name="Rectangle 124"/>
          <p:cNvSpPr>
            <a:spLocks noChangeArrowheads="1"/>
          </p:cNvSpPr>
          <p:nvPr/>
        </p:nvSpPr>
        <p:spPr bwMode="auto">
          <a:xfrm>
            <a:off x="3300106" y="5587895"/>
            <a:ext cx="1755626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Block #1 from sideline.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69" name="Rectangle 125"/>
          <p:cNvSpPr>
            <a:spLocks noChangeArrowheads="1"/>
          </p:cNvSpPr>
          <p:nvPr/>
        </p:nvSpPr>
        <p:spPr bwMode="auto">
          <a:xfrm>
            <a:off x="3020121" y="5926715"/>
            <a:ext cx="316964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QB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0" name="Rectangle 126"/>
          <p:cNvSpPr>
            <a:spLocks noChangeArrowheads="1"/>
          </p:cNvSpPr>
          <p:nvPr/>
        </p:nvSpPr>
        <p:spPr bwMode="auto">
          <a:xfrm>
            <a:off x="3229670" y="5926715"/>
            <a:ext cx="3535905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 Read twins side. 2-on-2 or 2-on-1 throw Bubble.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1" name="Rectangle 127"/>
          <p:cNvSpPr>
            <a:spLocks noChangeArrowheads="1"/>
          </p:cNvSpPr>
          <p:nvPr/>
        </p:nvSpPr>
        <p:spPr bwMode="auto">
          <a:xfrm>
            <a:off x="3020121" y="6095228"/>
            <a:ext cx="3477795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Or step up on right foot. Give to FB. Fake Bubble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2" name="Rectangle 128"/>
          <p:cNvSpPr>
            <a:spLocks noChangeArrowheads="1"/>
          </p:cNvSpPr>
          <p:nvPr/>
        </p:nvSpPr>
        <p:spPr bwMode="auto">
          <a:xfrm>
            <a:off x="3020121" y="6265534"/>
            <a:ext cx="3222463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screen. If 5 tech chases tuck and attack B Gap.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3" name="Rectangle 129"/>
          <p:cNvSpPr>
            <a:spLocks noChangeArrowheads="1"/>
          </p:cNvSpPr>
          <p:nvPr/>
        </p:nvSpPr>
        <p:spPr bwMode="auto">
          <a:xfrm>
            <a:off x="3020121" y="6604354"/>
            <a:ext cx="316964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4" name="Rectangle 130"/>
          <p:cNvSpPr>
            <a:spLocks noChangeArrowheads="1"/>
          </p:cNvSpPr>
          <p:nvPr/>
        </p:nvSpPr>
        <p:spPr bwMode="auto">
          <a:xfrm>
            <a:off x="3234952" y="6604354"/>
            <a:ext cx="2347291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Block down 1st free man inside.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5" name="Rectangle 131"/>
          <p:cNvSpPr>
            <a:spLocks noChangeArrowheads="1"/>
          </p:cNvSpPr>
          <p:nvPr/>
        </p:nvSpPr>
        <p:spPr bwMode="auto">
          <a:xfrm>
            <a:off x="3020121" y="6943173"/>
            <a:ext cx="325768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6" name="Rectangle 132"/>
          <p:cNvSpPr>
            <a:spLocks noChangeArrowheads="1"/>
          </p:cNvSpPr>
          <p:nvPr/>
        </p:nvSpPr>
        <p:spPr bwMode="auto">
          <a:xfrm>
            <a:off x="3263127" y="6943173"/>
            <a:ext cx="1558404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Run Bubble Screen..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7" name="Rectangle 133"/>
          <p:cNvSpPr>
            <a:spLocks noChangeArrowheads="1"/>
          </p:cNvSpPr>
          <p:nvPr/>
        </p:nvSpPr>
        <p:spPr bwMode="auto">
          <a:xfrm>
            <a:off x="3020121" y="7281993"/>
            <a:ext cx="288789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8" name="Rectangle 134"/>
          <p:cNvSpPr>
            <a:spLocks noChangeArrowheads="1"/>
          </p:cNvSpPr>
          <p:nvPr/>
        </p:nvSpPr>
        <p:spPr bwMode="auto">
          <a:xfrm>
            <a:off x="3298345" y="7281993"/>
            <a:ext cx="3551753" cy="23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Ball Carrier: Crossover. Follow BSG. Square Cut.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79" name="Rectangle 135"/>
          <p:cNvSpPr>
            <a:spLocks noChangeArrowheads="1"/>
          </p:cNvSpPr>
          <p:nvPr/>
        </p:nvSpPr>
        <p:spPr bwMode="auto">
          <a:xfrm>
            <a:off x="3020121" y="7619020"/>
            <a:ext cx="1253767" cy="2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TECHNIQUES: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80" name="Rectangle 136"/>
          <p:cNvSpPr>
            <a:spLocks noChangeArrowheads="1"/>
          </p:cNvSpPr>
          <p:nvPr/>
        </p:nvSpPr>
        <p:spPr bwMode="auto">
          <a:xfrm>
            <a:off x="2368585" y="496639"/>
            <a:ext cx="5261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PLAY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81" name="Rectangle 137"/>
          <p:cNvSpPr>
            <a:spLocks noChangeArrowheads="1"/>
          </p:cNvSpPr>
          <p:nvPr/>
        </p:nvSpPr>
        <p:spPr bwMode="auto">
          <a:xfrm>
            <a:off x="2877488" y="496639"/>
            <a:ext cx="221791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TwRG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739 Buck Sweep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82" name="Arc 138"/>
          <p:cNvSpPr>
            <a:spLocks/>
          </p:cNvSpPr>
          <p:nvPr/>
        </p:nvSpPr>
        <p:spPr bwMode="auto">
          <a:xfrm>
            <a:off x="4759899" y="2393311"/>
            <a:ext cx="364508" cy="265319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146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145"/>
                </a:moveTo>
                <a:cubicBezTo>
                  <a:pt x="21519" y="12018"/>
                  <a:pt x="11872" y="21599"/>
                  <a:pt x="0" y="21600"/>
                </a:cubicBezTo>
              </a:path>
              <a:path w="21600" h="21600" stroke="0" extrusionOk="0">
                <a:moveTo>
                  <a:pt x="21599" y="145"/>
                </a:moveTo>
                <a:cubicBezTo>
                  <a:pt x="21519" y="12018"/>
                  <a:pt x="11872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3" name="Freeform 139"/>
          <p:cNvSpPr>
            <a:spLocks/>
          </p:cNvSpPr>
          <p:nvPr/>
        </p:nvSpPr>
        <p:spPr bwMode="auto">
          <a:xfrm>
            <a:off x="5097994" y="2395104"/>
            <a:ext cx="54588" cy="78879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0" y="44"/>
              </a:cxn>
              <a:cxn ang="0">
                <a:pos x="15" y="32"/>
              </a:cxn>
              <a:cxn ang="0">
                <a:pos x="31" y="44"/>
              </a:cxn>
              <a:cxn ang="0">
                <a:pos x="15" y="0"/>
              </a:cxn>
            </a:cxnLst>
            <a:rect l="0" t="0" r="r" b="b"/>
            <a:pathLst>
              <a:path w="31" h="44">
                <a:moveTo>
                  <a:pt x="15" y="0"/>
                </a:moveTo>
                <a:lnTo>
                  <a:pt x="0" y="44"/>
                </a:lnTo>
                <a:lnTo>
                  <a:pt x="15" y="32"/>
                </a:lnTo>
                <a:lnTo>
                  <a:pt x="31" y="44"/>
                </a:lnTo>
                <a:lnTo>
                  <a:pt x="15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4" name="Freeform 140"/>
          <p:cNvSpPr>
            <a:spLocks/>
          </p:cNvSpPr>
          <p:nvPr/>
        </p:nvSpPr>
        <p:spPr bwMode="auto">
          <a:xfrm>
            <a:off x="1636047" y="7918400"/>
            <a:ext cx="230679" cy="129074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107" y="0"/>
              </a:cxn>
              <a:cxn ang="0">
                <a:pos x="435" y="240"/>
              </a:cxn>
            </a:cxnLst>
            <a:rect l="0" t="0" r="r" b="b"/>
            <a:pathLst>
              <a:path w="435" h="240">
                <a:moveTo>
                  <a:pt x="0" y="46"/>
                </a:moveTo>
                <a:lnTo>
                  <a:pt x="107" y="0"/>
                </a:lnTo>
                <a:lnTo>
                  <a:pt x="435" y="24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5" name="Freeform 141"/>
          <p:cNvSpPr>
            <a:spLocks/>
          </p:cNvSpPr>
          <p:nvPr/>
        </p:nvSpPr>
        <p:spPr bwMode="auto">
          <a:xfrm>
            <a:off x="1787485" y="7977559"/>
            <a:ext cx="79241" cy="69915"/>
          </a:xfrm>
          <a:custGeom>
            <a:avLst/>
            <a:gdLst/>
            <a:ahLst/>
            <a:cxnLst>
              <a:cxn ang="0">
                <a:pos x="45" y="39"/>
              </a:cxn>
              <a:cxn ang="0">
                <a:pos x="19" y="0"/>
              </a:cxn>
              <a:cxn ang="0">
                <a:pos x="18" y="20"/>
              </a:cxn>
              <a:cxn ang="0">
                <a:pos x="0" y="26"/>
              </a:cxn>
              <a:cxn ang="0">
                <a:pos x="45" y="39"/>
              </a:cxn>
            </a:cxnLst>
            <a:rect l="0" t="0" r="r" b="b"/>
            <a:pathLst>
              <a:path w="45" h="39">
                <a:moveTo>
                  <a:pt x="45" y="39"/>
                </a:moveTo>
                <a:lnTo>
                  <a:pt x="19" y="0"/>
                </a:lnTo>
                <a:lnTo>
                  <a:pt x="18" y="20"/>
                </a:lnTo>
                <a:lnTo>
                  <a:pt x="0" y="26"/>
                </a:lnTo>
                <a:lnTo>
                  <a:pt x="45" y="39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6" name="Freeform 142"/>
          <p:cNvSpPr>
            <a:spLocks/>
          </p:cNvSpPr>
          <p:nvPr/>
        </p:nvSpPr>
        <p:spPr bwMode="auto">
          <a:xfrm>
            <a:off x="1636047" y="6346206"/>
            <a:ext cx="221875" cy="120111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07" y="0"/>
              </a:cxn>
              <a:cxn ang="0">
                <a:pos x="420" y="224"/>
              </a:cxn>
            </a:cxnLst>
            <a:rect l="0" t="0" r="r" b="b"/>
            <a:pathLst>
              <a:path w="420" h="224">
                <a:moveTo>
                  <a:pt x="0" y="59"/>
                </a:moveTo>
                <a:lnTo>
                  <a:pt x="107" y="0"/>
                </a:lnTo>
                <a:lnTo>
                  <a:pt x="420" y="224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7" name="Freeform 143"/>
          <p:cNvSpPr>
            <a:spLocks/>
          </p:cNvSpPr>
          <p:nvPr/>
        </p:nvSpPr>
        <p:spPr bwMode="auto">
          <a:xfrm>
            <a:off x="1778681" y="6398194"/>
            <a:ext cx="79241" cy="68122"/>
          </a:xfrm>
          <a:custGeom>
            <a:avLst/>
            <a:gdLst/>
            <a:ahLst/>
            <a:cxnLst>
              <a:cxn ang="0">
                <a:pos x="45" y="38"/>
              </a:cxn>
              <a:cxn ang="0">
                <a:pos x="19" y="0"/>
              </a:cxn>
              <a:cxn ang="0">
                <a:pos x="19" y="19"/>
              </a:cxn>
              <a:cxn ang="0">
                <a:pos x="0" y="26"/>
              </a:cxn>
              <a:cxn ang="0">
                <a:pos x="45" y="38"/>
              </a:cxn>
            </a:cxnLst>
            <a:rect l="0" t="0" r="r" b="b"/>
            <a:pathLst>
              <a:path w="45" h="38">
                <a:moveTo>
                  <a:pt x="45" y="38"/>
                </a:moveTo>
                <a:lnTo>
                  <a:pt x="19" y="0"/>
                </a:lnTo>
                <a:lnTo>
                  <a:pt x="19" y="19"/>
                </a:lnTo>
                <a:lnTo>
                  <a:pt x="0" y="26"/>
                </a:lnTo>
                <a:lnTo>
                  <a:pt x="45" y="38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8" name="Freeform 144"/>
          <p:cNvSpPr>
            <a:spLocks/>
          </p:cNvSpPr>
          <p:nvPr/>
        </p:nvSpPr>
        <p:spPr bwMode="auto">
          <a:xfrm>
            <a:off x="1636047" y="4661072"/>
            <a:ext cx="214831" cy="112940"/>
          </a:xfrm>
          <a:custGeom>
            <a:avLst/>
            <a:gdLst/>
            <a:ahLst/>
            <a:cxnLst>
              <a:cxn ang="0">
                <a:pos x="0" y="61"/>
              </a:cxn>
              <a:cxn ang="0">
                <a:pos x="75" y="0"/>
              </a:cxn>
              <a:cxn ang="0">
                <a:pos x="405" y="211"/>
              </a:cxn>
            </a:cxnLst>
            <a:rect l="0" t="0" r="r" b="b"/>
            <a:pathLst>
              <a:path w="405" h="211">
                <a:moveTo>
                  <a:pt x="0" y="61"/>
                </a:moveTo>
                <a:lnTo>
                  <a:pt x="75" y="0"/>
                </a:lnTo>
                <a:lnTo>
                  <a:pt x="405" y="21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89" name="Freeform 145"/>
          <p:cNvSpPr>
            <a:spLocks/>
          </p:cNvSpPr>
          <p:nvPr/>
        </p:nvSpPr>
        <p:spPr bwMode="auto">
          <a:xfrm>
            <a:off x="1769876" y="4709474"/>
            <a:ext cx="81002" cy="64537"/>
          </a:xfrm>
          <a:custGeom>
            <a:avLst/>
            <a:gdLst/>
            <a:ahLst/>
            <a:cxnLst>
              <a:cxn ang="0">
                <a:pos x="46" y="36"/>
              </a:cxn>
              <a:cxn ang="0">
                <a:pos x="18" y="0"/>
              </a:cxn>
              <a:cxn ang="0">
                <a:pos x="18" y="19"/>
              </a:cxn>
              <a:cxn ang="0">
                <a:pos x="0" y="27"/>
              </a:cxn>
              <a:cxn ang="0">
                <a:pos x="46" y="36"/>
              </a:cxn>
            </a:cxnLst>
            <a:rect l="0" t="0" r="r" b="b"/>
            <a:pathLst>
              <a:path w="46" h="36">
                <a:moveTo>
                  <a:pt x="46" y="36"/>
                </a:moveTo>
                <a:lnTo>
                  <a:pt x="18" y="0"/>
                </a:lnTo>
                <a:lnTo>
                  <a:pt x="18" y="19"/>
                </a:lnTo>
                <a:lnTo>
                  <a:pt x="0" y="27"/>
                </a:lnTo>
                <a:lnTo>
                  <a:pt x="46" y="36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0" name="Freeform 146"/>
          <p:cNvSpPr>
            <a:spLocks/>
          </p:cNvSpPr>
          <p:nvPr/>
        </p:nvSpPr>
        <p:spPr bwMode="auto">
          <a:xfrm>
            <a:off x="820746" y="6982613"/>
            <a:ext cx="1132264" cy="935787"/>
          </a:xfrm>
          <a:custGeom>
            <a:avLst/>
            <a:gdLst/>
            <a:ahLst/>
            <a:cxnLst>
              <a:cxn ang="0">
                <a:pos x="2145" y="1739"/>
              </a:cxn>
              <a:cxn ang="0">
                <a:pos x="212" y="1739"/>
              </a:cxn>
              <a:cxn ang="0">
                <a:pos x="0" y="0"/>
              </a:cxn>
            </a:cxnLst>
            <a:rect l="0" t="0" r="r" b="b"/>
            <a:pathLst>
              <a:path w="2145" h="1739">
                <a:moveTo>
                  <a:pt x="2145" y="1739"/>
                </a:moveTo>
                <a:lnTo>
                  <a:pt x="212" y="173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1" name="Freeform 147"/>
          <p:cNvSpPr>
            <a:spLocks/>
          </p:cNvSpPr>
          <p:nvPr/>
        </p:nvSpPr>
        <p:spPr bwMode="auto">
          <a:xfrm>
            <a:off x="803137" y="6982613"/>
            <a:ext cx="52827" cy="82464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0" y="46"/>
              </a:cxn>
              <a:cxn ang="0">
                <a:pos x="14" y="33"/>
              </a:cxn>
              <a:cxn ang="0">
                <a:pos x="30" y="42"/>
              </a:cxn>
              <a:cxn ang="0">
                <a:pos x="10" y="0"/>
              </a:cxn>
            </a:cxnLst>
            <a:rect l="0" t="0" r="r" b="b"/>
            <a:pathLst>
              <a:path w="30" h="46">
                <a:moveTo>
                  <a:pt x="10" y="0"/>
                </a:moveTo>
                <a:lnTo>
                  <a:pt x="0" y="46"/>
                </a:lnTo>
                <a:lnTo>
                  <a:pt x="14" y="33"/>
                </a:lnTo>
                <a:lnTo>
                  <a:pt x="30" y="42"/>
                </a:lnTo>
                <a:lnTo>
                  <a:pt x="1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2" name="Freeform 148"/>
          <p:cNvSpPr>
            <a:spLocks/>
          </p:cNvSpPr>
          <p:nvPr/>
        </p:nvSpPr>
        <p:spPr bwMode="auto">
          <a:xfrm>
            <a:off x="605915" y="5587895"/>
            <a:ext cx="1340052" cy="751140"/>
          </a:xfrm>
          <a:custGeom>
            <a:avLst/>
            <a:gdLst/>
            <a:ahLst/>
            <a:cxnLst>
              <a:cxn ang="0">
                <a:pos x="2535" y="1397"/>
              </a:cxn>
              <a:cxn ang="0">
                <a:pos x="136" y="1397"/>
              </a:cxn>
              <a:cxn ang="0">
                <a:pos x="0" y="0"/>
              </a:cxn>
            </a:cxnLst>
            <a:rect l="0" t="0" r="r" b="b"/>
            <a:pathLst>
              <a:path w="2535" h="1397">
                <a:moveTo>
                  <a:pt x="2535" y="1397"/>
                </a:moveTo>
                <a:lnTo>
                  <a:pt x="136" y="1397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3" name="Freeform 149"/>
          <p:cNvSpPr>
            <a:spLocks/>
          </p:cNvSpPr>
          <p:nvPr/>
        </p:nvSpPr>
        <p:spPr bwMode="auto">
          <a:xfrm>
            <a:off x="586546" y="5587895"/>
            <a:ext cx="54588" cy="80671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0" y="45"/>
              </a:cxn>
              <a:cxn ang="0">
                <a:pos x="14" y="33"/>
              </a:cxn>
              <a:cxn ang="0">
                <a:pos x="31" y="42"/>
              </a:cxn>
              <a:cxn ang="0">
                <a:pos x="11" y="0"/>
              </a:cxn>
            </a:cxnLst>
            <a:rect l="0" t="0" r="r" b="b"/>
            <a:pathLst>
              <a:path w="31" h="45">
                <a:moveTo>
                  <a:pt x="11" y="0"/>
                </a:moveTo>
                <a:lnTo>
                  <a:pt x="0" y="45"/>
                </a:lnTo>
                <a:lnTo>
                  <a:pt x="14" y="33"/>
                </a:lnTo>
                <a:lnTo>
                  <a:pt x="31" y="42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4" name="Freeform 150"/>
          <p:cNvSpPr>
            <a:spLocks/>
          </p:cNvSpPr>
          <p:nvPr/>
        </p:nvSpPr>
        <p:spPr bwMode="auto">
          <a:xfrm>
            <a:off x="630568" y="3789821"/>
            <a:ext cx="1322442" cy="864079"/>
          </a:xfrm>
          <a:custGeom>
            <a:avLst/>
            <a:gdLst/>
            <a:ahLst/>
            <a:cxnLst>
              <a:cxn ang="0">
                <a:pos x="2504" y="1606"/>
              </a:cxn>
              <a:cxn ang="0">
                <a:pos x="284" y="1606"/>
              </a:cxn>
              <a:cxn ang="0">
                <a:pos x="0" y="0"/>
              </a:cxn>
            </a:cxnLst>
            <a:rect l="0" t="0" r="r" b="b"/>
            <a:pathLst>
              <a:path w="2504" h="1606">
                <a:moveTo>
                  <a:pt x="2504" y="1606"/>
                </a:moveTo>
                <a:lnTo>
                  <a:pt x="284" y="1606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5" name="Freeform 151"/>
          <p:cNvSpPr>
            <a:spLocks/>
          </p:cNvSpPr>
          <p:nvPr/>
        </p:nvSpPr>
        <p:spPr bwMode="auto">
          <a:xfrm>
            <a:off x="616481" y="3789821"/>
            <a:ext cx="54588" cy="82464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46"/>
              </a:cxn>
              <a:cxn ang="0">
                <a:pos x="14" y="33"/>
              </a:cxn>
              <a:cxn ang="0">
                <a:pos x="31" y="41"/>
              </a:cxn>
              <a:cxn ang="0">
                <a:pos x="8" y="0"/>
              </a:cxn>
            </a:cxnLst>
            <a:rect l="0" t="0" r="r" b="b"/>
            <a:pathLst>
              <a:path w="31" h="46">
                <a:moveTo>
                  <a:pt x="8" y="0"/>
                </a:moveTo>
                <a:lnTo>
                  <a:pt x="0" y="46"/>
                </a:lnTo>
                <a:lnTo>
                  <a:pt x="14" y="33"/>
                </a:lnTo>
                <a:lnTo>
                  <a:pt x="31" y="41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6" name="Arc 152"/>
          <p:cNvSpPr>
            <a:spLocks/>
          </p:cNvSpPr>
          <p:nvPr/>
        </p:nvSpPr>
        <p:spPr bwMode="auto">
          <a:xfrm>
            <a:off x="2602786" y="7690728"/>
            <a:ext cx="331051" cy="22408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171 h 21600"/>
              <a:gd name="T2" fmla="*/ 113 w 21599"/>
              <a:gd name="T3" fmla="*/ 21600 h 21600"/>
              <a:gd name="T4" fmla="*/ 0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9" y="171"/>
                </a:moveTo>
                <a:cubicBezTo>
                  <a:pt x="21505" y="11989"/>
                  <a:pt x="11931" y="21537"/>
                  <a:pt x="112" y="21599"/>
                </a:cubicBezTo>
              </a:path>
              <a:path w="21599" h="21600" stroke="0" extrusionOk="0">
                <a:moveTo>
                  <a:pt x="21599" y="171"/>
                </a:moveTo>
                <a:cubicBezTo>
                  <a:pt x="21505" y="11989"/>
                  <a:pt x="11931" y="21537"/>
                  <a:pt x="112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7" name="Freeform 153"/>
          <p:cNvSpPr>
            <a:spLocks/>
          </p:cNvSpPr>
          <p:nvPr/>
        </p:nvSpPr>
        <p:spPr bwMode="auto">
          <a:xfrm>
            <a:off x="2909184" y="7692520"/>
            <a:ext cx="54588" cy="78879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44"/>
              </a:cxn>
              <a:cxn ang="0">
                <a:pos x="16" y="33"/>
              </a:cxn>
              <a:cxn ang="0">
                <a:pos x="31" y="44"/>
              </a:cxn>
              <a:cxn ang="0">
                <a:pos x="16" y="0"/>
              </a:cxn>
            </a:cxnLst>
            <a:rect l="0" t="0" r="r" b="b"/>
            <a:pathLst>
              <a:path w="31" h="44">
                <a:moveTo>
                  <a:pt x="16" y="0"/>
                </a:moveTo>
                <a:lnTo>
                  <a:pt x="0" y="44"/>
                </a:lnTo>
                <a:lnTo>
                  <a:pt x="16" y="33"/>
                </a:lnTo>
                <a:lnTo>
                  <a:pt x="31" y="44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8" name="Arc 154"/>
          <p:cNvSpPr>
            <a:spLocks/>
          </p:cNvSpPr>
          <p:nvPr/>
        </p:nvSpPr>
        <p:spPr bwMode="auto">
          <a:xfrm>
            <a:off x="2500653" y="6127497"/>
            <a:ext cx="378595" cy="216916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178 h 21600"/>
              <a:gd name="T2" fmla="*/ 0 w 21599"/>
              <a:gd name="T3" fmla="*/ 21600 h 21600"/>
              <a:gd name="T4" fmla="*/ 0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9" y="178"/>
                </a:moveTo>
                <a:cubicBezTo>
                  <a:pt x="21501" y="12037"/>
                  <a:pt x="11859" y="21599"/>
                  <a:pt x="0" y="21600"/>
                </a:cubicBezTo>
              </a:path>
              <a:path w="21599" h="21600" stroke="0" extrusionOk="0">
                <a:moveTo>
                  <a:pt x="21599" y="178"/>
                </a:moveTo>
                <a:cubicBezTo>
                  <a:pt x="21501" y="12037"/>
                  <a:pt x="1185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99" name="Freeform 155"/>
          <p:cNvSpPr>
            <a:spLocks/>
          </p:cNvSpPr>
          <p:nvPr/>
        </p:nvSpPr>
        <p:spPr bwMode="auto">
          <a:xfrm>
            <a:off x="2854596" y="6129289"/>
            <a:ext cx="54588" cy="77086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0" y="43"/>
              </a:cxn>
              <a:cxn ang="0">
                <a:pos x="15" y="32"/>
              </a:cxn>
              <a:cxn ang="0">
                <a:pos x="31" y="43"/>
              </a:cxn>
              <a:cxn ang="0">
                <a:pos x="15" y="0"/>
              </a:cxn>
            </a:cxnLst>
            <a:rect l="0" t="0" r="r" b="b"/>
            <a:pathLst>
              <a:path w="31" h="43">
                <a:moveTo>
                  <a:pt x="15" y="0"/>
                </a:moveTo>
                <a:lnTo>
                  <a:pt x="0" y="43"/>
                </a:lnTo>
                <a:lnTo>
                  <a:pt x="15" y="32"/>
                </a:lnTo>
                <a:lnTo>
                  <a:pt x="31" y="43"/>
                </a:lnTo>
                <a:lnTo>
                  <a:pt x="15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0" name="Arc 156"/>
          <p:cNvSpPr>
            <a:spLocks/>
          </p:cNvSpPr>
          <p:nvPr/>
        </p:nvSpPr>
        <p:spPr bwMode="auto">
          <a:xfrm>
            <a:off x="2483044" y="4490765"/>
            <a:ext cx="387400" cy="1685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228 h 21600"/>
              <a:gd name="T2" fmla="*/ 97 w 21599"/>
              <a:gd name="T3" fmla="*/ 21600 h 21600"/>
              <a:gd name="T4" fmla="*/ 0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8" y="227"/>
                </a:moveTo>
                <a:cubicBezTo>
                  <a:pt x="21474" y="12029"/>
                  <a:pt x="11899" y="21546"/>
                  <a:pt x="96" y="21599"/>
                </a:cubicBezTo>
              </a:path>
              <a:path w="21599" h="21600" stroke="0" extrusionOk="0">
                <a:moveTo>
                  <a:pt x="21598" y="227"/>
                </a:moveTo>
                <a:cubicBezTo>
                  <a:pt x="21474" y="12029"/>
                  <a:pt x="11899" y="21546"/>
                  <a:pt x="96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1" name="Freeform 157"/>
          <p:cNvSpPr>
            <a:spLocks/>
          </p:cNvSpPr>
          <p:nvPr/>
        </p:nvSpPr>
        <p:spPr bwMode="auto">
          <a:xfrm>
            <a:off x="2845791" y="4492558"/>
            <a:ext cx="56349" cy="78879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44"/>
              </a:cxn>
              <a:cxn ang="0">
                <a:pos x="16" y="32"/>
              </a:cxn>
              <a:cxn ang="0">
                <a:pos x="32" y="44"/>
              </a:cxn>
              <a:cxn ang="0">
                <a:pos x="16" y="0"/>
              </a:cxn>
            </a:cxnLst>
            <a:rect l="0" t="0" r="r" b="b"/>
            <a:pathLst>
              <a:path w="32" h="44">
                <a:moveTo>
                  <a:pt x="16" y="0"/>
                </a:moveTo>
                <a:lnTo>
                  <a:pt x="0" y="44"/>
                </a:lnTo>
                <a:lnTo>
                  <a:pt x="16" y="32"/>
                </a:lnTo>
                <a:lnTo>
                  <a:pt x="32" y="44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2" name="Freeform 158"/>
          <p:cNvSpPr>
            <a:spLocks/>
          </p:cNvSpPr>
          <p:nvPr/>
        </p:nvSpPr>
        <p:spPr bwMode="auto">
          <a:xfrm>
            <a:off x="1097209" y="7773192"/>
            <a:ext cx="737821" cy="89635"/>
          </a:xfrm>
          <a:custGeom>
            <a:avLst/>
            <a:gdLst/>
            <a:ahLst/>
            <a:cxnLst>
              <a:cxn ang="0">
                <a:pos x="1396" y="0"/>
              </a:cxn>
              <a:cxn ang="0">
                <a:pos x="1156" y="166"/>
              </a:cxn>
              <a:cxn ang="0">
                <a:pos x="0" y="166"/>
              </a:cxn>
            </a:cxnLst>
            <a:rect l="0" t="0" r="r" b="b"/>
            <a:pathLst>
              <a:path w="1396" h="166">
                <a:moveTo>
                  <a:pt x="1396" y="0"/>
                </a:moveTo>
                <a:lnTo>
                  <a:pt x="1156" y="166"/>
                </a:lnTo>
                <a:lnTo>
                  <a:pt x="0" y="16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3" name="Arc 159"/>
          <p:cNvSpPr>
            <a:spLocks/>
          </p:cNvSpPr>
          <p:nvPr/>
        </p:nvSpPr>
        <p:spPr bwMode="auto">
          <a:xfrm>
            <a:off x="963380" y="7199529"/>
            <a:ext cx="133829" cy="66150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58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93" y="21600"/>
                  <a:pt x="32" y="11964"/>
                  <a:pt x="0" y="57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93" y="21600"/>
                  <a:pt x="32" y="11964"/>
                  <a:pt x="0" y="57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4" name="Freeform 160"/>
          <p:cNvSpPr>
            <a:spLocks/>
          </p:cNvSpPr>
          <p:nvPr/>
        </p:nvSpPr>
        <p:spPr bwMode="auto">
          <a:xfrm>
            <a:off x="908792" y="7190565"/>
            <a:ext cx="107415" cy="10756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4" h="19">
                <a:moveTo>
                  <a:pt x="204" y="0"/>
                </a:moveTo>
                <a:lnTo>
                  <a:pt x="204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5" name="Line 161"/>
          <p:cNvSpPr>
            <a:spLocks noChangeShapeType="1"/>
          </p:cNvSpPr>
          <p:nvPr/>
        </p:nvSpPr>
        <p:spPr bwMode="auto">
          <a:xfrm>
            <a:off x="908792" y="7190565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6" name="Freeform 162"/>
          <p:cNvSpPr>
            <a:spLocks/>
          </p:cNvSpPr>
          <p:nvPr/>
        </p:nvSpPr>
        <p:spPr bwMode="auto">
          <a:xfrm>
            <a:off x="922879" y="6184863"/>
            <a:ext cx="912151" cy="154172"/>
          </a:xfrm>
          <a:custGeom>
            <a:avLst/>
            <a:gdLst/>
            <a:ahLst/>
            <a:cxnLst>
              <a:cxn ang="0">
                <a:pos x="1726" y="0"/>
              </a:cxn>
              <a:cxn ang="0">
                <a:pos x="1457" y="195"/>
              </a:cxn>
              <a:cxn ang="0">
                <a:pos x="0" y="287"/>
              </a:cxn>
            </a:cxnLst>
            <a:rect l="0" t="0" r="r" b="b"/>
            <a:pathLst>
              <a:path w="1726" h="287">
                <a:moveTo>
                  <a:pt x="1726" y="0"/>
                </a:moveTo>
                <a:lnTo>
                  <a:pt x="1457" y="195"/>
                </a:lnTo>
                <a:lnTo>
                  <a:pt x="0" y="287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7" name="Arc 163"/>
          <p:cNvSpPr>
            <a:spLocks/>
          </p:cNvSpPr>
          <p:nvPr/>
        </p:nvSpPr>
        <p:spPr bwMode="auto">
          <a:xfrm>
            <a:off x="646416" y="5523358"/>
            <a:ext cx="276463" cy="813884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8" name="Freeform 164"/>
          <p:cNvSpPr>
            <a:spLocks/>
          </p:cNvSpPr>
          <p:nvPr/>
        </p:nvSpPr>
        <p:spPr bwMode="auto">
          <a:xfrm>
            <a:off x="591828" y="5514395"/>
            <a:ext cx="107415" cy="8963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09" name="Line 165"/>
          <p:cNvSpPr>
            <a:spLocks noChangeShapeType="1"/>
          </p:cNvSpPr>
          <p:nvPr/>
        </p:nvSpPr>
        <p:spPr bwMode="auto">
          <a:xfrm>
            <a:off x="591828" y="5514395"/>
            <a:ext cx="1761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0" name="Freeform 166"/>
          <p:cNvSpPr>
            <a:spLocks/>
          </p:cNvSpPr>
          <p:nvPr/>
        </p:nvSpPr>
        <p:spPr bwMode="auto">
          <a:xfrm>
            <a:off x="739745" y="7473811"/>
            <a:ext cx="644493" cy="363917"/>
          </a:xfrm>
          <a:custGeom>
            <a:avLst/>
            <a:gdLst/>
            <a:ahLst/>
            <a:cxnLst>
              <a:cxn ang="0">
                <a:pos x="1218" y="556"/>
              </a:cxn>
              <a:cxn ang="0">
                <a:pos x="1022" y="676"/>
              </a:cxn>
              <a:cxn ang="0">
                <a:pos x="2" y="3"/>
              </a:cxn>
              <a:cxn ang="0">
                <a:pos x="0" y="0"/>
              </a:cxn>
            </a:cxnLst>
            <a:rect l="0" t="0" r="r" b="b"/>
            <a:pathLst>
              <a:path w="1218" h="676">
                <a:moveTo>
                  <a:pt x="1218" y="556"/>
                </a:moveTo>
                <a:lnTo>
                  <a:pt x="1022" y="676"/>
                </a:lnTo>
                <a:lnTo>
                  <a:pt x="2" y="3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1" name="Freeform 167"/>
          <p:cNvSpPr>
            <a:spLocks/>
          </p:cNvSpPr>
          <p:nvPr/>
        </p:nvSpPr>
        <p:spPr bwMode="auto">
          <a:xfrm>
            <a:off x="693961" y="7427201"/>
            <a:ext cx="84524" cy="86049"/>
          </a:xfrm>
          <a:custGeom>
            <a:avLst/>
            <a:gdLst/>
            <a:ahLst/>
            <a:cxnLst>
              <a:cxn ang="0">
                <a:pos x="146" y="0"/>
              </a:cxn>
              <a:cxn ang="0">
                <a:pos x="161" y="14"/>
              </a:cxn>
              <a:cxn ang="0">
                <a:pos x="15" y="161"/>
              </a:cxn>
              <a:cxn ang="0">
                <a:pos x="0" y="146"/>
              </a:cxn>
            </a:cxnLst>
            <a:rect l="0" t="0" r="r" b="b"/>
            <a:pathLst>
              <a:path w="161" h="161">
                <a:moveTo>
                  <a:pt x="146" y="0"/>
                </a:moveTo>
                <a:lnTo>
                  <a:pt x="161" y="14"/>
                </a:lnTo>
                <a:lnTo>
                  <a:pt x="15" y="161"/>
                </a:lnTo>
                <a:lnTo>
                  <a:pt x="0" y="14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2" name="Line 168"/>
          <p:cNvSpPr>
            <a:spLocks noChangeShapeType="1"/>
          </p:cNvSpPr>
          <p:nvPr/>
        </p:nvSpPr>
        <p:spPr bwMode="auto">
          <a:xfrm>
            <a:off x="693961" y="7506080"/>
            <a:ext cx="7044" cy="71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3" name="Line 169"/>
          <p:cNvSpPr>
            <a:spLocks noChangeShapeType="1"/>
          </p:cNvSpPr>
          <p:nvPr/>
        </p:nvSpPr>
        <p:spPr bwMode="auto">
          <a:xfrm flipV="1">
            <a:off x="1209907" y="7466641"/>
            <a:ext cx="251810" cy="19361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4" name="Freeform 170"/>
          <p:cNvSpPr>
            <a:spLocks/>
          </p:cNvSpPr>
          <p:nvPr/>
        </p:nvSpPr>
        <p:spPr bwMode="auto">
          <a:xfrm>
            <a:off x="1428260" y="7416445"/>
            <a:ext cx="73958" cy="93220"/>
          </a:xfrm>
          <a:custGeom>
            <a:avLst/>
            <a:gdLst/>
            <a:ahLst/>
            <a:cxnLst>
              <a:cxn ang="0">
                <a:pos x="140" y="163"/>
              </a:cxn>
              <a:cxn ang="0">
                <a:pos x="125" y="175"/>
              </a:cxn>
              <a:cxn ang="0">
                <a:pos x="0" y="12"/>
              </a:cxn>
              <a:cxn ang="0">
                <a:pos x="15" y="0"/>
              </a:cxn>
            </a:cxnLst>
            <a:rect l="0" t="0" r="r" b="b"/>
            <a:pathLst>
              <a:path w="140" h="175">
                <a:moveTo>
                  <a:pt x="140" y="163"/>
                </a:moveTo>
                <a:lnTo>
                  <a:pt x="125" y="175"/>
                </a:lnTo>
                <a:lnTo>
                  <a:pt x="0" y="12"/>
                </a:lnTo>
                <a:lnTo>
                  <a:pt x="15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5" name="Line 171"/>
          <p:cNvSpPr>
            <a:spLocks noChangeShapeType="1"/>
          </p:cNvSpPr>
          <p:nvPr/>
        </p:nvSpPr>
        <p:spPr bwMode="auto">
          <a:xfrm flipH="1">
            <a:off x="1428260" y="7416445"/>
            <a:ext cx="8805" cy="537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6" name="Line 172"/>
          <p:cNvSpPr>
            <a:spLocks noChangeShapeType="1"/>
          </p:cNvSpPr>
          <p:nvPr/>
        </p:nvSpPr>
        <p:spPr bwMode="auto">
          <a:xfrm flipV="1">
            <a:off x="963380" y="7563446"/>
            <a:ext cx="198983" cy="105769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7" name="Freeform 173"/>
          <p:cNvSpPr>
            <a:spLocks/>
          </p:cNvSpPr>
          <p:nvPr/>
        </p:nvSpPr>
        <p:spPr bwMode="auto">
          <a:xfrm>
            <a:off x="1135949" y="7509665"/>
            <a:ext cx="59871" cy="103976"/>
          </a:xfrm>
          <a:custGeom>
            <a:avLst/>
            <a:gdLst/>
            <a:ahLst/>
            <a:cxnLst>
              <a:cxn ang="0">
                <a:pos x="113" y="184"/>
              </a:cxn>
              <a:cxn ang="0">
                <a:pos x="96" y="193"/>
              </a:cxn>
              <a:cxn ang="0">
                <a:pos x="0" y="9"/>
              </a:cxn>
              <a:cxn ang="0">
                <a:pos x="17" y="0"/>
              </a:cxn>
            </a:cxnLst>
            <a:rect l="0" t="0" r="r" b="b"/>
            <a:pathLst>
              <a:path w="113" h="193">
                <a:moveTo>
                  <a:pt x="113" y="184"/>
                </a:moveTo>
                <a:lnTo>
                  <a:pt x="96" y="193"/>
                </a:lnTo>
                <a:lnTo>
                  <a:pt x="0" y="9"/>
                </a:lnTo>
                <a:lnTo>
                  <a:pt x="17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8" name="Line 174"/>
          <p:cNvSpPr>
            <a:spLocks noChangeShapeType="1"/>
          </p:cNvSpPr>
          <p:nvPr/>
        </p:nvSpPr>
        <p:spPr bwMode="auto">
          <a:xfrm flipH="1">
            <a:off x="1135949" y="7509665"/>
            <a:ext cx="8805" cy="35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19" name="Arc 175"/>
          <p:cNvSpPr>
            <a:spLocks/>
          </p:cNvSpPr>
          <p:nvPr/>
        </p:nvSpPr>
        <p:spPr bwMode="auto">
          <a:xfrm>
            <a:off x="1470522" y="7579580"/>
            <a:ext cx="158482" cy="17747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841 w 21841"/>
              <a:gd name="T1" fmla="*/ 21599 h 21600"/>
              <a:gd name="T2" fmla="*/ 0 w 21841"/>
              <a:gd name="T3" fmla="*/ 0 h 21600"/>
              <a:gd name="T4" fmla="*/ 21600 w 21841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41" h="21600" fill="none" extrusionOk="0">
                <a:moveTo>
                  <a:pt x="21840" y="21598"/>
                </a:moveTo>
                <a:cubicBezTo>
                  <a:pt x="21760" y="21599"/>
                  <a:pt x="21680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841" h="21600" stroke="0" extrusionOk="0">
                <a:moveTo>
                  <a:pt x="21840" y="21598"/>
                </a:moveTo>
                <a:cubicBezTo>
                  <a:pt x="21760" y="21599"/>
                  <a:pt x="21680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0" name="Freeform 176"/>
          <p:cNvSpPr>
            <a:spLocks/>
          </p:cNvSpPr>
          <p:nvPr/>
        </p:nvSpPr>
        <p:spPr bwMode="auto">
          <a:xfrm>
            <a:off x="1415934" y="7570617"/>
            <a:ext cx="109176" cy="8963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1" name="Line 177"/>
          <p:cNvSpPr>
            <a:spLocks noChangeShapeType="1"/>
          </p:cNvSpPr>
          <p:nvPr/>
        </p:nvSpPr>
        <p:spPr bwMode="auto">
          <a:xfrm>
            <a:off x="1415934" y="7570617"/>
            <a:ext cx="1761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2" name="Arc 178"/>
          <p:cNvSpPr>
            <a:spLocks/>
          </p:cNvSpPr>
          <p:nvPr/>
        </p:nvSpPr>
        <p:spPr bwMode="auto">
          <a:xfrm>
            <a:off x="1431782" y="6030691"/>
            <a:ext cx="190178" cy="150586"/>
          </a:xfrm>
          <a:custGeom>
            <a:avLst/>
            <a:gdLst>
              <a:gd name="G0" fmla="+- 21598 0 0"/>
              <a:gd name="G1" fmla="+- 0 0 0"/>
              <a:gd name="G2" fmla="+- 21600 0 0"/>
              <a:gd name="T0" fmla="*/ 21795 w 21795"/>
              <a:gd name="T1" fmla="*/ 21599 h 21600"/>
              <a:gd name="T2" fmla="*/ 0 w 21795"/>
              <a:gd name="T3" fmla="*/ 257 h 21600"/>
              <a:gd name="T4" fmla="*/ 21598 w 21795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95" h="21600" fill="none" extrusionOk="0">
                <a:moveTo>
                  <a:pt x="21795" y="21599"/>
                </a:moveTo>
                <a:cubicBezTo>
                  <a:pt x="21729" y="21599"/>
                  <a:pt x="21663" y="21599"/>
                  <a:pt x="21598" y="21600"/>
                </a:cubicBezTo>
                <a:cubicBezTo>
                  <a:pt x="9768" y="21600"/>
                  <a:pt x="140" y="12085"/>
                  <a:pt x="-1" y="257"/>
                </a:cubicBezTo>
              </a:path>
              <a:path w="21795" h="21600" stroke="0" extrusionOk="0">
                <a:moveTo>
                  <a:pt x="21795" y="21599"/>
                </a:moveTo>
                <a:cubicBezTo>
                  <a:pt x="21729" y="21599"/>
                  <a:pt x="21663" y="21599"/>
                  <a:pt x="21598" y="21600"/>
                </a:cubicBezTo>
                <a:cubicBezTo>
                  <a:pt x="9768" y="21600"/>
                  <a:pt x="140" y="12085"/>
                  <a:pt x="-1" y="257"/>
                </a:cubicBezTo>
                <a:lnTo>
                  <a:pt x="21598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3" name="Freeform 179"/>
          <p:cNvSpPr>
            <a:spLocks/>
          </p:cNvSpPr>
          <p:nvPr/>
        </p:nvSpPr>
        <p:spPr bwMode="auto">
          <a:xfrm>
            <a:off x="1377194" y="6021728"/>
            <a:ext cx="107415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4" name="Line 180"/>
          <p:cNvSpPr>
            <a:spLocks noChangeShapeType="1"/>
          </p:cNvSpPr>
          <p:nvPr/>
        </p:nvSpPr>
        <p:spPr bwMode="auto">
          <a:xfrm>
            <a:off x="1377194" y="6021728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5" name="Line 181"/>
          <p:cNvSpPr>
            <a:spLocks noChangeShapeType="1"/>
          </p:cNvSpPr>
          <p:nvPr/>
        </p:nvSpPr>
        <p:spPr bwMode="auto">
          <a:xfrm flipH="1">
            <a:off x="1162363" y="6184863"/>
            <a:ext cx="251810" cy="136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6" name="Arc 182"/>
          <p:cNvSpPr>
            <a:spLocks/>
          </p:cNvSpPr>
          <p:nvPr/>
        </p:nvSpPr>
        <p:spPr bwMode="auto">
          <a:xfrm>
            <a:off x="732701" y="5790470"/>
            <a:ext cx="427901" cy="53063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89 w 21689"/>
              <a:gd name="T1" fmla="*/ 21600 h 21600"/>
              <a:gd name="T2" fmla="*/ 0 w 21689"/>
              <a:gd name="T3" fmla="*/ 0 h 21600"/>
              <a:gd name="T4" fmla="*/ 21600 w 2168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89" h="21600" fill="none" extrusionOk="0">
                <a:moveTo>
                  <a:pt x="21688" y="21599"/>
                </a:moveTo>
                <a:cubicBezTo>
                  <a:pt x="21659" y="21599"/>
                  <a:pt x="21629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689" h="21600" stroke="0" extrusionOk="0">
                <a:moveTo>
                  <a:pt x="21688" y="21599"/>
                </a:moveTo>
                <a:cubicBezTo>
                  <a:pt x="21659" y="21599"/>
                  <a:pt x="21629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7" name="Arc 183"/>
          <p:cNvSpPr>
            <a:spLocks/>
          </p:cNvSpPr>
          <p:nvPr/>
        </p:nvSpPr>
        <p:spPr bwMode="auto">
          <a:xfrm>
            <a:off x="732701" y="5765372"/>
            <a:ext cx="95089" cy="25098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62 w 21600"/>
              <a:gd name="T1" fmla="*/ 23241 h 23241"/>
              <a:gd name="T2" fmla="*/ 21600 w 21600"/>
              <a:gd name="T3" fmla="*/ 0 h 23241"/>
              <a:gd name="T4" fmla="*/ 21600 w 21600"/>
              <a:gd name="T5" fmla="*/ 21600 h 2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241" fill="none" extrusionOk="0">
                <a:moveTo>
                  <a:pt x="62" y="23240"/>
                </a:moveTo>
                <a:cubicBezTo>
                  <a:pt x="20" y="22694"/>
                  <a:pt x="0" y="22147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23241" stroke="0" extrusionOk="0">
                <a:moveTo>
                  <a:pt x="62" y="23240"/>
                </a:moveTo>
                <a:cubicBezTo>
                  <a:pt x="20" y="22694"/>
                  <a:pt x="0" y="22147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8" name="Freeform 184"/>
          <p:cNvSpPr>
            <a:spLocks/>
          </p:cNvSpPr>
          <p:nvPr/>
        </p:nvSpPr>
        <p:spPr bwMode="auto">
          <a:xfrm>
            <a:off x="815464" y="5709799"/>
            <a:ext cx="35218" cy="109354"/>
          </a:xfrm>
          <a:custGeom>
            <a:avLst/>
            <a:gdLst/>
            <a:ahLst/>
            <a:cxnLst>
              <a:cxn ang="0">
                <a:pos x="69" y="201"/>
              </a:cxn>
              <a:cxn ang="0">
                <a:pos x="50" y="205"/>
              </a:cxn>
              <a:cxn ang="0">
                <a:pos x="0" y="4"/>
              </a:cxn>
              <a:cxn ang="0">
                <a:pos x="19" y="0"/>
              </a:cxn>
            </a:cxnLst>
            <a:rect l="0" t="0" r="r" b="b"/>
            <a:pathLst>
              <a:path w="69" h="205">
                <a:moveTo>
                  <a:pt x="69" y="201"/>
                </a:moveTo>
                <a:lnTo>
                  <a:pt x="50" y="205"/>
                </a:lnTo>
                <a:lnTo>
                  <a:pt x="0" y="4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29" name="Line 185"/>
          <p:cNvSpPr>
            <a:spLocks noChangeShapeType="1"/>
          </p:cNvSpPr>
          <p:nvPr/>
        </p:nvSpPr>
        <p:spPr bwMode="auto">
          <a:xfrm flipH="1">
            <a:off x="815464" y="5709799"/>
            <a:ext cx="8805" cy="179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0" name="Freeform 186"/>
          <p:cNvSpPr>
            <a:spLocks/>
          </p:cNvSpPr>
          <p:nvPr/>
        </p:nvSpPr>
        <p:spPr bwMode="auto">
          <a:xfrm>
            <a:off x="526675" y="5966154"/>
            <a:ext cx="658580" cy="299380"/>
          </a:xfrm>
          <a:custGeom>
            <a:avLst/>
            <a:gdLst/>
            <a:ahLst/>
            <a:cxnLst>
              <a:cxn ang="0">
                <a:pos x="1245" y="405"/>
              </a:cxn>
              <a:cxn ang="0">
                <a:pos x="1005" y="556"/>
              </a:cxn>
              <a:cxn ang="0">
                <a:pos x="0" y="0"/>
              </a:cxn>
            </a:cxnLst>
            <a:rect l="0" t="0" r="r" b="b"/>
            <a:pathLst>
              <a:path w="1245" h="556">
                <a:moveTo>
                  <a:pt x="1245" y="405"/>
                </a:moveTo>
                <a:lnTo>
                  <a:pt x="1005" y="556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1" name="Freeform 187"/>
          <p:cNvSpPr>
            <a:spLocks/>
          </p:cNvSpPr>
          <p:nvPr/>
        </p:nvSpPr>
        <p:spPr bwMode="auto">
          <a:xfrm>
            <a:off x="491456" y="5914166"/>
            <a:ext cx="61632" cy="100391"/>
          </a:xfrm>
          <a:custGeom>
            <a:avLst/>
            <a:gdLst/>
            <a:ahLst/>
            <a:cxnLst>
              <a:cxn ang="0">
                <a:pos x="100" y="0"/>
              </a:cxn>
              <a:cxn ang="0">
                <a:pos x="117" y="9"/>
              </a:cxn>
              <a:cxn ang="0">
                <a:pos x="16" y="189"/>
              </a:cxn>
              <a:cxn ang="0">
                <a:pos x="0" y="180"/>
              </a:cxn>
            </a:cxnLst>
            <a:rect l="0" t="0" r="r" b="b"/>
            <a:pathLst>
              <a:path w="117" h="189">
                <a:moveTo>
                  <a:pt x="100" y="0"/>
                </a:moveTo>
                <a:lnTo>
                  <a:pt x="117" y="9"/>
                </a:lnTo>
                <a:lnTo>
                  <a:pt x="16" y="189"/>
                </a:lnTo>
                <a:lnTo>
                  <a:pt x="0" y="18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2" name="Line 188"/>
          <p:cNvSpPr>
            <a:spLocks noChangeShapeType="1"/>
          </p:cNvSpPr>
          <p:nvPr/>
        </p:nvSpPr>
        <p:spPr bwMode="auto">
          <a:xfrm>
            <a:off x="491456" y="6010972"/>
            <a:ext cx="8805" cy="35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3" name="Line 189"/>
          <p:cNvSpPr>
            <a:spLocks noChangeShapeType="1"/>
          </p:cNvSpPr>
          <p:nvPr/>
        </p:nvSpPr>
        <p:spPr bwMode="auto">
          <a:xfrm flipV="1">
            <a:off x="947532" y="6014557"/>
            <a:ext cx="206026" cy="7350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4" name="Freeform 190"/>
          <p:cNvSpPr>
            <a:spLocks/>
          </p:cNvSpPr>
          <p:nvPr/>
        </p:nvSpPr>
        <p:spPr bwMode="auto">
          <a:xfrm>
            <a:off x="1135949" y="5958983"/>
            <a:ext cx="44023" cy="109354"/>
          </a:xfrm>
          <a:custGeom>
            <a:avLst/>
            <a:gdLst/>
            <a:ahLst/>
            <a:cxnLst>
              <a:cxn ang="0">
                <a:pos x="86" y="197"/>
              </a:cxn>
              <a:cxn ang="0">
                <a:pos x="67" y="203"/>
              </a:cxn>
              <a:cxn ang="0">
                <a:pos x="0" y="6"/>
              </a:cxn>
              <a:cxn ang="0">
                <a:pos x="19" y="0"/>
              </a:cxn>
            </a:cxnLst>
            <a:rect l="0" t="0" r="r" b="b"/>
            <a:pathLst>
              <a:path w="86" h="203">
                <a:moveTo>
                  <a:pt x="86" y="197"/>
                </a:moveTo>
                <a:lnTo>
                  <a:pt x="67" y="203"/>
                </a:lnTo>
                <a:lnTo>
                  <a:pt x="0" y="6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5" name="Line 191"/>
          <p:cNvSpPr>
            <a:spLocks noChangeShapeType="1"/>
          </p:cNvSpPr>
          <p:nvPr/>
        </p:nvSpPr>
        <p:spPr bwMode="auto">
          <a:xfrm flipH="1">
            <a:off x="1135949" y="5958983"/>
            <a:ext cx="8805" cy="35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6" name="Freeform 192"/>
          <p:cNvSpPr>
            <a:spLocks/>
          </p:cNvSpPr>
          <p:nvPr/>
        </p:nvSpPr>
        <p:spPr bwMode="auto">
          <a:xfrm>
            <a:off x="1232799" y="4492558"/>
            <a:ext cx="602231" cy="80671"/>
          </a:xfrm>
          <a:custGeom>
            <a:avLst/>
            <a:gdLst/>
            <a:ahLst/>
            <a:cxnLst>
              <a:cxn ang="0">
                <a:pos x="1141" y="0"/>
              </a:cxn>
              <a:cxn ang="0">
                <a:pos x="976" y="150"/>
              </a:cxn>
              <a:cxn ang="0">
                <a:pos x="0" y="150"/>
              </a:cxn>
            </a:cxnLst>
            <a:rect l="0" t="0" r="r" b="b"/>
            <a:pathLst>
              <a:path w="1141" h="150">
                <a:moveTo>
                  <a:pt x="1141" y="0"/>
                </a:moveTo>
                <a:lnTo>
                  <a:pt x="976" y="150"/>
                </a:lnTo>
                <a:lnTo>
                  <a:pt x="0" y="15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7" name="Arc 193"/>
          <p:cNvSpPr>
            <a:spLocks/>
          </p:cNvSpPr>
          <p:nvPr/>
        </p:nvSpPr>
        <p:spPr bwMode="auto">
          <a:xfrm>
            <a:off x="757354" y="4008530"/>
            <a:ext cx="475445" cy="56290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80 w 21680"/>
              <a:gd name="T1" fmla="*/ 21600 h 21600"/>
              <a:gd name="T2" fmla="*/ 0 w 21680"/>
              <a:gd name="T3" fmla="*/ 0 h 21600"/>
              <a:gd name="T4" fmla="*/ 21600 w 2168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80" h="21600" fill="none" extrusionOk="0">
                <a:moveTo>
                  <a:pt x="21679" y="21599"/>
                </a:moveTo>
                <a:cubicBezTo>
                  <a:pt x="21653" y="21599"/>
                  <a:pt x="21626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680" h="21600" stroke="0" extrusionOk="0">
                <a:moveTo>
                  <a:pt x="21679" y="21599"/>
                </a:moveTo>
                <a:cubicBezTo>
                  <a:pt x="21653" y="21599"/>
                  <a:pt x="21626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8" name="Freeform 194"/>
          <p:cNvSpPr>
            <a:spLocks/>
          </p:cNvSpPr>
          <p:nvPr/>
        </p:nvSpPr>
        <p:spPr bwMode="auto">
          <a:xfrm>
            <a:off x="702765" y="3999567"/>
            <a:ext cx="109176" cy="8963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39" name="Line 195"/>
          <p:cNvSpPr>
            <a:spLocks noChangeShapeType="1"/>
          </p:cNvSpPr>
          <p:nvPr/>
        </p:nvSpPr>
        <p:spPr bwMode="auto">
          <a:xfrm>
            <a:off x="702765" y="3999567"/>
            <a:ext cx="1761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0" name="Freeform 196"/>
          <p:cNvSpPr>
            <a:spLocks/>
          </p:cNvSpPr>
          <p:nvPr/>
        </p:nvSpPr>
        <p:spPr bwMode="auto">
          <a:xfrm>
            <a:off x="519631" y="4250544"/>
            <a:ext cx="871650" cy="306551"/>
          </a:xfrm>
          <a:custGeom>
            <a:avLst/>
            <a:gdLst/>
            <a:ahLst/>
            <a:cxnLst>
              <a:cxn ang="0">
                <a:pos x="1651" y="450"/>
              </a:cxn>
              <a:cxn ang="0">
                <a:pos x="1396" y="571"/>
              </a:cxn>
              <a:cxn ang="0">
                <a:pos x="0" y="0"/>
              </a:cxn>
            </a:cxnLst>
            <a:rect l="0" t="0" r="r" b="b"/>
            <a:pathLst>
              <a:path w="1651" h="571">
                <a:moveTo>
                  <a:pt x="1651" y="450"/>
                </a:moveTo>
                <a:lnTo>
                  <a:pt x="1396" y="571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1" name="Freeform 197"/>
          <p:cNvSpPr>
            <a:spLocks/>
          </p:cNvSpPr>
          <p:nvPr/>
        </p:nvSpPr>
        <p:spPr bwMode="auto">
          <a:xfrm>
            <a:off x="487935" y="4194971"/>
            <a:ext cx="51066" cy="107562"/>
          </a:xfrm>
          <a:custGeom>
            <a:avLst/>
            <a:gdLst/>
            <a:ahLst/>
            <a:cxnLst>
              <a:cxn ang="0">
                <a:pos x="76" y="0"/>
              </a:cxn>
              <a:cxn ang="0">
                <a:pos x="95" y="6"/>
              </a:cxn>
              <a:cxn ang="0">
                <a:pos x="19" y="198"/>
              </a:cxn>
              <a:cxn ang="0">
                <a:pos x="0" y="192"/>
              </a:cxn>
            </a:cxnLst>
            <a:rect l="0" t="0" r="r" b="b"/>
            <a:pathLst>
              <a:path w="95" h="198">
                <a:moveTo>
                  <a:pt x="76" y="0"/>
                </a:moveTo>
                <a:lnTo>
                  <a:pt x="95" y="6"/>
                </a:lnTo>
                <a:lnTo>
                  <a:pt x="19" y="198"/>
                </a:lnTo>
                <a:lnTo>
                  <a:pt x="0" y="19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2" name="Line 198"/>
          <p:cNvSpPr>
            <a:spLocks noChangeShapeType="1"/>
          </p:cNvSpPr>
          <p:nvPr/>
        </p:nvSpPr>
        <p:spPr bwMode="auto">
          <a:xfrm>
            <a:off x="487935" y="4298947"/>
            <a:ext cx="10565" cy="35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3" name="Freeform 199"/>
          <p:cNvSpPr>
            <a:spLocks/>
          </p:cNvSpPr>
          <p:nvPr/>
        </p:nvSpPr>
        <p:spPr bwMode="auto">
          <a:xfrm>
            <a:off x="1540958" y="4315081"/>
            <a:ext cx="128546" cy="80671"/>
          </a:xfrm>
          <a:custGeom>
            <a:avLst/>
            <a:gdLst/>
            <a:ahLst/>
            <a:cxnLst>
              <a:cxn ang="0">
                <a:pos x="75" y="149"/>
              </a:cxn>
              <a:cxn ang="0">
                <a:pos x="0" y="59"/>
              </a:cxn>
              <a:cxn ang="0">
                <a:pos x="241" y="0"/>
              </a:cxn>
            </a:cxnLst>
            <a:rect l="0" t="0" r="r" b="b"/>
            <a:pathLst>
              <a:path w="241" h="149">
                <a:moveTo>
                  <a:pt x="75" y="149"/>
                </a:moveTo>
                <a:lnTo>
                  <a:pt x="0" y="59"/>
                </a:lnTo>
                <a:lnTo>
                  <a:pt x="241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4" name="Freeform 200"/>
          <p:cNvSpPr>
            <a:spLocks/>
          </p:cNvSpPr>
          <p:nvPr/>
        </p:nvSpPr>
        <p:spPr bwMode="auto">
          <a:xfrm>
            <a:off x="1657178" y="4259508"/>
            <a:ext cx="33457" cy="109354"/>
          </a:xfrm>
          <a:custGeom>
            <a:avLst/>
            <a:gdLst/>
            <a:ahLst/>
            <a:cxnLst>
              <a:cxn ang="0">
                <a:pos x="64" y="201"/>
              </a:cxn>
              <a:cxn ang="0">
                <a:pos x="46" y="205"/>
              </a:cxn>
              <a:cxn ang="0">
                <a:pos x="0" y="4"/>
              </a:cxn>
              <a:cxn ang="0">
                <a:pos x="18" y="0"/>
              </a:cxn>
            </a:cxnLst>
            <a:rect l="0" t="0" r="r" b="b"/>
            <a:pathLst>
              <a:path w="64" h="205">
                <a:moveTo>
                  <a:pt x="64" y="201"/>
                </a:moveTo>
                <a:lnTo>
                  <a:pt x="46" y="205"/>
                </a:lnTo>
                <a:lnTo>
                  <a:pt x="0" y="4"/>
                </a:lnTo>
                <a:lnTo>
                  <a:pt x="18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5" name="Line 201"/>
          <p:cNvSpPr>
            <a:spLocks noChangeShapeType="1"/>
          </p:cNvSpPr>
          <p:nvPr/>
        </p:nvSpPr>
        <p:spPr bwMode="auto">
          <a:xfrm flipH="1">
            <a:off x="1657178" y="4259508"/>
            <a:ext cx="8805" cy="179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6" name="Line 202"/>
          <p:cNvSpPr>
            <a:spLocks noChangeShapeType="1"/>
          </p:cNvSpPr>
          <p:nvPr/>
        </p:nvSpPr>
        <p:spPr bwMode="auto">
          <a:xfrm flipV="1">
            <a:off x="1185254" y="4315081"/>
            <a:ext cx="174330" cy="806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7" name="Freeform 203"/>
          <p:cNvSpPr>
            <a:spLocks/>
          </p:cNvSpPr>
          <p:nvPr/>
        </p:nvSpPr>
        <p:spPr bwMode="auto">
          <a:xfrm>
            <a:off x="1336693" y="4261300"/>
            <a:ext cx="54588" cy="103976"/>
          </a:xfrm>
          <a:custGeom>
            <a:avLst/>
            <a:gdLst/>
            <a:ahLst/>
            <a:cxnLst>
              <a:cxn ang="0">
                <a:pos x="102" y="188"/>
              </a:cxn>
              <a:cxn ang="0">
                <a:pos x="83" y="196"/>
              </a:cxn>
              <a:cxn ang="0">
                <a:pos x="0" y="8"/>
              </a:cxn>
              <a:cxn ang="0">
                <a:pos x="18" y="0"/>
              </a:cxn>
            </a:cxnLst>
            <a:rect l="0" t="0" r="r" b="b"/>
            <a:pathLst>
              <a:path w="102" h="196">
                <a:moveTo>
                  <a:pt x="102" y="188"/>
                </a:moveTo>
                <a:lnTo>
                  <a:pt x="83" y="196"/>
                </a:lnTo>
                <a:lnTo>
                  <a:pt x="0" y="8"/>
                </a:lnTo>
                <a:lnTo>
                  <a:pt x="18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8" name="Line 204"/>
          <p:cNvSpPr>
            <a:spLocks noChangeShapeType="1"/>
          </p:cNvSpPr>
          <p:nvPr/>
        </p:nvSpPr>
        <p:spPr bwMode="auto">
          <a:xfrm flipH="1">
            <a:off x="1336693" y="4261300"/>
            <a:ext cx="10565" cy="35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" name="Line 205"/>
          <p:cNvSpPr>
            <a:spLocks noChangeShapeType="1"/>
          </p:cNvSpPr>
          <p:nvPr/>
        </p:nvSpPr>
        <p:spPr bwMode="auto">
          <a:xfrm flipV="1">
            <a:off x="954575" y="4331216"/>
            <a:ext cx="79241" cy="55574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1" name="Freeform 207"/>
          <p:cNvSpPr>
            <a:spLocks/>
          </p:cNvSpPr>
          <p:nvPr/>
        </p:nvSpPr>
        <p:spPr bwMode="auto">
          <a:xfrm>
            <a:off x="1003881" y="4279228"/>
            <a:ext cx="70436" cy="98598"/>
          </a:xfrm>
          <a:custGeom>
            <a:avLst/>
            <a:gdLst/>
            <a:ahLst/>
            <a:cxnLst>
              <a:cxn ang="0">
                <a:pos x="134" y="171"/>
              </a:cxn>
              <a:cxn ang="0">
                <a:pos x="117" y="181"/>
              </a:cxn>
              <a:cxn ang="0">
                <a:pos x="0" y="10"/>
              </a:cxn>
              <a:cxn ang="0">
                <a:pos x="17" y="0"/>
              </a:cxn>
            </a:cxnLst>
            <a:rect l="0" t="0" r="r" b="b"/>
            <a:pathLst>
              <a:path w="134" h="181">
                <a:moveTo>
                  <a:pt x="134" y="171"/>
                </a:moveTo>
                <a:lnTo>
                  <a:pt x="117" y="181"/>
                </a:lnTo>
                <a:lnTo>
                  <a:pt x="0" y="10"/>
                </a:lnTo>
                <a:lnTo>
                  <a:pt x="17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2" name="Line 208"/>
          <p:cNvSpPr>
            <a:spLocks noChangeShapeType="1"/>
          </p:cNvSpPr>
          <p:nvPr/>
        </p:nvSpPr>
        <p:spPr bwMode="auto">
          <a:xfrm flipH="1">
            <a:off x="1003881" y="4279228"/>
            <a:ext cx="8805" cy="537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3" name="Line 209"/>
          <p:cNvSpPr>
            <a:spLocks noChangeShapeType="1"/>
          </p:cNvSpPr>
          <p:nvPr/>
        </p:nvSpPr>
        <p:spPr bwMode="auto">
          <a:xfrm flipV="1">
            <a:off x="2500653" y="2024016"/>
            <a:ext cx="253571" cy="16134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4" name="Freeform 210"/>
          <p:cNvSpPr>
            <a:spLocks/>
          </p:cNvSpPr>
          <p:nvPr/>
        </p:nvSpPr>
        <p:spPr bwMode="auto">
          <a:xfrm>
            <a:off x="2726050" y="1972028"/>
            <a:ext cx="65154" cy="98598"/>
          </a:xfrm>
          <a:custGeom>
            <a:avLst/>
            <a:gdLst/>
            <a:ahLst/>
            <a:cxnLst>
              <a:cxn ang="0">
                <a:pos x="125" y="175"/>
              </a:cxn>
              <a:cxn ang="0">
                <a:pos x="108" y="186"/>
              </a:cxn>
              <a:cxn ang="0">
                <a:pos x="0" y="10"/>
              </a:cxn>
              <a:cxn ang="0">
                <a:pos x="16" y="0"/>
              </a:cxn>
            </a:cxnLst>
            <a:rect l="0" t="0" r="r" b="b"/>
            <a:pathLst>
              <a:path w="125" h="186">
                <a:moveTo>
                  <a:pt x="125" y="175"/>
                </a:moveTo>
                <a:lnTo>
                  <a:pt x="108" y="186"/>
                </a:lnTo>
                <a:lnTo>
                  <a:pt x="0" y="10"/>
                </a:lnTo>
                <a:lnTo>
                  <a:pt x="16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5" name="Line 211"/>
          <p:cNvSpPr>
            <a:spLocks noChangeShapeType="1"/>
          </p:cNvSpPr>
          <p:nvPr/>
        </p:nvSpPr>
        <p:spPr bwMode="auto">
          <a:xfrm flipH="1">
            <a:off x="2726050" y="1972028"/>
            <a:ext cx="8805" cy="537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6" name="Freeform 212"/>
          <p:cNvSpPr>
            <a:spLocks/>
          </p:cNvSpPr>
          <p:nvPr/>
        </p:nvSpPr>
        <p:spPr bwMode="auto">
          <a:xfrm>
            <a:off x="3118732" y="2000711"/>
            <a:ext cx="207787" cy="177477"/>
          </a:xfrm>
          <a:custGeom>
            <a:avLst/>
            <a:gdLst/>
            <a:ahLst/>
            <a:cxnLst>
              <a:cxn ang="0">
                <a:pos x="119" y="330"/>
              </a:cxn>
              <a:cxn ang="0">
                <a:pos x="0" y="134"/>
              </a:cxn>
              <a:cxn ang="0">
                <a:pos x="391" y="0"/>
              </a:cxn>
            </a:cxnLst>
            <a:rect l="0" t="0" r="r" b="b"/>
            <a:pathLst>
              <a:path w="391" h="330">
                <a:moveTo>
                  <a:pt x="119" y="330"/>
                </a:moveTo>
                <a:lnTo>
                  <a:pt x="0" y="134"/>
                </a:lnTo>
                <a:lnTo>
                  <a:pt x="391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7" name="Freeform 213"/>
          <p:cNvSpPr>
            <a:spLocks/>
          </p:cNvSpPr>
          <p:nvPr/>
        </p:nvSpPr>
        <p:spPr bwMode="auto">
          <a:xfrm>
            <a:off x="3307150" y="1943345"/>
            <a:ext cx="45784" cy="109354"/>
          </a:xfrm>
          <a:custGeom>
            <a:avLst/>
            <a:gdLst/>
            <a:ahLst/>
            <a:cxnLst>
              <a:cxn ang="0">
                <a:pos x="86" y="197"/>
              </a:cxn>
              <a:cxn ang="0">
                <a:pos x="67" y="203"/>
              </a:cxn>
              <a:cxn ang="0">
                <a:pos x="0" y="7"/>
              </a:cxn>
              <a:cxn ang="0">
                <a:pos x="19" y="0"/>
              </a:cxn>
            </a:cxnLst>
            <a:rect l="0" t="0" r="r" b="b"/>
            <a:pathLst>
              <a:path w="86" h="203">
                <a:moveTo>
                  <a:pt x="86" y="197"/>
                </a:moveTo>
                <a:lnTo>
                  <a:pt x="67" y="203"/>
                </a:lnTo>
                <a:lnTo>
                  <a:pt x="0" y="7"/>
                </a:lnTo>
                <a:lnTo>
                  <a:pt x="19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8" name="Line 214"/>
          <p:cNvSpPr>
            <a:spLocks noChangeShapeType="1"/>
          </p:cNvSpPr>
          <p:nvPr/>
        </p:nvSpPr>
        <p:spPr bwMode="auto">
          <a:xfrm flipH="1">
            <a:off x="3307150" y="1943345"/>
            <a:ext cx="10565" cy="358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59" name="Line 215"/>
          <p:cNvSpPr>
            <a:spLocks noChangeShapeType="1"/>
          </p:cNvSpPr>
          <p:nvPr/>
        </p:nvSpPr>
        <p:spPr bwMode="auto">
          <a:xfrm flipV="1">
            <a:off x="2159037" y="1823234"/>
            <a:ext cx="452554" cy="36929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0" name="Freeform 216"/>
          <p:cNvSpPr>
            <a:spLocks/>
          </p:cNvSpPr>
          <p:nvPr/>
        </p:nvSpPr>
        <p:spPr bwMode="auto">
          <a:xfrm>
            <a:off x="2578133" y="1773039"/>
            <a:ext cx="75719" cy="93220"/>
          </a:xfrm>
          <a:custGeom>
            <a:avLst/>
            <a:gdLst/>
            <a:ahLst/>
            <a:cxnLst>
              <a:cxn ang="0">
                <a:pos x="144" y="159"/>
              </a:cxn>
              <a:cxn ang="0">
                <a:pos x="129" y="171"/>
              </a:cxn>
              <a:cxn ang="0">
                <a:pos x="0" y="12"/>
              </a:cxn>
              <a:cxn ang="0">
                <a:pos x="14" y="0"/>
              </a:cxn>
            </a:cxnLst>
            <a:rect l="0" t="0" r="r" b="b"/>
            <a:pathLst>
              <a:path w="144" h="171">
                <a:moveTo>
                  <a:pt x="144" y="159"/>
                </a:moveTo>
                <a:lnTo>
                  <a:pt x="129" y="171"/>
                </a:lnTo>
                <a:lnTo>
                  <a:pt x="0" y="12"/>
                </a:lnTo>
                <a:lnTo>
                  <a:pt x="14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1" name="Line 217"/>
          <p:cNvSpPr>
            <a:spLocks noChangeShapeType="1"/>
          </p:cNvSpPr>
          <p:nvPr/>
        </p:nvSpPr>
        <p:spPr bwMode="auto">
          <a:xfrm flipH="1">
            <a:off x="2578133" y="1773039"/>
            <a:ext cx="7044" cy="71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2" name="Freeform 218"/>
          <p:cNvSpPr>
            <a:spLocks/>
          </p:cNvSpPr>
          <p:nvPr/>
        </p:nvSpPr>
        <p:spPr bwMode="auto">
          <a:xfrm>
            <a:off x="1533914" y="1878808"/>
            <a:ext cx="1322443" cy="677639"/>
          </a:xfrm>
          <a:custGeom>
            <a:avLst/>
            <a:gdLst/>
            <a:ahLst/>
            <a:cxnLst>
              <a:cxn ang="0">
                <a:pos x="2503" y="886"/>
              </a:cxn>
              <a:cxn ang="0">
                <a:pos x="1814" y="1260"/>
              </a:cxn>
              <a:cxn ang="0">
                <a:pos x="1603" y="1260"/>
              </a:cxn>
              <a:cxn ang="0">
                <a:pos x="0" y="0"/>
              </a:cxn>
            </a:cxnLst>
            <a:rect l="0" t="0" r="r" b="b"/>
            <a:pathLst>
              <a:path w="2503" h="1260">
                <a:moveTo>
                  <a:pt x="2503" y="886"/>
                </a:moveTo>
                <a:lnTo>
                  <a:pt x="1814" y="1260"/>
                </a:lnTo>
                <a:lnTo>
                  <a:pt x="1603" y="126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3" name="Freeform 219"/>
          <p:cNvSpPr>
            <a:spLocks/>
          </p:cNvSpPr>
          <p:nvPr/>
        </p:nvSpPr>
        <p:spPr bwMode="auto">
          <a:xfrm>
            <a:off x="1493413" y="1828612"/>
            <a:ext cx="73958" cy="95013"/>
          </a:xfrm>
          <a:custGeom>
            <a:avLst/>
            <a:gdLst/>
            <a:ahLst/>
            <a:cxnLst>
              <a:cxn ang="0">
                <a:pos x="126" y="0"/>
              </a:cxn>
              <a:cxn ang="0">
                <a:pos x="140" y="13"/>
              </a:cxn>
              <a:cxn ang="0">
                <a:pos x="15" y="176"/>
              </a:cxn>
              <a:cxn ang="0">
                <a:pos x="0" y="163"/>
              </a:cxn>
            </a:cxnLst>
            <a:rect l="0" t="0" r="r" b="b"/>
            <a:pathLst>
              <a:path w="140" h="176">
                <a:moveTo>
                  <a:pt x="126" y="0"/>
                </a:moveTo>
                <a:lnTo>
                  <a:pt x="140" y="13"/>
                </a:lnTo>
                <a:lnTo>
                  <a:pt x="15" y="176"/>
                </a:lnTo>
                <a:lnTo>
                  <a:pt x="0" y="163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4" name="Line 220"/>
          <p:cNvSpPr>
            <a:spLocks noChangeShapeType="1"/>
          </p:cNvSpPr>
          <p:nvPr/>
        </p:nvSpPr>
        <p:spPr bwMode="auto">
          <a:xfrm>
            <a:off x="1493413" y="1916455"/>
            <a:ext cx="7044" cy="717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5" name="Freeform 221"/>
          <p:cNvSpPr>
            <a:spLocks/>
          </p:cNvSpPr>
          <p:nvPr/>
        </p:nvSpPr>
        <p:spPr bwMode="auto">
          <a:xfrm>
            <a:off x="2817617" y="2346702"/>
            <a:ext cx="778322" cy="202575"/>
          </a:xfrm>
          <a:custGeom>
            <a:avLst/>
            <a:gdLst/>
            <a:ahLst/>
            <a:cxnLst>
              <a:cxn ang="0">
                <a:pos x="1472" y="0"/>
              </a:cxn>
              <a:cxn ang="0">
                <a:pos x="962" y="376"/>
              </a:cxn>
              <a:cxn ang="0">
                <a:pos x="0" y="376"/>
              </a:cxn>
            </a:cxnLst>
            <a:rect l="0" t="0" r="r" b="b"/>
            <a:pathLst>
              <a:path w="1472" h="376">
                <a:moveTo>
                  <a:pt x="1472" y="0"/>
                </a:moveTo>
                <a:lnTo>
                  <a:pt x="962" y="376"/>
                </a:lnTo>
                <a:lnTo>
                  <a:pt x="0" y="37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6" name="Arc 222"/>
          <p:cNvSpPr>
            <a:spLocks/>
          </p:cNvSpPr>
          <p:nvPr/>
        </p:nvSpPr>
        <p:spPr bwMode="auto">
          <a:xfrm>
            <a:off x="1857922" y="1669062"/>
            <a:ext cx="959695" cy="878421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40 w 21640"/>
              <a:gd name="T1" fmla="*/ 21600 h 21600"/>
              <a:gd name="T2" fmla="*/ 0 w 21640"/>
              <a:gd name="T3" fmla="*/ 0 h 21600"/>
              <a:gd name="T4" fmla="*/ 21600 w 2164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0" h="21600" fill="none" extrusionOk="0">
                <a:moveTo>
                  <a:pt x="21639" y="21599"/>
                </a:moveTo>
                <a:cubicBezTo>
                  <a:pt x="21626" y="21599"/>
                  <a:pt x="21613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640" h="21600" stroke="0" extrusionOk="0">
                <a:moveTo>
                  <a:pt x="21639" y="21599"/>
                </a:moveTo>
                <a:cubicBezTo>
                  <a:pt x="21626" y="21599"/>
                  <a:pt x="21613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7" name="Freeform 223"/>
          <p:cNvSpPr>
            <a:spLocks/>
          </p:cNvSpPr>
          <p:nvPr/>
        </p:nvSpPr>
        <p:spPr bwMode="auto">
          <a:xfrm>
            <a:off x="1805094" y="1660099"/>
            <a:ext cx="107415" cy="8963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204" y="18"/>
              </a:cxn>
              <a:cxn ang="0">
                <a:pos x="0" y="18"/>
              </a:cxn>
              <a:cxn ang="0">
                <a:pos x="0" y="0"/>
              </a:cxn>
            </a:cxnLst>
            <a:rect l="0" t="0" r="r" b="b"/>
            <a:pathLst>
              <a:path w="204" h="18">
                <a:moveTo>
                  <a:pt x="204" y="0"/>
                </a:moveTo>
                <a:lnTo>
                  <a:pt x="204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8" name="Line 224"/>
          <p:cNvSpPr>
            <a:spLocks noChangeShapeType="1"/>
          </p:cNvSpPr>
          <p:nvPr/>
        </p:nvSpPr>
        <p:spPr bwMode="auto">
          <a:xfrm>
            <a:off x="1805094" y="1660099"/>
            <a:ext cx="1761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69" name="Freeform 225"/>
          <p:cNvSpPr>
            <a:spLocks/>
          </p:cNvSpPr>
          <p:nvPr/>
        </p:nvSpPr>
        <p:spPr bwMode="auto">
          <a:xfrm>
            <a:off x="1731136" y="1774832"/>
            <a:ext cx="2100764" cy="1007495"/>
          </a:xfrm>
          <a:custGeom>
            <a:avLst/>
            <a:gdLst/>
            <a:ahLst/>
            <a:cxnLst>
              <a:cxn ang="0">
                <a:pos x="3975" y="1875"/>
              </a:cxn>
              <a:cxn ang="0">
                <a:pos x="3975" y="1680"/>
              </a:cxn>
              <a:cxn ang="0">
                <a:pos x="944" y="1680"/>
              </a:cxn>
              <a:cxn ang="0">
                <a:pos x="0" y="0"/>
              </a:cxn>
            </a:cxnLst>
            <a:rect l="0" t="0" r="r" b="b"/>
            <a:pathLst>
              <a:path w="3975" h="1875">
                <a:moveTo>
                  <a:pt x="3975" y="1875"/>
                </a:moveTo>
                <a:lnTo>
                  <a:pt x="3975" y="1680"/>
                </a:lnTo>
                <a:lnTo>
                  <a:pt x="944" y="168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0" name="Freeform 226"/>
          <p:cNvSpPr>
            <a:spLocks/>
          </p:cNvSpPr>
          <p:nvPr/>
        </p:nvSpPr>
        <p:spPr bwMode="auto">
          <a:xfrm>
            <a:off x="1731136" y="1774832"/>
            <a:ext cx="61632" cy="8246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46"/>
              </a:cxn>
              <a:cxn ang="0">
                <a:pos x="16" y="28"/>
              </a:cxn>
              <a:cxn ang="0">
                <a:pos x="35" y="30"/>
              </a:cxn>
              <a:cxn ang="0">
                <a:pos x="0" y="0"/>
              </a:cxn>
            </a:cxnLst>
            <a:rect l="0" t="0" r="r" b="b"/>
            <a:pathLst>
              <a:path w="35" h="46">
                <a:moveTo>
                  <a:pt x="0" y="0"/>
                </a:moveTo>
                <a:lnTo>
                  <a:pt x="8" y="46"/>
                </a:lnTo>
                <a:lnTo>
                  <a:pt x="16" y="28"/>
                </a:lnTo>
                <a:lnTo>
                  <a:pt x="35" y="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1" name="Freeform 227"/>
          <p:cNvSpPr>
            <a:spLocks/>
          </p:cNvSpPr>
          <p:nvPr/>
        </p:nvSpPr>
        <p:spPr bwMode="auto">
          <a:xfrm>
            <a:off x="3268410" y="2708826"/>
            <a:ext cx="508903" cy="290417"/>
          </a:xfrm>
          <a:custGeom>
            <a:avLst/>
            <a:gdLst/>
            <a:ahLst/>
            <a:cxnLst>
              <a:cxn ang="0">
                <a:pos x="0" y="196"/>
              </a:cxn>
              <a:cxn ang="0">
                <a:pos x="376" y="0"/>
              </a:cxn>
              <a:cxn ang="0">
                <a:pos x="961" y="541"/>
              </a:cxn>
            </a:cxnLst>
            <a:rect l="0" t="0" r="r" b="b"/>
            <a:pathLst>
              <a:path w="961" h="541">
                <a:moveTo>
                  <a:pt x="0" y="196"/>
                </a:moveTo>
                <a:lnTo>
                  <a:pt x="376" y="0"/>
                </a:lnTo>
                <a:lnTo>
                  <a:pt x="961" y="541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2" name="Line 228"/>
          <p:cNvSpPr>
            <a:spLocks noChangeShapeType="1"/>
          </p:cNvSpPr>
          <p:nvPr/>
        </p:nvSpPr>
        <p:spPr bwMode="auto">
          <a:xfrm flipV="1">
            <a:off x="1766354" y="2072419"/>
            <a:ext cx="325768" cy="33882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3" name="Freeform 229"/>
          <p:cNvSpPr>
            <a:spLocks/>
          </p:cNvSpPr>
          <p:nvPr/>
        </p:nvSpPr>
        <p:spPr bwMode="auto">
          <a:xfrm>
            <a:off x="2053382" y="2025809"/>
            <a:ext cx="84524" cy="84257"/>
          </a:xfrm>
          <a:custGeom>
            <a:avLst/>
            <a:gdLst/>
            <a:ahLst/>
            <a:cxnLst>
              <a:cxn ang="0">
                <a:pos x="159" y="142"/>
              </a:cxn>
              <a:cxn ang="0">
                <a:pos x="146" y="157"/>
              </a:cxn>
              <a:cxn ang="0">
                <a:pos x="0" y="15"/>
              </a:cxn>
              <a:cxn ang="0">
                <a:pos x="12" y="0"/>
              </a:cxn>
            </a:cxnLst>
            <a:rect l="0" t="0" r="r" b="b"/>
            <a:pathLst>
              <a:path w="159" h="157">
                <a:moveTo>
                  <a:pt x="159" y="142"/>
                </a:moveTo>
                <a:lnTo>
                  <a:pt x="146" y="157"/>
                </a:lnTo>
                <a:lnTo>
                  <a:pt x="0" y="15"/>
                </a:lnTo>
                <a:lnTo>
                  <a:pt x="12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4" name="Line 230"/>
          <p:cNvSpPr>
            <a:spLocks noChangeShapeType="1"/>
          </p:cNvSpPr>
          <p:nvPr/>
        </p:nvSpPr>
        <p:spPr bwMode="auto">
          <a:xfrm flipH="1">
            <a:off x="2053382" y="2025809"/>
            <a:ext cx="5283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5" name="Arc 231"/>
          <p:cNvSpPr>
            <a:spLocks/>
          </p:cNvSpPr>
          <p:nvPr/>
        </p:nvSpPr>
        <p:spPr bwMode="auto">
          <a:xfrm>
            <a:off x="729179" y="4162703"/>
            <a:ext cx="403248" cy="313722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600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599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6" name="Freeform 232"/>
          <p:cNvSpPr>
            <a:spLocks/>
          </p:cNvSpPr>
          <p:nvPr/>
        </p:nvSpPr>
        <p:spPr bwMode="auto">
          <a:xfrm>
            <a:off x="1132427" y="4107129"/>
            <a:ext cx="12326" cy="109354"/>
          </a:xfrm>
          <a:custGeom>
            <a:avLst/>
            <a:gdLst/>
            <a:ahLst/>
            <a:cxnLst>
              <a:cxn ang="0">
                <a:pos x="21" y="204"/>
              </a:cxn>
              <a:cxn ang="0">
                <a:pos x="0" y="204"/>
              </a:cxn>
              <a:cxn ang="0">
                <a:pos x="0" y="0"/>
              </a:cxn>
              <a:cxn ang="0">
                <a:pos x="21" y="0"/>
              </a:cxn>
            </a:cxnLst>
            <a:rect l="0" t="0" r="r" b="b"/>
            <a:pathLst>
              <a:path w="21" h="204">
                <a:moveTo>
                  <a:pt x="21" y="204"/>
                </a:moveTo>
                <a:lnTo>
                  <a:pt x="0" y="204"/>
                </a:ln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7" name="Line 233"/>
          <p:cNvSpPr>
            <a:spLocks noChangeShapeType="1"/>
          </p:cNvSpPr>
          <p:nvPr/>
        </p:nvSpPr>
        <p:spPr bwMode="auto">
          <a:xfrm flipH="1">
            <a:off x="1132427" y="4107129"/>
            <a:ext cx="12326" cy="179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8" name="Arc 234"/>
          <p:cNvSpPr>
            <a:spLocks/>
          </p:cNvSpPr>
          <p:nvPr/>
        </p:nvSpPr>
        <p:spPr bwMode="auto">
          <a:xfrm>
            <a:off x="745027" y="7434373"/>
            <a:ext cx="373313" cy="33882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702"/>
              <a:gd name="T1" fmla="*/ 21600 h 21600"/>
              <a:gd name="T2" fmla="*/ 21702 w 21702"/>
              <a:gd name="T3" fmla="*/ 0 h 21600"/>
              <a:gd name="T4" fmla="*/ 21600 w 2170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02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21633" y="0"/>
                  <a:pt x="21667" y="0"/>
                  <a:pt x="21701" y="0"/>
                </a:cubicBezTo>
              </a:path>
              <a:path w="21702" h="21600" stroke="0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21633" y="0"/>
                  <a:pt x="21667" y="0"/>
                  <a:pt x="21701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79" name="Freeform 235"/>
          <p:cNvSpPr>
            <a:spLocks/>
          </p:cNvSpPr>
          <p:nvPr/>
        </p:nvSpPr>
        <p:spPr bwMode="auto">
          <a:xfrm>
            <a:off x="1118340" y="7378799"/>
            <a:ext cx="10565" cy="111147"/>
          </a:xfrm>
          <a:custGeom>
            <a:avLst/>
            <a:gdLst/>
            <a:ahLst/>
            <a:cxnLst>
              <a:cxn ang="0">
                <a:pos x="21" y="205"/>
              </a:cxn>
              <a:cxn ang="0">
                <a:pos x="0" y="205"/>
              </a:cxn>
              <a:cxn ang="0">
                <a:pos x="0" y="0"/>
              </a:cxn>
              <a:cxn ang="0">
                <a:pos x="21" y="0"/>
              </a:cxn>
            </a:cxnLst>
            <a:rect l="0" t="0" r="r" b="b"/>
            <a:pathLst>
              <a:path w="21" h="205">
                <a:moveTo>
                  <a:pt x="21" y="205"/>
                </a:moveTo>
                <a:lnTo>
                  <a:pt x="0" y="205"/>
                </a:ln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0" name="Line 236"/>
          <p:cNvSpPr>
            <a:spLocks noChangeShapeType="1"/>
          </p:cNvSpPr>
          <p:nvPr/>
        </p:nvSpPr>
        <p:spPr bwMode="auto">
          <a:xfrm flipH="1">
            <a:off x="1118340" y="7378799"/>
            <a:ext cx="10565" cy="179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1" name="Line 237"/>
          <p:cNvSpPr>
            <a:spLocks noChangeShapeType="1"/>
          </p:cNvSpPr>
          <p:nvPr/>
        </p:nvSpPr>
        <p:spPr bwMode="auto">
          <a:xfrm flipV="1">
            <a:off x="776724" y="6030692"/>
            <a:ext cx="86285" cy="22588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2" name="Freeform 238"/>
          <p:cNvSpPr>
            <a:spLocks/>
          </p:cNvSpPr>
          <p:nvPr/>
        </p:nvSpPr>
        <p:spPr bwMode="auto">
          <a:xfrm>
            <a:off x="811942" y="6000216"/>
            <a:ext cx="105655" cy="50195"/>
          </a:xfrm>
          <a:custGeom>
            <a:avLst/>
            <a:gdLst/>
            <a:ahLst/>
            <a:cxnLst>
              <a:cxn ang="0">
                <a:pos x="198" y="76"/>
              </a:cxn>
              <a:cxn ang="0">
                <a:pos x="192" y="94"/>
              </a:cxn>
              <a:cxn ang="0">
                <a:pos x="0" y="19"/>
              </a:cxn>
              <a:cxn ang="0">
                <a:pos x="6" y="0"/>
              </a:cxn>
            </a:cxnLst>
            <a:rect l="0" t="0" r="r" b="b"/>
            <a:pathLst>
              <a:path w="198" h="94">
                <a:moveTo>
                  <a:pt x="198" y="76"/>
                </a:moveTo>
                <a:lnTo>
                  <a:pt x="192" y="94"/>
                </a:lnTo>
                <a:lnTo>
                  <a:pt x="0" y="19"/>
                </a:lnTo>
                <a:lnTo>
                  <a:pt x="6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3" name="Line 239"/>
          <p:cNvSpPr>
            <a:spLocks noChangeShapeType="1"/>
          </p:cNvSpPr>
          <p:nvPr/>
        </p:nvSpPr>
        <p:spPr bwMode="auto">
          <a:xfrm flipH="1">
            <a:off x="811942" y="6000216"/>
            <a:ext cx="3522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4" name="Line 240"/>
          <p:cNvSpPr>
            <a:spLocks noChangeShapeType="1"/>
          </p:cNvSpPr>
          <p:nvPr/>
        </p:nvSpPr>
        <p:spPr bwMode="auto">
          <a:xfrm flipV="1">
            <a:off x="5168430" y="1855503"/>
            <a:ext cx="1761" cy="3298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5" name="Freeform 241"/>
          <p:cNvSpPr>
            <a:spLocks/>
          </p:cNvSpPr>
          <p:nvPr/>
        </p:nvSpPr>
        <p:spPr bwMode="auto">
          <a:xfrm>
            <a:off x="5113842" y="1844747"/>
            <a:ext cx="107415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8"/>
              </a:cxn>
              <a:cxn ang="0">
                <a:pos x="0" y="18"/>
              </a:cxn>
              <a:cxn ang="0">
                <a:pos x="0" y="0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6" name="Line 242"/>
          <p:cNvSpPr>
            <a:spLocks noChangeShapeType="1"/>
          </p:cNvSpPr>
          <p:nvPr/>
        </p:nvSpPr>
        <p:spPr bwMode="auto">
          <a:xfrm>
            <a:off x="5113842" y="1844747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7" name="Arc 243"/>
          <p:cNvSpPr>
            <a:spLocks/>
          </p:cNvSpPr>
          <p:nvPr/>
        </p:nvSpPr>
        <p:spPr bwMode="auto">
          <a:xfrm>
            <a:off x="4002709" y="1877015"/>
            <a:ext cx="561730" cy="466101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83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82"/>
                </a:moveTo>
                <a:cubicBezTo>
                  <a:pt x="21554" y="11979"/>
                  <a:pt x="11896" y="21599"/>
                  <a:pt x="0" y="21600"/>
                </a:cubicBezTo>
              </a:path>
              <a:path w="21600" h="21600" stroke="0" extrusionOk="0">
                <a:moveTo>
                  <a:pt x="21599" y="82"/>
                </a:moveTo>
                <a:cubicBezTo>
                  <a:pt x="21554" y="11979"/>
                  <a:pt x="11896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8" name="Freeform 244"/>
          <p:cNvSpPr>
            <a:spLocks/>
          </p:cNvSpPr>
          <p:nvPr/>
        </p:nvSpPr>
        <p:spPr bwMode="auto">
          <a:xfrm>
            <a:off x="4509850" y="1868052"/>
            <a:ext cx="109176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89" name="Line 245"/>
          <p:cNvSpPr>
            <a:spLocks noChangeShapeType="1"/>
          </p:cNvSpPr>
          <p:nvPr/>
        </p:nvSpPr>
        <p:spPr bwMode="auto">
          <a:xfrm>
            <a:off x="4509850" y="1868052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0" name="Arc 246"/>
          <p:cNvSpPr>
            <a:spLocks/>
          </p:cNvSpPr>
          <p:nvPr/>
        </p:nvSpPr>
        <p:spPr bwMode="auto">
          <a:xfrm>
            <a:off x="2067470" y="4281021"/>
            <a:ext cx="355704" cy="216916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178 h 21600"/>
              <a:gd name="T2" fmla="*/ 106 w 21599"/>
              <a:gd name="T3" fmla="*/ 21600 h 21600"/>
              <a:gd name="T4" fmla="*/ 0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9" y="178"/>
                </a:moveTo>
                <a:cubicBezTo>
                  <a:pt x="21501" y="11996"/>
                  <a:pt x="11924" y="21541"/>
                  <a:pt x="105" y="21599"/>
                </a:cubicBezTo>
              </a:path>
              <a:path w="21599" h="21600" stroke="0" extrusionOk="0">
                <a:moveTo>
                  <a:pt x="21599" y="178"/>
                </a:moveTo>
                <a:cubicBezTo>
                  <a:pt x="21501" y="11996"/>
                  <a:pt x="11924" y="21541"/>
                  <a:pt x="105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1" name="Freeform 247"/>
          <p:cNvSpPr>
            <a:spLocks/>
          </p:cNvSpPr>
          <p:nvPr/>
        </p:nvSpPr>
        <p:spPr bwMode="auto">
          <a:xfrm>
            <a:off x="2372107" y="4272057"/>
            <a:ext cx="107415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2" name="Line 248"/>
          <p:cNvSpPr>
            <a:spLocks noChangeShapeType="1"/>
          </p:cNvSpPr>
          <p:nvPr/>
        </p:nvSpPr>
        <p:spPr bwMode="auto">
          <a:xfrm>
            <a:off x="2372107" y="4272057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3" name="Arc 249"/>
          <p:cNvSpPr>
            <a:spLocks/>
          </p:cNvSpPr>
          <p:nvPr/>
        </p:nvSpPr>
        <p:spPr bwMode="auto">
          <a:xfrm>
            <a:off x="2074513" y="5957191"/>
            <a:ext cx="339855" cy="216916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9 w 21599"/>
              <a:gd name="T1" fmla="*/ 177 h 21600"/>
              <a:gd name="T2" fmla="*/ 110 w 21599"/>
              <a:gd name="T3" fmla="*/ 21600 h 21600"/>
              <a:gd name="T4" fmla="*/ 0 w 2159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21599" y="177"/>
                </a:moveTo>
                <a:cubicBezTo>
                  <a:pt x="21502" y="11994"/>
                  <a:pt x="11927" y="21539"/>
                  <a:pt x="109" y="21599"/>
                </a:cubicBezTo>
              </a:path>
              <a:path w="21599" h="21600" stroke="0" extrusionOk="0">
                <a:moveTo>
                  <a:pt x="21599" y="177"/>
                </a:moveTo>
                <a:cubicBezTo>
                  <a:pt x="21502" y="11994"/>
                  <a:pt x="11927" y="21539"/>
                  <a:pt x="109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4" name="Freeform 250"/>
          <p:cNvSpPr>
            <a:spLocks/>
          </p:cNvSpPr>
          <p:nvPr/>
        </p:nvSpPr>
        <p:spPr bwMode="auto">
          <a:xfrm>
            <a:off x="2363302" y="5948228"/>
            <a:ext cx="109176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5" name="Line 251"/>
          <p:cNvSpPr>
            <a:spLocks noChangeShapeType="1"/>
          </p:cNvSpPr>
          <p:nvPr/>
        </p:nvSpPr>
        <p:spPr bwMode="auto">
          <a:xfrm>
            <a:off x="2363302" y="5948228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6" name="Arc 252"/>
          <p:cNvSpPr>
            <a:spLocks/>
          </p:cNvSpPr>
          <p:nvPr/>
        </p:nvSpPr>
        <p:spPr bwMode="auto">
          <a:xfrm>
            <a:off x="2067470" y="7480983"/>
            <a:ext cx="396204" cy="27428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141 h 21600"/>
              <a:gd name="T2" fmla="*/ 95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140"/>
                </a:moveTo>
                <a:cubicBezTo>
                  <a:pt x="21522" y="11978"/>
                  <a:pt x="11932" y="21547"/>
                  <a:pt x="94" y="21599"/>
                </a:cubicBezTo>
              </a:path>
              <a:path w="21600" h="21600" stroke="0" extrusionOk="0">
                <a:moveTo>
                  <a:pt x="21599" y="140"/>
                </a:moveTo>
                <a:cubicBezTo>
                  <a:pt x="21522" y="11978"/>
                  <a:pt x="11932" y="21547"/>
                  <a:pt x="94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7" name="Freeform 253"/>
          <p:cNvSpPr>
            <a:spLocks/>
          </p:cNvSpPr>
          <p:nvPr/>
        </p:nvSpPr>
        <p:spPr bwMode="auto">
          <a:xfrm>
            <a:off x="2410847" y="7472019"/>
            <a:ext cx="109176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8" name="Line 254"/>
          <p:cNvSpPr>
            <a:spLocks noChangeShapeType="1"/>
          </p:cNvSpPr>
          <p:nvPr/>
        </p:nvSpPr>
        <p:spPr bwMode="auto">
          <a:xfrm>
            <a:off x="2410847" y="7472019"/>
            <a:ext cx="1761" cy="1075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99" name="Line 255"/>
          <p:cNvSpPr>
            <a:spLocks noChangeShapeType="1"/>
          </p:cNvSpPr>
          <p:nvPr/>
        </p:nvSpPr>
        <p:spPr bwMode="auto">
          <a:xfrm flipV="1">
            <a:off x="2726050" y="4128641"/>
            <a:ext cx="1761" cy="25814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0" name="Freeform 256"/>
          <p:cNvSpPr>
            <a:spLocks/>
          </p:cNvSpPr>
          <p:nvPr/>
        </p:nvSpPr>
        <p:spPr bwMode="auto">
          <a:xfrm>
            <a:off x="2673222" y="4119678"/>
            <a:ext cx="107415" cy="8963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8"/>
              </a:cxn>
              <a:cxn ang="0">
                <a:pos x="0" y="18"/>
              </a:cxn>
              <a:cxn ang="0">
                <a:pos x="0" y="0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1" name="Line 257"/>
          <p:cNvSpPr>
            <a:spLocks noChangeShapeType="1"/>
          </p:cNvSpPr>
          <p:nvPr/>
        </p:nvSpPr>
        <p:spPr bwMode="auto">
          <a:xfrm>
            <a:off x="2673222" y="4119678"/>
            <a:ext cx="1761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2" name="Line 258"/>
          <p:cNvSpPr>
            <a:spLocks noChangeShapeType="1"/>
          </p:cNvSpPr>
          <p:nvPr/>
        </p:nvSpPr>
        <p:spPr bwMode="auto">
          <a:xfrm flipV="1">
            <a:off x="2719006" y="5862178"/>
            <a:ext cx="1761" cy="216916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3" name="Freeform 259"/>
          <p:cNvSpPr>
            <a:spLocks/>
          </p:cNvSpPr>
          <p:nvPr/>
        </p:nvSpPr>
        <p:spPr bwMode="auto">
          <a:xfrm>
            <a:off x="2664418" y="5853215"/>
            <a:ext cx="109176" cy="8963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8"/>
              </a:cxn>
              <a:cxn ang="0">
                <a:pos x="0" y="18"/>
              </a:cxn>
              <a:cxn ang="0">
                <a:pos x="0" y="0"/>
              </a:cxn>
            </a:cxnLst>
            <a:rect l="0" t="0" r="r" b="b"/>
            <a:pathLst>
              <a:path w="205" h="18">
                <a:moveTo>
                  <a:pt x="205" y="0"/>
                </a:moveTo>
                <a:lnTo>
                  <a:pt x="205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4" name="Line 260"/>
          <p:cNvSpPr>
            <a:spLocks noChangeShapeType="1"/>
          </p:cNvSpPr>
          <p:nvPr/>
        </p:nvSpPr>
        <p:spPr bwMode="auto">
          <a:xfrm>
            <a:off x="2664418" y="5853215"/>
            <a:ext cx="1761" cy="89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5" name="Line 261"/>
          <p:cNvSpPr>
            <a:spLocks noChangeShapeType="1"/>
          </p:cNvSpPr>
          <p:nvPr/>
        </p:nvSpPr>
        <p:spPr bwMode="auto">
          <a:xfrm flipV="1">
            <a:off x="2822900" y="7281994"/>
            <a:ext cx="1761" cy="378259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6" name="Freeform 262"/>
          <p:cNvSpPr>
            <a:spLocks/>
          </p:cNvSpPr>
          <p:nvPr/>
        </p:nvSpPr>
        <p:spPr bwMode="auto">
          <a:xfrm>
            <a:off x="2768311" y="7271237"/>
            <a:ext cx="107415" cy="10756"/>
          </a:xfrm>
          <a:custGeom>
            <a:avLst/>
            <a:gdLst/>
            <a:ahLst/>
            <a:cxnLst>
              <a:cxn ang="0">
                <a:pos x="205" y="0"/>
              </a:cxn>
              <a:cxn ang="0">
                <a:pos x="205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5" h="19">
                <a:moveTo>
                  <a:pt x="205" y="0"/>
                </a:moveTo>
                <a:lnTo>
                  <a:pt x="205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07" name="Line 263"/>
          <p:cNvSpPr>
            <a:spLocks noChangeShapeType="1"/>
          </p:cNvSpPr>
          <p:nvPr/>
        </p:nvSpPr>
        <p:spPr bwMode="auto">
          <a:xfrm>
            <a:off x="7702378" y="21910393"/>
            <a:ext cx="1761" cy="34061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81800" cy="9601200"/>
            <a:chOff x="144" y="144"/>
            <a:chExt cx="4272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272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79" y="24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95" y="240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79" y="23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95" y="23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79" y="22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95" y="227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79" y="22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95" y="22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9" y="2131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1" y="211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63" y="211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79" y="20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95" y="205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79" y="198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95" y="198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9" y="19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95" y="191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79" y="18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95" y="18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79" y="1780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1" y="1760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63" y="1760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79" y="17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95" y="171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79" y="16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95" y="16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79" y="157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95" y="157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79" y="15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95" y="15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79" y="1433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61" y="141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63" y="141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79" y="13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95" y="136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79" y="12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95" y="129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79" y="12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95" y="122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79" y="11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95" y="115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9" y="1086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61" y="106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63" y="106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" y="10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95" y="101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9" y="9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95" y="94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79" y="8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95" y="8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79" y="8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95" y="80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79" y="734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61" y="714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63" y="714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79" y="6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95" y="66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79" y="59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95" y="59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79" y="5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95" y="52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79" y="4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95" y="45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389"/>
              <a:ext cx="3978" cy="208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804" y="2077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741" y="1824"/>
              <a:ext cx="18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580" y="2087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244" y="1844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329" y="2082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752" y="1844"/>
              <a:ext cx="18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073" y="2082"/>
              <a:ext cx="128" cy="11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073" y="2082"/>
              <a:ext cx="123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073" y="2082"/>
              <a:ext cx="123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3088" y="1651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822" y="2082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073" y="1636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549" y="2082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437" y="1636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16" y="2231"/>
              <a:ext cx="129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1154" y="1874"/>
              <a:ext cx="19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393" y="2424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836" y="1542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073" y="2419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828" y="1705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3285" y="2240"/>
              <a:ext cx="129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3117" y="1175"/>
              <a:ext cx="3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282" y="2082"/>
              <a:ext cx="128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2003" y="1115"/>
              <a:ext cx="31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406" y="2544"/>
              <a:ext cx="70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266" y="169"/>
              <a:ext cx="40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538" y="169"/>
              <a:ext cx="170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TwRG  739 Buck Sweep TB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28" y="2701"/>
              <a:ext cx="22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572" y="2706"/>
              <a:ext cx="113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428" y="2934"/>
              <a:ext cx="24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588" y="2939"/>
              <a:ext cx="209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and pass set off TE's down block.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428" y="3167"/>
              <a:ext cx="24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593" y="3172"/>
              <a:ext cx="72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428" y="3400"/>
              <a:ext cx="24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593" y="3405"/>
              <a:ext cx="72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428" y="3633"/>
              <a:ext cx="23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577" y="3638"/>
              <a:ext cx="72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28" y="3866"/>
              <a:ext cx="24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588" y="3871"/>
              <a:ext cx="13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drag at 6-8 yards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428" y="4099"/>
              <a:ext cx="21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567" y="4104"/>
              <a:ext cx="322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dig. 10 yards, 5 to the post, come across the field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28" y="4332"/>
              <a:ext cx="24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593" y="4337"/>
              <a:ext cx="371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Ride handoff to FB. Crossover/Plant. Read centerfield 3 level strecth.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28" y="4565"/>
              <a:ext cx="22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572" y="4570"/>
              <a:ext cx="110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Gap-Down-Backer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28" y="4798"/>
              <a:ext cx="24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593" y="4803"/>
              <a:ext cx="187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Push vertical through center 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28" y="5031"/>
              <a:ext cx="22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583" y="5036"/>
              <a:ext cx="29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frontside. 1st Backer Playside. Leak to flat late.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28" y="5264"/>
              <a:ext cx="95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491" y="477"/>
              <a:ext cx="834" cy="1754"/>
            </a:xfrm>
            <a:custGeom>
              <a:avLst/>
              <a:gdLst>
                <a:gd name="T0" fmla="*/ 2342 w 2342"/>
                <a:gd name="T1" fmla="*/ 5306 h 5306"/>
                <a:gd name="T2" fmla="*/ 320 w 2342"/>
                <a:gd name="T3" fmla="*/ 2182 h 5306"/>
                <a:gd name="T4" fmla="*/ 0 w 2342"/>
                <a:gd name="T5" fmla="*/ 0 h 5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2" h="5306">
                  <a:moveTo>
                    <a:pt x="2342" y="5306"/>
                  </a:moveTo>
                  <a:lnTo>
                    <a:pt x="320" y="218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2479" y="477"/>
              <a:ext cx="40" cy="54"/>
            </a:xfrm>
            <a:custGeom>
              <a:avLst/>
              <a:gdLst>
                <a:gd name="T0" fmla="*/ 12 w 40"/>
                <a:gd name="T1" fmla="*/ 0 h 54"/>
                <a:gd name="T2" fmla="*/ 0 w 40"/>
                <a:gd name="T3" fmla="*/ 54 h 54"/>
                <a:gd name="T4" fmla="*/ 18 w 40"/>
                <a:gd name="T5" fmla="*/ 38 h 54"/>
                <a:gd name="T6" fmla="*/ 40 w 40"/>
                <a:gd name="T7" fmla="*/ 49 h 54"/>
                <a:gd name="T8" fmla="*/ 12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12" y="0"/>
                  </a:moveTo>
                  <a:lnTo>
                    <a:pt x="0" y="54"/>
                  </a:lnTo>
                  <a:lnTo>
                    <a:pt x="18" y="38"/>
                  </a:lnTo>
                  <a:lnTo>
                    <a:pt x="40" y="4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25" y="2399"/>
              <a:ext cx="363" cy="231"/>
            </a:xfrm>
            <a:custGeom>
              <a:avLst/>
              <a:gdLst>
                <a:gd name="T0" fmla="*/ 1019 w 1019"/>
                <a:gd name="T1" fmla="*/ 270 h 699"/>
                <a:gd name="T2" fmla="*/ 573 w 1019"/>
                <a:gd name="T3" fmla="*/ 0 h 699"/>
                <a:gd name="T4" fmla="*/ 0 w 1019"/>
                <a:gd name="T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9" h="699">
                  <a:moveTo>
                    <a:pt x="1019" y="270"/>
                  </a:moveTo>
                  <a:lnTo>
                    <a:pt x="573" y="0"/>
                  </a:lnTo>
                  <a:lnTo>
                    <a:pt x="0" y="69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1725" y="2579"/>
              <a:ext cx="50" cy="51"/>
            </a:xfrm>
            <a:custGeom>
              <a:avLst/>
              <a:gdLst>
                <a:gd name="T0" fmla="*/ 0 w 50"/>
                <a:gd name="T1" fmla="*/ 51 h 51"/>
                <a:gd name="T2" fmla="*/ 50 w 50"/>
                <a:gd name="T3" fmla="*/ 23 h 51"/>
                <a:gd name="T4" fmla="*/ 26 w 50"/>
                <a:gd name="T5" fmla="*/ 22 h 51"/>
                <a:gd name="T6" fmla="*/ 19 w 50"/>
                <a:gd name="T7" fmla="*/ 0 h 51"/>
                <a:gd name="T8" fmla="*/ 0 w 5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0" y="51"/>
                  </a:moveTo>
                  <a:lnTo>
                    <a:pt x="50" y="23"/>
                  </a:lnTo>
                  <a:lnTo>
                    <a:pt x="26" y="22"/>
                  </a:lnTo>
                  <a:lnTo>
                    <a:pt x="19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23"/>
            <p:cNvSpPr>
              <a:spLocks/>
            </p:cNvSpPr>
            <p:nvPr/>
          </p:nvSpPr>
          <p:spPr bwMode="auto">
            <a:xfrm>
              <a:off x="692" y="1931"/>
              <a:ext cx="642" cy="3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31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02" y="0"/>
                    <a:pt x="21561" y="9628"/>
                    <a:pt x="21599" y="21531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02" y="0"/>
                    <a:pt x="21561" y="9628"/>
                    <a:pt x="21599" y="2153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692" y="1912"/>
              <a:ext cx="55" cy="37"/>
            </a:xfrm>
            <a:custGeom>
              <a:avLst/>
              <a:gdLst>
                <a:gd name="T0" fmla="*/ 0 w 55"/>
                <a:gd name="T1" fmla="*/ 19 h 37"/>
                <a:gd name="T2" fmla="*/ 55 w 55"/>
                <a:gd name="T3" fmla="*/ 37 h 37"/>
                <a:gd name="T4" fmla="*/ 41 w 55"/>
                <a:gd name="T5" fmla="*/ 19 h 37"/>
                <a:gd name="T6" fmla="*/ 55 w 55"/>
                <a:gd name="T7" fmla="*/ 0 h 37"/>
                <a:gd name="T8" fmla="*/ 0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0" y="19"/>
                  </a:moveTo>
                  <a:lnTo>
                    <a:pt x="55" y="37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1276" y="2220"/>
              <a:ext cx="1153" cy="205"/>
            </a:xfrm>
            <a:custGeom>
              <a:avLst/>
              <a:gdLst>
                <a:gd name="T0" fmla="*/ 3235 w 3235"/>
                <a:gd name="T1" fmla="*/ 619 h 619"/>
                <a:gd name="T2" fmla="*/ 861 w 3235"/>
                <a:gd name="T3" fmla="*/ 542 h 619"/>
                <a:gd name="T4" fmla="*/ 0 w 3235"/>
                <a:gd name="T5" fmla="*/ 0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35" h="619">
                  <a:moveTo>
                    <a:pt x="3235" y="619"/>
                  </a:moveTo>
                  <a:lnTo>
                    <a:pt x="861" y="54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250" y="2186"/>
              <a:ext cx="47" cy="65"/>
            </a:xfrm>
            <a:custGeom>
              <a:avLst/>
              <a:gdLst>
                <a:gd name="T0" fmla="*/ 115 w 133"/>
                <a:gd name="T1" fmla="*/ 0 h 197"/>
                <a:gd name="T2" fmla="*/ 133 w 133"/>
                <a:gd name="T3" fmla="*/ 11 h 197"/>
                <a:gd name="T4" fmla="*/ 17 w 133"/>
                <a:gd name="T5" fmla="*/ 197 h 197"/>
                <a:gd name="T6" fmla="*/ 0 w 133"/>
                <a:gd name="T7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7">
                  <a:moveTo>
                    <a:pt x="115" y="0"/>
                  </a:moveTo>
                  <a:lnTo>
                    <a:pt x="133" y="11"/>
                  </a:lnTo>
                  <a:lnTo>
                    <a:pt x="17" y="197"/>
                  </a:lnTo>
                  <a:lnTo>
                    <a:pt x="0" y="18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7"/>
            <p:cNvSpPr>
              <a:spLocks noChangeShapeType="1"/>
            </p:cNvSpPr>
            <p:nvPr/>
          </p:nvSpPr>
          <p:spPr bwMode="auto">
            <a:xfrm>
              <a:off x="1250" y="224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Arc 128"/>
            <p:cNvSpPr>
              <a:spLocks/>
            </p:cNvSpPr>
            <p:nvPr/>
          </p:nvSpPr>
          <p:spPr bwMode="auto">
            <a:xfrm>
              <a:off x="1180" y="1620"/>
              <a:ext cx="1493" cy="62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2617" y="1601"/>
              <a:ext cx="56" cy="37"/>
            </a:xfrm>
            <a:custGeom>
              <a:avLst/>
              <a:gdLst>
                <a:gd name="T0" fmla="*/ 56 w 56"/>
                <a:gd name="T1" fmla="*/ 19 h 37"/>
                <a:gd name="T2" fmla="*/ 0 w 56"/>
                <a:gd name="T3" fmla="*/ 0 h 37"/>
                <a:gd name="T4" fmla="*/ 15 w 56"/>
                <a:gd name="T5" fmla="*/ 19 h 37"/>
                <a:gd name="T6" fmla="*/ 0 w 56"/>
                <a:gd name="T7" fmla="*/ 37 h 37"/>
                <a:gd name="T8" fmla="*/ 56 w 56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7">
                  <a:moveTo>
                    <a:pt x="56" y="19"/>
                  </a:moveTo>
                  <a:lnTo>
                    <a:pt x="0" y="0"/>
                  </a:lnTo>
                  <a:lnTo>
                    <a:pt x="15" y="19"/>
                  </a:lnTo>
                  <a:lnTo>
                    <a:pt x="0" y="37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260" y="1094"/>
              <a:ext cx="2610" cy="979"/>
            </a:xfrm>
            <a:custGeom>
              <a:avLst/>
              <a:gdLst>
                <a:gd name="T0" fmla="*/ 7329 w 7329"/>
                <a:gd name="T1" fmla="*/ 2964 h 2964"/>
                <a:gd name="T2" fmla="*/ 6612 w 7329"/>
                <a:gd name="T3" fmla="*/ 1114 h 2964"/>
                <a:gd name="T4" fmla="*/ 5131 w 7329"/>
                <a:gd name="T5" fmla="*/ 0 h 2964"/>
                <a:gd name="T6" fmla="*/ 0 w 7329"/>
                <a:gd name="T7" fmla="*/ 15 h 2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29" h="2964">
                  <a:moveTo>
                    <a:pt x="7329" y="2964"/>
                  </a:moveTo>
                  <a:lnTo>
                    <a:pt x="6612" y="1114"/>
                  </a:lnTo>
                  <a:lnTo>
                    <a:pt x="5131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260" y="1080"/>
              <a:ext cx="55" cy="37"/>
            </a:xfrm>
            <a:custGeom>
              <a:avLst/>
              <a:gdLst>
                <a:gd name="T0" fmla="*/ 0 w 55"/>
                <a:gd name="T1" fmla="*/ 19 h 37"/>
                <a:gd name="T2" fmla="*/ 55 w 55"/>
                <a:gd name="T3" fmla="*/ 37 h 37"/>
                <a:gd name="T4" fmla="*/ 41 w 55"/>
                <a:gd name="T5" fmla="*/ 19 h 37"/>
                <a:gd name="T6" fmla="*/ 55 w 55"/>
                <a:gd name="T7" fmla="*/ 0 h 37"/>
                <a:gd name="T8" fmla="*/ 0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0" y="19"/>
                  </a:moveTo>
                  <a:lnTo>
                    <a:pt x="55" y="37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Arc 132"/>
            <p:cNvSpPr>
              <a:spLocks/>
            </p:cNvSpPr>
            <p:nvPr/>
          </p:nvSpPr>
          <p:spPr bwMode="auto">
            <a:xfrm>
              <a:off x="2536" y="2069"/>
              <a:ext cx="85" cy="35"/>
            </a:xfrm>
            <a:custGeom>
              <a:avLst/>
              <a:gdLst>
                <a:gd name="G0" fmla="+- 21600 0 0"/>
                <a:gd name="G1" fmla="+- 626 0 0"/>
                <a:gd name="G2" fmla="+- 21600 0 0"/>
                <a:gd name="T0" fmla="*/ 21600 w 21600"/>
                <a:gd name="T1" fmla="*/ 22226 h 22226"/>
                <a:gd name="T2" fmla="*/ 9 w 21600"/>
                <a:gd name="T3" fmla="*/ 0 h 22226"/>
                <a:gd name="T4" fmla="*/ 21600 w 21600"/>
                <a:gd name="T5" fmla="*/ 626 h 22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226" fill="none" extrusionOk="0">
                  <a:moveTo>
                    <a:pt x="21600" y="22226"/>
                  </a:moveTo>
                  <a:cubicBezTo>
                    <a:pt x="9670" y="22226"/>
                    <a:pt x="0" y="12555"/>
                    <a:pt x="0" y="626"/>
                  </a:cubicBezTo>
                  <a:cubicBezTo>
                    <a:pt x="-1" y="417"/>
                    <a:pt x="3" y="208"/>
                    <a:pt x="9" y="0"/>
                  </a:cubicBezTo>
                </a:path>
                <a:path w="21600" h="22226" stroke="0" extrusionOk="0">
                  <a:moveTo>
                    <a:pt x="21600" y="22226"/>
                  </a:moveTo>
                  <a:cubicBezTo>
                    <a:pt x="9670" y="22226"/>
                    <a:pt x="0" y="12555"/>
                    <a:pt x="0" y="626"/>
                  </a:cubicBezTo>
                  <a:cubicBezTo>
                    <a:pt x="-1" y="417"/>
                    <a:pt x="3" y="208"/>
                    <a:pt x="9" y="0"/>
                  </a:cubicBezTo>
                  <a:lnTo>
                    <a:pt x="21600" y="62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3"/>
            <p:cNvSpPr>
              <a:spLocks/>
            </p:cNvSpPr>
            <p:nvPr/>
          </p:nvSpPr>
          <p:spPr bwMode="auto">
            <a:xfrm>
              <a:off x="2536" y="2069"/>
              <a:ext cx="38" cy="214"/>
            </a:xfrm>
            <a:custGeom>
              <a:avLst/>
              <a:gdLst>
                <a:gd name="G0" fmla="+- 21600 0 0"/>
                <a:gd name="G1" fmla="+- 102 0 0"/>
                <a:gd name="G2" fmla="+- 21600 0 0"/>
                <a:gd name="T0" fmla="*/ 21600 w 21600"/>
                <a:gd name="T1" fmla="*/ 21702 h 21702"/>
                <a:gd name="T2" fmla="*/ 0 w 21600"/>
                <a:gd name="T3" fmla="*/ 0 h 21702"/>
                <a:gd name="T4" fmla="*/ 21600 w 21600"/>
                <a:gd name="T5" fmla="*/ 102 h 2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2" fill="none" extrusionOk="0">
                  <a:moveTo>
                    <a:pt x="21600" y="21702"/>
                  </a:moveTo>
                  <a:cubicBezTo>
                    <a:pt x="9670" y="21702"/>
                    <a:pt x="0" y="12031"/>
                    <a:pt x="0" y="102"/>
                  </a:cubicBezTo>
                  <a:cubicBezTo>
                    <a:pt x="-1" y="68"/>
                    <a:pt x="0" y="34"/>
                    <a:pt x="0" y="0"/>
                  </a:cubicBezTo>
                </a:path>
                <a:path w="21600" h="21702" stroke="0" extrusionOk="0">
                  <a:moveTo>
                    <a:pt x="21600" y="21702"/>
                  </a:moveTo>
                  <a:cubicBezTo>
                    <a:pt x="9670" y="21702"/>
                    <a:pt x="0" y="12031"/>
                    <a:pt x="0" y="102"/>
                  </a:cubicBezTo>
                  <a:cubicBezTo>
                    <a:pt x="-1" y="68"/>
                    <a:pt x="0" y="34"/>
                    <a:pt x="0" y="0"/>
                  </a:cubicBezTo>
                  <a:lnTo>
                    <a:pt x="21600" y="10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535" y="2276"/>
              <a:ext cx="78" cy="18"/>
            </a:xfrm>
            <a:custGeom>
              <a:avLst/>
              <a:gdLst>
                <a:gd name="T0" fmla="*/ 3 w 220"/>
                <a:gd name="T1" fmla="*/ 55 h 55"/>
                <a:gd name="T2" fmla="*/ 0 w 220"/>
                <a:gd name="T3" fmla="*/ 35 h 55"/>
                <a:gd name="T4" fmla="*/ 218 w 220"/>
                <a:gd name="T5" fmla="*/ 0 h 55"/>
                <a:gd name="T6" fmla="*/ 220 w 220"/>
                <a:gd name="T7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5">
                  <a:moveTo>
                    <a:pt x="3" y="55"/>
                  </a:moveTo>
                  <a:lnTo>
                    <a:pt x="0" y="35"/>
                  </a:lnTo>
                  <a:lnTo>
                    <a:pt x="218" y="0"/>
                  </a:lnTo>
                  <a:lnTo>
                    <a:pt x="220" y="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5"/>
            <p:cNvSpPr>
              <a:spLocks noChangeShapeType="1"/>
            </p:cNvSpPr>
            <p:nvPr/>
          </p:nvSpPr>
          <p:spPr bwMode="auto">
            <a:xfrm flipH="1" flipV="1">
              <a:off x="2613" y="22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Arc 136"/>
            <p:cNvSpPr>
              <a:spLocks/>
            </p:cNvSpPr>
            <p:nvPr/>
          </p:nvSpPr>
          <p:spPr bwMode="auto">
            <a:xfrm>
              <a:off x="2274" y="2054"/>
              <a:ext cx="91" cy="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Arc 137"/>
            <p:cNvSpPr>
              <a:spLocks/>
            </p:cNvSpPr>
            <p:nvPr/>
          </p:nvSpPr>
          <p:spPr bwMode="auto">
            <a:xfrm>
              <a:off x="2274" y="2054"/>
              <a:ext cx="65" cy="2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264 w 21600"/>
                <a:gd name="T1" fmla="*/ 21597 h 21597"/>
                <a:gd name="T2" fmla="*/ 0 w 21600"/>
                <a:gd name="T3" fmla="*/ 0 h 21597"/>
                <a:gd name="T4" fmla="*/ 2160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263" y="21597"/>
                  </a:moveTo>
                  <a:cubicBezTo>
                    <a:pt x="9467" y="21413"/>
                    <a:pt x="0" y="11798"/>
                    <a:pt x="0" y="0"/>
                  </a:cubicBezTo>
                </a:path>
                <a:path w="21600" h="21597" stroke="0" extrusionOk="0">
                  <a:moveTo>
                    <a:pt x="21263" y="21597"/>
                  </a:moveTo>
                  <a:cubicBezTo>
                    <a:pt x="9467" y="21413"/>
                    <a:pt x="0" y="11798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300" y="2263"/>
              <a:ext cx="78" cy="25"/>
            </a:xfrm>
            <a:custGeom>
              <a:avLst/>
              <a:gdLst>
                <a:gd name="T0" fmla="*/ 4 w 218"/>
                <a:gd name="T1" fmla="*/ 77 h 77"/>
                <a:gd name="T2" fmla="*/ 0 w 218"/>
                <a:gd name="T3" fmla="*/ 57 h 77"/>
                <a:gd name="T4" fmla="*/ 213 w 218"/>
                <a:gd name="T5" fmla="*/ 0 h 77"/>
                <a:gd name="T6" fmla="*/ 218 w 218"/>
                <a:gd name="T7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77">
                  <a:moveTo>
                    <a:pt x="4" y="77"/>
                  </a:moveTo>
                  <a:lnTo>
                    <a:pt x="0" y="57"/>
                  </a:lnTo>
                  <a:lnTo>
                    <a:pt x="213" y="0"/>
                  </a:lnTo>
                  <a:lnTo>
                    <a:pt x="218" y="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39"/>
            <p:cNvSpPr>
              <a:spLocks noChangeShapeType="1"/>
            </p:cNvSpPr>
            <p:nvPr/>
          </p:nvSpPr>
          <p:spPr bwMode="auto">
            <a:xfrm flipH="1" flipV="1">
              <a:off x="2376" y="2263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Arc 140"/>
            <p:cNvSpPr>
              <a:spLocks/>
            </p:cNvSpPr>
            <p:nvPr/>
          </p:nvSpPr>
          <p:spPr bwMode="auto">
            <a:xfrm>
              <a:off x="2018" y="2030"/>
              <a:ext cx="75" cy="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10 w 21600"/>
                <a:gd name="T1" fmla="*/ 21598 h 21598"/>
                <a:gd name="T2" fmla="*/ 0 w 21600"/>
                <a:gd name="T3" fmla="*/ 0 h 21598"/>
                <a:gd name="T4" fmla="*/ 2160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309" y="21598"/>
                  </a:moveTo>
                  <a:cubicBezTo>
                    <a:pt x="9494" y="21439"/>
                    <a:pt x="0" y="11816"/>
                    <a:pt x="0" y="0"/>
                  </a:cubicBezTo>
                </a:path>
                <a:path w="21600" h="21598" stroke="0" extrusionOk="0">
                  <a:moveTo>
                    <a:pt x="21309" y="21598"/>
                  </a:moveTo>
                  <a:cubicBezTo>
                    <a:pt x="9494" y="21439"/>
                    <a:pt x="0" y="1181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Arc 141"/>
            <p:cNvSpPr>
              <a:spLocks/>
            </p:cNvSpPr>
            <p:nvPr/>
          </p:nvSpPr>
          <p:spPr bwMode="auto">
            <a:xfrm>
              <a:off x="2018" y="2030"/>
              <a:ext cx="32" cy="1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2012" y="2161"/>
              <a:ext cx="77" cy="21"/>
            </a:xfrm>
            <a:custGeom>
              <a:avLst/>
              <a:gdLst>
                <a:gd name="T0" fmla="*/ 4 w 217"/>
                <a:gd name="T1" fmla="*/ 64 h 64"/>
                <a:gd name="T2" fmla="*/ 0 w 217"/>
                <a:gd name="T3" fmla="*/ 44 h 64"/>
                <a:gd name="T4" fmla="*/ 213 w 217"/>
                <a:gd name="T5" fmla="*/ 0 h 64"/>
                <a:gd name="T6" fmla="*/ 217 w 217"/>
                <a:gd name="T7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64">
                  <a:moveTo>
                    <a:pt x="4" y="64"/>
                  </a:moveTo>
                  <a:lnTo>
                    <a:pt x="0" y="44"/>
                  </a:lnTo>
                  <a:lnTo>
                    <a:pt x="213" y="0"/>
                  </a:lnTo>
                  <a:lnTo>
                    <a:pt x="217" y="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 flipH="1" flipV="1">
              <a:off x="2088" y="2161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 flipV="1">
              <a:off x="1665" y="2014"/>
              <a:ext cx="144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789" y="1980"/>
              <a:ext cx="47" cy="65"/>
            </a:xfrm>
            <a:custGeom>
              <a:avLst/>
              <a:gdLst>
                <a:gd name="T0" fmla="*/ 133 w 133"/>
                <a:gd name="T1" fmla="*/ 186 h 197"/>
                <a:gd name="T2" fmla="*/ 115 w 133"/>
                <a:gd name="T3" fmla="*/ 197 h 197"/>
                <a:gd name="T4" fmla="*/ 0 w 133"/>
                <a:gd name="T5" fmla="*/ 11 h 197"/>
                <a:gd name="T6" fmla="*/ 17 w 133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7">
                  <a:moveTo>
                    <a:pt x="133" y="186"/>
                  </a:moveTo>
                  <a:lnTo>
                    <a:pt x="115" y="197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 flipH="1">
              <a:off x="1789" y="198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 flipV="1">
              <a:off x="1403" y="2000"/>
              <a:ext cx="187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570" y="1965"/>
              <a:ext cx="47" cy="65"/>
            </a:xfrm>
            <a:custGeom>
              <a:avLst/>
              <a:gdLst>
                <a:gd name="T0" fmla="*/ 133 w 133"/>
                <a:gd name="T1" fmla="*/ 187 h 198"/>
                <a:gd name="T2" fmla="*/ 115 w 133"/>
                <a:gd name="T3" fmla="*/ 198 h 198"/>
                <a:gd name="T4" fmla="*/ 0 w 133"/>
                <a:gd name="T5" fmla="*/ 11 h 198"/>
                <a:gd name="T6" fmla="*/ 17 w 133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33" y="187"/>
                  </a:moveTo>
                  <a:lnTo>
                    <a:pt x="115" y="198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 flipH="1">
              <a:off x="1570" y="196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1307" y="2069"/>
              <a:ext cx="513" cy="159"/>
            </a:xfrm>
            <a:custGeom>
              <a:avLst/>
              <a:gdLst>
                <a:gd name="T0" fmla="*/ 1440 w 1440"/>
                <a:gd name="T1" fmla="*/ 239 h 479"/>
                <a:gd name="T2" fmla="*/ 1125 w 1440"/>
                <a:gd name="T3" fmla="*/ 479 h 479"/>
                <a:gd name="T4" fmla="*/ 0 w 1440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0" h="479">
                  <a:moveTo>
                    <a:pt x="1440" y="239"/>
                  </a:moveTo>
                  <a:lnTo>
                    <a:pt x="1125" y="4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285" y="2033"/>
              <a:ext cx="37" cy="70"/>
            </a:xfrm>
            <a:custGeom>
              <a:avLst/>
              <a:gdLst>
                <a:gd name="T0" fmla="*/ 85 w 105"/>
                <a:gd name="T1" fmla="*/ 0 h 211"/>
                <a:gd name="T2" fmla="*/ 105 w 105"/>
                <a:gd name="T3" fmla="*/ 6 h 211"/>
                <a:gd name="T4" fmla="*/ 20 w 105"/>
                <a:gd name="T5" fmla="*/ 211 h 211"/>
                <a:gd name="T6" fmla="*/ 0 w 105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11">
                  <a:moveTo>
                    <a:pt x="85" y="0"/>
                  </a:moveTo>
                  <a:lnTo>
                    <a:pt x="105" y="6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>
              <a:off x="3203" y="5922"/>
              <a:ext cx="2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781800" cy="8686800"/>
            <a:chOff x="192" y="144"/>
            <a:chExt cx="4272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888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18" y="144"/>
              <a:ext cx="4246" cy="5464"/>
              <a:chOff x="218" y="144"/>
              <a:chExt cx="4246" cy="5464"/>
            </a:xfrm>
          </p:grpSpPr>
          <p:sp>
            <p:nvSpPr>
              <p:cNvPr id="16435" name="Rectangle 5"/>
              <p:cNvSpPr>
                <a:spLocks noChangeArrowheads="1"/>
              </p:cNvSpPr>
              <p:nvPr/>
            </p:nvSpPr>
            <p:spPr bwMode="auto">
              <a:xfrm>
                <a:off x="218" y="4522"/>
                <a:ext cx="1744" cy="105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6" name="Rectangle 6"/>
              <p:cNvSpPr>
                <a:spLocks noChangeArrowheads="1"/>
              </p:cNvSpPr>
              <p:nvPr/>
            </p:nvSpPr>
            <p:spPr bwMode="auto">
              <a:xfrm>
                <a:off x="218" y="2311"/>
                <a:ext cx="1744" cy="105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7" name="Rectangle 7"/>
              <p:cNvSpPr>
                <a:spLocks noChangeArrowheads="1"/>
              </p:cNvSpPr>
              <p:nvPr/>
            </p:nvSpPr>
            <p:spPr bwMode="auto">
              <a:xfrm>
                <a:off x="218" y="3417"/>
                <a:ext cx="1744" cy="105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8" name="Rectangle 8"/>
              <p:cNvSpPr>
                <a:spLocks noChangeArrowheads="1"/>
              </p:cNvSpPr>
              <p:nvPr/>
            </p:nvSpPr>
            <p:spPr bwMode="auto">
              <a:xfrm>
                <a:off x="620" y="337"/>
                <a:ext cx="3022" cy="183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9" name="Oval 9"/>
              <p:cNvSpPr>
                <a:spLocks noChangeArrowheads="1"/>
              </p:cNvSpPr>
              <p:nvPr/>
            </p:nvSpPr>
            <p:spPr bwMode="auto">
              <a:xfrm>
                <a:off x="1832" y="3004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0" name="Rectangle 10"/>
              <p:cNvSpPr>
                <a:spLocks noChangeArrowheads="1"/>
              </p:cNvSpPr>
              <p:nvPr/>
            </p:nvSpPr>
            <p:spPr bwMode="auto">
              <a:xfrm>
                <a:off x="1401" y="2874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1" name="Oval 11"/>
              <p:cNvSpPr>
                <a:spLocks noChangeArrowheads="1"/>
              </p:cNvSpPr>
              <p:nvPr/>
            </p:nvSpPr>
            <p:spPr bwMode="auto">
              <a:xfrm>
                <a:off x="1393" y="3004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Rectangle 12"/>
              <p:cNvSpPr>
                <a:spLocks noChangeArrowheads="1"/>
              </p:cNvSpPr>
              <p:nvPr/>
            </p:nvSpPr>
            <p:spPr bwMode="auto">
              <a:xfrm>
                <a:off x="1179" y="2874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3" name="Oval 13"/>
              <p:cNvSpPr>
                <a:spLocks noChangeArrowheads="1"/>
              </p:cNvSpPr>
              <p:nvPr/>
            </p:nvSpPr>
            <p:spPr bwMode="auto">
              <a:xfrm>
                <a:off x="1248" y="3004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4" name="Rectangle 14"/>
              <p:cNvSpPr>
                <a:spLocks noChangeArrowheads="1"/>
              </p:cNvSpPr>
              <p:nvPr/>
            </p:nvSpPr>
            <p:spPr bwMode="auto">
              <a:xfrm>
                <a:off x="884" y="2874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5" name="Rectangle 15"/>
              <p:cNvSpPr>
                <a:spLocks noChangeArrowheads="1"/>
              </p:cNvSpPr>
              <p:nvPr/>
            </p:nvSpPr>
            <p:spPr bwMode="auto">
              <a:xfrm>
                <a:off x="1098" y="3004"/>
                <a:ext cx="58" cy="63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6" name="Line 16"/>
              <p:cNvSpPr>
                <a:spLocks noChangeShapeType="1"/>
              </p:cNvSpPr>
              <p:nvPr/>
            </p:nvSpPr>
            <p:spPr bwMode="auto">
              <a:xfrm>
                <a:off x="1098" y="3005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7" name="Line 17"/>
              <p:cNvSpPr>
                <a:spLocks noChangeShapeType="1"/>
              </p:cNvSpPr>
              <p:nvPr/>
            </p:nvSpPr>
            <p:spPr bwMode="auto">
              <a:xfrm flipV="1">
                <a:off x="1098" y="3005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8" name="Rectangle 18"/>
              <p:cNvSpPr>
                <a:spLocks noChangeArrowheads="1"/>
              </p:cNvSpPr>
              <p:nvPr/>
            </p:nvSpPr>
            <p:spPr bwMode="auto">
              <a:xfrm>
                <a:off x="1543" y="2874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9" name="Oval 19"/>
              <p:cNvSpPr>
                <a:spLocks noChangeArrowheads="1"/>
              </p:cNvSpPr>
              <p:nvPr/>
            </p:nvSpPr>
            <p:spPr bwMode="auto">
              <a:xfrm>
                <a:off x="953" y="3004"/>
                <a:ext cx="59" cy="6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0" name="Rectangle 20"/>
              <p:cNvSpPr>
                <a:spLocks noChangeArrowheads="1"/>
              </p:cNvSpPr>
              <p:nvPr/>
            </p:nvSpPr>
            <p:spPr bwMode="auto">
              <a:xfrm>
                <a:off x="1248" y="278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1" name="Oval 21"/>
              <p:cNvSpPr>
                <a:spLocks noChangeArrowheads="1"/>
              </p:cNvSpPr>
              <p:nvPr/>
            </p:nvSpPr>
            <p:spPr bwMode="auto">
              <a:xfrm>
                <a:off x="804" y="3004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2" name="Rectangle 22"/>
              <p:cNvSpPr>
                <a:spLocks noChangeArrowheads="1"/>
              </p:cNvSpPr>
              <p:nvPr/>
            </p:nvSpPr>
            <p:spPr bwMode="auto">
              <a:xfrm>
                <a:off x="954" y="278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3" name="Oval 23"/>
              <p:cNvSpPr>
                <a:spLocks noChangeArrowheads="1"/>
              </p:cNvSpPr>
              <p:nvPr/>
            </p:nvSpPr>
            <p:spPr bwMode="auto">
              <a:xfrm>
                <a:off x="660" y="3004"/>
                <a:ext cx="57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4" name="Rectangle 24"/>
              <p:cNvSpPr>
                <a:spLocks noChangeArrowheads="1"/>
              </p:cNvSpPr>
              <p:nvPr/>
            </p:nvSpPr>
            <p:spPr bwMode="auto">
              <a:xfrm>
                <a:off x="667" y="2874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5" name="Oval 25"/>
              <p:cNvSpPr>
                <a:spLocks noChangeArrowheads="1"/>
              </p:cNvSpPr>
              <p:nvPr/>
            </p:nvSpPr>
            <p:spPr bwMode="auto">
              <a:xfrm>
                <a:off x="1093" y="3227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6" name="Rectangle 26"/>
              <p:cNvSpPr>
                <a:spLocks noChangeArrowheads="1"/>
              </p:cNvSpPr>
              <p:nvPr/>
            </p:nvSpPr>
            <p:spPr bwMode="auto">
              <a:xfrm>
                <a:off x="1837" y="270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7" name="Oval 27"/>
              <p:cNvSpPr>
                <a:spLocks noChangeArrowheads="1"/>
              </p:cNvSpPr>
              <p:nvPr/>
            </p:nvSpPr>
            <p:spPr bwMode="auto">
              <a:xfrm>
                <a:off x="1310" y="3216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8" name="Rectangle 28"/>
              <p:cNvSpPr>
                <a:spLocks noChangeArrowheads="1"/>
              </p:cNvSpPr>
              <p:nvPr/>
            </p:nvSpPr>
            <p:spPr bwMode="auto">
              <a:xfrm>
                <a:off x="422" y="280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9" name="Oval 29"/>
              <p:cNvSpPr>
                <a:spLocks noChangeArrowheads="1"/>
              </p:cNvSpPr>
              <p:nvPr/>
            </p:nvSpPr>
            <p:spPr bwMode="auto">
              <a:xfrm>
                <a:off x="1713" y="3127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0" name="Rectangle 30"/>
              <p:cNvSpPr>
                <a:spLocks noChangeArrowheads="1"/>
              </p:cNvSpPr>
              <p:nvPr/>
            </p:nvSpPr>
            <p:spPr bwMode="auto">
              <a:xfrm>
                <a:off x="1156" y="2541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1" name="Oval 31"/>
              <p:cNvSpPr>
                <a:spLocks noChangeArrowheads="1"/>
              </p:cNvSpPr>
              <p:nvPr/>
            </p:nvSpPr>
            <p:spPr bwMode="auto">
              <a:xfrm>
                <a:off x="515" y="3055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2" name="Rectangle 32"/>
              <p:cNvSpPr>
                <a:spLocks noChangeArrowheads="1"/>
              </p:cNvSpPr>
              <p:nvPr/>
            </p:nvSpPr>
            <p:spPr bwMode="auto">
              <a:xfrm>
                <a:off x="577" y="264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3" name="Oval 33"/>
              <p:cNvSpPr>
                <a:spLocks noChangeArrowheads="1"/>
              </p:cNvSpPr>
              <p:nvPr/>
            </p:nvSpPr>
            <p:spPr bwMode="auto">
              <a:xfrm>
                <a:off x="3358" y="1367"/>
                <a:ext cx="102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4" name="Rectangle 34"/>
              <p:cNvSpPr>
                <a:spLocks noChangeArrowheads="1"/>
              </p:cNvSpPr>
              <p:nvPr/>
            </p:nvSpPr>
            <p:spPr bwMode="auto">
              <a:xfrm>
                <a:off x="2625" y="1173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5" name="Oval 35"/>
              <p:cNvSpPr>
                <a:spLocks noChangeArrowheads="1"/>
              </p:cNvSpPr>
              <p:nvPr/>
            </p:nvSpPr>
            <p:spPr bwMode="auto">
              <a:xfrm>
                <a:off x="2599" y="1367"/>
                <a:ext cx="101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6" name="Rectangle 36"/>
              <p:cNvSpPr>
                <a:spLocks noChangeArrowheads="1"/>
              </p:cNvSpPr>
              <p:nvPr/>
            </p:nvSpPr>
            <p:spPr bwMode="auto">
              <a:xfrm>
                <a:off x="2168" y="1167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7" name="Oval 37"/>
              <p:cNvSpPr>
                <a:spLocks noChangeArrowheads="1"/>
              </p:cNvSpPr>
              <p:nvPr/>
            </p:nvSpPr>
            <p:spPr bwMode="auto">
              <a:xfrm>
                <a:off x="2346" y="1367"/>
                <a:ext cx="102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8" name="Rectangle 38"/>
              <p:cNvSpPr>
                <a:spLocks noChangeArrowheads="1"/>
              </p:cNvSpPr>
              <p:nvPr/>
            </p:nvSpPr>
            <p:spPr bwMode="auto">
              <a:xfrm>
                <a:off x="1819" y="1178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9" name="Rectangle 39"/>
              <p:cNvSpPr>
                <a:spLocks noChangeArrowheads="1"/>
              </p:cNvSpPr>
              <p:nvPr/>
            </p:nvSpPr>
            <p:spPr bwMode="auto">
              <a:xfrm>
                <a:off x="2088" y="1367"/>
                <a:ext cx="102" cy="110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0" name="Line 40"/>
              <p:cNvSpPr>
                <a:spLocks noChangeShapeType="1"/>
              </p:cNvSpPr>
              <p:nvPr/>
            </p:nvSpPr>
            <p:spPr bwMode="auto">
              <a:xfrm>
                <a:off x="2088" y="1367"/>
                <a:ext cx="98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1" name="Line 41"/>
              <p:cNvSpPr>
                <a:spLocks noChangeShapeType="1"/>
              </p:cNvSpPr>
              <p:nvPr/>
            </p:nvSpPr>
            <p:spPr bwMode="auto">
              <a:xfrm flipV="1">
                <a:off x="2088" y="1367"/>
                <a:ext cx="98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2" name="Rectangle 42"/>
              <p:cNvSpPr>
                <a:spLocks noChangeArrowheads="1"/>
              </p:cNvSpPr>
              <p:nvPr/>
            </p:nvSpPr>
            <p:spPr bwMode="auto">
              <a:xfrm>
                <a:off x="2876" y="1039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3" name="Oval 43"/>
              <p:cNvSpPr>
                <a:spLocks noChangeArrowheads="1"/>
              </p:cNvSpPr>
              <p:nvPr/>
            </p:nvSpPr>
            <p:spPr bwMode="auto">
              <a:xfrm>
                <a:off x="1835" y="1367"/>
                <a:ext cx="101" cy="110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4" name="Rectangle 44"/>
              <p:cNvSpPr>
                <a:spLocks noChangeArrowheads="1"/>
              </p:cNvSpPr>
              <p:nvPr/>
            </p:nvSpPr>
            <p:spPr bwMode="auto">
              <a:xfrm>
                <a:off x="2111" y="101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5" name="Oval 45"/>
              <p:cNvSpPr>
                <a:spLocks noChangeArrowheads="1"/>
              </p:cNvSpPr>
              <p:nvPr/>
            </p:nvSpPr>
            <p:spPr bwMode="auto">
              <a:xfrm>
                <a:off x="1581" y="1367"/>
                <a:ext cx="102" cy="110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6" name="Rectangle 46"/>
              <p:cNvSpPr>
                <a:spLocks noChangeArrowheads="1"/>
              </p:cNvSpPr>
              <p:nvPr/>
            </p:nvSpPr>
            <p:spPr bwMode="auto">
              <a:xfrm>
                <a:off x="1605" y="101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7" name="Oval 47"/>
              <p:cNvSpPr>
                <a:spLocks noChangeArrowheads="1"/>
              </p:cNvSpPr>
              <p:nvPr/>
            </p:nvSpPr>
            <p:spPr bwMode="auto">
              <a:xfrm>
                <a:off x="1328" y="1367"/>
                <a:ext cx="102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8" name="Rectangle 48"/>
              <p:cNvSpPr>
                <a:spLocks noChangeArrowheads="1"/>
              </p:cNvSpPr>
              <p:nvPr/>
            </p:nvSpPr>
            <p:spPr bwMode="auto">
              <a:xfrm>
                <a:off x="1354" y="1173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9" name="Oval 49"/>
              <p:cNvSpPr>
                <a:spLocks noChangeArrowheads="1"/>
              </p:cNvSpPr>
              <p:nvPr/>
            </p:nvSpPr>
            <p:spPr bwMode="auto">
              <a:xfrm>
                <a:off x="2093" y="1801"/>
                <a:ext cx="102" cy="10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0" name="Rectangle 50"/>
              <p:cNvSpPr>
                <a:spLocks noChangeArrowheads="1"/>
              </p:cNvSpPr>
              <p:nvPr/>
            </p:nvSpPr>
            <p:spPr bwMode="auto">
              <a:xfrm>
                <a:off x="3382" y="101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1" name="Oval 51"/>
              <p:cNvSpPr>
                <a:spLocks noChangeArrowheads="1"/>
              </p:cNvSpPr>
              <p:nvPr/>
            </p:nvSpPr>
            <p:spPr bwMode="auto">
              <a:xfrm>
                <a:off x="2419" y="1801"/>
                <a:ext cx="101" cy="10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2" name="Rectangle 52"/>
              <p:cNvSpPr>
                <a:spLocks noChangeArrowheads="1"/>
              </p:cNvSpPr>
              <p:nvPr/>
            </p:nvSpPr>
            <p:spPr bwMode="auto">
              <a:xfrm>
                <a:off x="970" y="101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3" name="Oval 53"/>
              <p:cNvSpPr>
                <a:spLocks noChangeArrowheads="1"/>
              </p:cNvSpPr>
              <p:nvPr/>
            </p:nvSpPr>
            <p:spPr bwMode="auto">
              <a:xfrm>
                <a:off x="3188" y="1562"/>
                <a:ext cx="101" cy="109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4" name="Rectangle 54"/>
              <p:cNvSpPr>
                <a:spLocks noChangeArrowheads="1"/>
              </p:cNvSpPr>
              <p:nvPr/>
            </p:nvSpPr>
            <p:spPr bwMode="auto">
              <a:xfrm>
                <a:off x="2726" y="600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5" name="Oval 55"/>
              <p:cNvSpPr>
                <a:spLocks noChangeArrowheads="1"/>
              </p:cNvSpPr>
              <p:nvPr/>
            </p:nvSpPr>
            <p:spPr bwMode="auto">
              <a:xfrm>
                <a:off x="1075" y="1473"/>
                <a:ext cx="102" cy="10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6" name="Rectangle 56"/>
              <p:cNvSpPr>
                <a:spLocks noChangeArrowheads="1"/>
              </p:cNvSpPr>
              <p:nvPr/>
            </p:nvSpPr>
            <p:spPr bwMode="auto">
              <a:xfrm>
                <a:off x="1328" y="600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7" name="Oval 57"/>
              <p:cNvSpPr>
                <a:spLocks noChangeArrowheads="1"/>
              </p:cNvSpPr>
              <p:nvPr/>
            </p:nvSpPr>
            <p:spPr bwMode="auto">
              <a:xfrm>
                <a:off x="1832" y="5212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8" name="Rectangle 58"/>
              <p:cNvSpPr>
                <a:spLocks noChangeArrowheads="1"/>
              </p:cNvSpPr>
              <p:nvPr/>
            </p:nvSpPr>
            <p:spPr bwMode="auto">
              <a:xfrm>
                <a:off x="1401" y="5082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9" name="Oval 59"/>
              <p:cNvSpPr>
                <a:spLocks noChangeArrowheads="1"/>
              </p:cNvSpPr>
              <p:nvPr/>
            </p:nvSpPr>
            <p:spPr bwMode="auto">
              <a:xfrm>
                <a:off x="1393" y="5212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0" name="Rectangle 60"/>
              <p:cNvSpPr>
                <a:spLocks noChangeArrowheads="1"/>
              </p:cNvSpPr>
              <p:nvPr/>
            </p:nvSpPr>
            <p:spPr bwMode="auto">
              <a:xfrm>
                <a:off x="1104" y="508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1" name="Oval 61"/>
              <p:cNvSpPr>
                <a:spLocks noChangeArrowheads="1"/>
              </p:cNvSpPr>
              <p:nvPr/>
            </p:nvSpPr>
            <p:spPr bwMode="auto">
              <a:xfrm>
                <a:off x="1248" y="5212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2" name="Rectangle 62"/>
              <p:cNvSpPr>
                <a:spLocks noChangeArrowheads="1"/>
              </p:cNvSpPr>
              <p:nvPr/>
            </p:nvSpPr>
            <p:spPr bwMode="auto">
              <a:xfrm>
                <a:off x="812" y="5082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3" name="Rectangle 63"/>
              <p:cNvSpPr>
                <a:spLocks noChangeArrowheads="1"/>
              </p:cNvSpPr>
              <p:nvPr/>
            </p:nvSpPr>
            <p:spPr bwMode="auto">
              <a:xfrm>
                <a:off x="1098" y="5212"/>
                <a:ext cx="58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4" name="Line 64"/>
              <p:cNvSpPr>
                <a:spLocks noChangeShapeType="1"/>
              </p:cNvSpPr>
              <p:nvPr/>
            </p:nvSpPr>
            <p:spPr bwMode="auto">
              <a:xfrm>
                <a:off x="1098" y="5212"/>
                <a:ext cx="60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5" name="Line 65"/>
              <p:cNvSpPr>
                <a:spLocks noChangeShapeType="1"/>
              </p:cNvSpPr>
              <p:nvPr/>
            </p:nvSpPr>
            <p:spPr bwMode="auto">
              <a:xfrm flipV="1">
                <a:off x="1098" y="5212"/>
                <a:ext cx="60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6" name="Rectangle 66"/>
              <p:cNvSpPr>
                <a:spLocks noChangeArrowheads="1"/>
              </p:cNvSpPr>
              <p:nvPr/>
            </p:nvSpPr>
            <p:spPr bwMode="auto">
              <a:xfrm>
                <a:off x="1519" y="5004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7" name="Oval 67"/>
              <p:cNvSpPr>
                <a:spLocks noChangeArrowheads="1"/>
              </p:cNvSpPr>
              <p:nvPr/>
            </p:nvSpPr>
            <p:spPr bwMode="auto">
              <a:xfrm>
                <a:off x="953" y="5212"/>
                <a:ext cx="59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8" name="Rectangle 68"/>
              <p:cNvSpPr>
                <a:spLocks noChangeArrowheads="1"/>
              </p:cNvSpPr>
              <p:nvPr/>
            </p:nvSpPr>
            <p:spPr bwMode="auto">
              <a:xfrm>
                <a:off x="1398" y="499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9" name="Oval 69"/>
              <p:cNvSpPr>
                <a:spLocks noChangeArrowheads="1"/>
              </p:cNvSpPr>
              <p:nvPr/>
            </p:nvSpPr>
            <p:spPr bwMode="auto">
              <a:xfrm>
                <a:off x="804" y="5212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0" name="Rectangle 70"/>
              <p:cNvSpPr>
                <a:spLocks noChangeArrowheads="1"/>
              </p:cNvSpPr>
              <p:nvPr/>
            </p:nvSpPr>
            <p:spPr bwMode="auto">
              <a:xfrm>
                <a:off x="1104" y="499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1" name="Oval 71"/>
              <p:cNvSpPr>
                <a:spLocks noChangeArrowheads="1"/>
              </p:cNvSpPr>
              <p:nvPr/>
            </p:nvSpPr>
            <p:spPr bwMode="auto">
              <a:xfrm>
                <a:off x="660" y="5212"/>
                <a:ext cx="57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2" name="Rectangle 72"/>
              <p:cNvSpPr>
                <a:spLocks noChangeArrowheads="1"/>
              </p:cNvSpPr>
              <p:nvPr/>
            </p:nvSpPr>
            <p:spPr bwMode="auto">
              <a:xfrm>
                <a:off x="809" y="5004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3" name="Oval 73"/>
              <p:cNvSpPr>
                <a:spLocks noChangeArrowheads="1"/>
              </p:cNvSpPr>
              <p:nvPr/>
            </p:nvSpPr>
            <p:spPr bwMode="auto">
              <a:xfrm>
                <a:off x="1108" y="5458"/>
                <a:ext cx="59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4" name="Rectangle 74"/>
              <p:cNvSpPr>
                <a:spLocks noChangeArrowheads="1"/>
              </p:cNvSpPr>
              <p:nvPr/>
            </p:nvSpPr>
            <p:spPr bwMode="auto">
              <a:xfrm>
                <a:off x="1837" y="491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5" name="Oval 75"/>
              <p:cNvSpPr>
                <a:spLocks noChangeArrowheads="1"/>
              </p:cNvSpPr>
              <p:nvPr/>
            </p:nvSpPr>
            <p:spPr bwMode="auto">
              <a:xfrm>
                <a:off x="1367" y="5424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6" name="Rectangle 76"/>
              <p:cNvSpPr>
                <a:spLocks noChangeArrowheads="1"/>
              </p:cNvSpPr>
              <p:nvPr/>
            </p:nvSpPr>
            <p:spPr bwMode="auto">
              <a:xfrm>
                <a:off x="443" y="491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7" name="Oval 77"/>
              <p:cNvSpPr>
                <a:spLocks noChangeArrowheads="1"/>
              </p:cNvSpPr>
              <p:nvPr/>
            </p:nvSpPr>
            <p:spPr bwMode="auto">
              <a:xfrm>
                <a:off x="1718" y="5335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8" name="Rectangle 78"/>
              <p:cNvSpPr>
                <a:spLocks noChangeArrowheads="1"/>
              </p:cNvSpPr>
              <p:nvPr/>
            </p:nvSpPr>
            <p:spPr bwMode="auto">
              <a:xfrm>
                <a:off x="1156" y="4754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9" name="Oval 79"/>
              <p:cNvSpPr>
                <a:spLocks noChangeArrowheads="1"/>
              </p:cNvSpPr>
              <p:nvPr/>
            </p:nvSpPr>
            <p:spPr bwMode="auto">
              <a:xfrm>
                <a:off x="515" y="5263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0" name="Rectangle 80"/>
              <p:cNvSpPr>
                <a:spLocks noChangeArrowheads="1"/>
              </p:cNvSpPr>
              <p:nvPr/>
            </p:nvSpPr>
            <p:spPr bwMode="auto">
              <a:xfrm>
                <a:off x="564" y="5071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1" name="Oval 81"/>
              <p:cNvSpPr>
                <a:spLocks noChangeArrowheads="1"/>
              </p:cNvSpPr>
              <p:nvPr/>
            </p:nvSpPr>
            <p:spPr bwMode="auto">
              <a:xfrm>
                <a:off x="1832" y="4111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2" name="Rectangle 82"/>
              <p:cNvSpPr>
                <a:spLocks noChangeArrowheads="1"/>
              </p:cNvSpPr>
              <p:nvPr/>
            </p:nvSpPr>
            <p:spPr bwMode="auto">
              <a:xfrm>
                <a:off x="1401" y="3981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3" name="Oval 83"/>
              <p:cNvSpPr>
                <a:spLocks noChangeArrowheads="1"/>
              </p:cNvSpPr>
              <p:nvPr/>
            </p:nvSpPr>
            <p:spPr bwMode="auto">
              <a:xfrm>
                <a:off x="1393" y="4111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4" name="Rectangle 84"/>
              <p:cNvSpPr>
                <a:spLocks noChangeArrowheads="1"/>
              </p:cNvSpPr>
              <p:nvPr/>
            </p:nvSpPr>
            <p:spPr bwMode="auto">
              <a:xfrm>
                <a:off x="1104" y="398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5" name="Oval 85"/>
              <p:cNvSpPr>
                <a:spLocks noChangeArrowheads="1"/>
              </p:cNvSpPr>
              <p:nvPr/>
            </p:nvSpPr>
            <p:spPr bwMode="auto">
              <a:xfrm>
                <a:off x="1248" y="4111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6" name="Rectangle 86"/>
              <p:cNvSpPr>
                <a:spLocks noChangeArrowheads="1"/>
              </p:cNvSpPr>
              <p:nvPr/>
            </p:nvSpPr>
            <p:spPr bwMode="auto">
              <a:xfrm>
                <a:off x="812" y="3981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7" name="Rectangle 87"/>
              <p:cNvSpPr>
                <a:spLocks noChangeArrowheads="1"/>
              </p:cNvSpPr>
              <p:nvPr/>
            </p:nvSpPr>
            <p:spPr bwMode="auto">
              <a:xfrm>
                <a:off x="1098" y="4111"/>
                <a:ext cx="58" cy="63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8" name="Line 88"/>
              <p:cNvSpPr>
                <a:spLocks noChangeShapeType="1"/>
              </p:cNvSpPr>
              <p:nvPr/>
            </p:nvSpPr>
            <p:spPr bwMode="auto">
              <a:xfrm>
                <a:off x="1098" y="4111"/>
                <a:ext cx="60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9" name="Line 89"/>
              <p:cNvSpPr>
                <a:spLocks noChangeShapeType="1"/>
              </p:cNvSpPr>
              <p:nvPr/>
            </p:nvSpPr>
            <p:spPr bwMode="auto">
              <a:xfrm flipV="1">
                <a:off x="1098" y="4111"/>
                <a:ext cx="60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0" name="Rectangle 90"/>
              <p:cNvSpPr>
                <a:spLocks noChangeArrowheads="1"/>
              </p:cNvSpPr>
              <p:nvPr/>
            </p:nvSpPr>
            <p:spPr bwMode="auto">
              <a:xfrm>
                <a:off x="1543" y="398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1" name="Oval 91"/>
              <p:cNvSpPr>
                <a:spLocks noChangeArrowheads="1"/>
              </p:cNvSpPr>
              <p:nvPr/>
            </p:nvSpPr>
            <p:spPr bwMode="auto">
              <a:xfrm>
                <a:off x="953" y="4111"/>
                <a:ext cx="59" cy="6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2" name="Rectangle 92"/>
              <p:cNvSpPr>
                <a:spLocks noChangeArrowheads="1"/>
              </p:cNvSpPr>
              <p:nvPr/>
            </p:nvSpPr>
            <p:spPr bwMode="auto">
              <a:xfrm>
                <a:off x="1248" y="3886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3" name="Oval 93"/>
              <p:cNvSpPr>
                <a:spLocks noChangeArrowheads="1"/>
              </p:cNvSpPr>
              <p:nvPr/>
            </p:nvSpPr>
            <p:spPr bwMode="auto">
              <a:xfrm>
                <a:off x="804" y="4111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4" name="Rectangle 94"/>
              <p:cNvSpPr>
                <a:spLocks noChangeArrowheads="1"/>
              </p:cNvSpPr>
              <p:nvPr/>
            </p:nvSpPr>
            <p:spPr bwMode="auto">
              <a:xfrm>
                <a:off x="954" y="3886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5" name="Oval 95"/>
              <p:cNvSpPr>
                <a:spLocks noChangeArrowheads="1"/>
              </p:cNvSpPr>
              <p:nvPr/>
            </p:nvSpPr>
            <p:spPr bwMode="auto">
              <a:xfrm>
                <a:off x="660" y="4111"/>
                <a:ext cx="57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6" name="Rectangle 96"/>
              <p:cNvSpPr>
                <a:spLocks noChangeArrowheads="1"/>
              </p:cNvSpPr>
              <p:nvPr/>
            </p:nvSpPr>
            <p:spPr bwMode="auto">
              <a:xfrm>
                <a:off x="665" y="3981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7" name="Oval 97"/>
              <p:cNvSpPr>
                <a:spLocks noChangeArrowheads="1"/>
              </p:cNvSpPr>
              <p:nvPr/>
            </p:nvSpPr>
            <p:spPr bwMode="auto">
              <a:xfrm>
                <a:off x="1103" y="4328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8" name="Rectangle 98"/>
              <p:cNvSpPr>
                <a:spLocks noChangeArrowheads="1"/>
              </p:cNvSpPr>
              <p:nvPr/>
            </p:nvSpPr>
            <p:spPr bwMode="auto">
              <a:xfrm>
                <a:off x="1837" y="3886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9" name="Oval 99"/>
              <p:cNvSpPr>
                <a:spLocks noChangeArrowheads="1"/>
              </p:cNvSpPr>
              <p:nvPr/>
            </p:nvSpPr>
            <p:spPr bwMode="auto">
              <a:xfrm>
                <a:off x="1367" y="4328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0" name="Rectangle 100"/>
              <p:cNvSpPr>
                <a:spLocks noChangeArrowheads="1"/>
              </p:cNvSpPr>
              <p:nvPr/>
            </p:nvSpPr>
            <p:spPr bwMode="auto">
              <a:xfrm>
                <a:off x="443" y="3886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1" name="Oval 101"/>
              <p:cNvSpPr>
                <a:spLocks noChangeArrowheads="1"/>
              </p:cNvSpPr>
              <p:nvPr/>
            </p:nvSpPr>
            <p:spPr bwMode="auto">
              <a:xfrm>
                <a:off x="1739" y="4228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2" name="Rectangle 102"/>
              <p:cNvSpPr>
                <a:spLocks noChangeArrowheads="1"/>
              </p:cNvSpPr>
              <p:nvPr/>
            </p:nvSpPr>
            <p:spPr bwMode="auto">
              <a:xfrm>
                <a:off x="1450" y="3647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3" name="Oval 103"/>
              <p:cNvSpPr>
                <a:spLocks noChangeArrowheads="1"/>
              </p:cNvSpPr>
              <p:nvPr/>
            </p:nvSpPr>
            <p:spPr bwMode="auto">
              <a:xfrm>
                <a:off x="515" y="4161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4" name="Rectangle 104"/>
              <p:cNvSpPr>
                <a:spLocks noChangeArrowheads="1"/>
              </p:cNvSpPr>
              <p:nvPr/>
            </p:nvSpPr>
            <p:spPr bwMode="auto">
              <a:xfrm>
                <a:off x="641" y="3647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5" name="Rectangle 105"/>
              <p:cNvSpPr>
                <a:spLocks noChangeArrowheads="1"/>
              </p:cNvSpPr>
              <p:nvPr/>
            </p:nvSpPr>
            <p:spPr bwMode="auto">
              <a:xfrm>
                <a:off x="396" y="3237"/>
                <a:ext cx="262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6" name="Rectangle 106"/>
              <p:cNvSpPr>
                <a:spLocks noChangeArrowheads="1"/>
              </p:cNvSpPr>
              <p:nvPr/>
            </p:nvSpPr>
            <p:spPr bwMode="auto">
              <a:xfrm>
                <a:off x="373" y="5489"/>
                <a:ext cx="262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7" name="Rectangle 107"/>
              <p:cNvSpPr>
                <a:spLocks noChangeArrowheads="1"/>
              </p:cNvSpPr>
              <p:nvPr/>
            </p:nvSpPr>
            <p:spPr bwMode="auto">
              <a:xfrm>
                <a:off x="361" y="4383"/>
                <a:ext cx="262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8" name="Rectangle 108"/>
              <p:cNvSpPr>
                <a:spLocks noChangeArrowheads="1"/>
              </p:cNvSpPr>
              <p:nvPr/>
            </p:nvSpPr>
            <p:spPr bwMode="auto">
              <a:xfrm>
                <a:off x="3403" y="1973"/>
                <a:ext cx="262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9" name="Rectangle 109"/>
              <p:cNvSpPr>
                <a:spLocks noChangeArrowheads="1"/>
              </p:cNvSpPr>
              <p:nvPr/>
            </p:nvSpPr>
            <p:spPr bwMode="auto">
              <a:xfrm>
                <a:off x="1499" y="144"/>
                <a:ext cx="117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TwRG</a:t>
                </a:r>
                <a:r>
                  <a:rPr kumimoji="0" lang="en-US" sz="2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759 Flip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0" name="Rectangle 110"/>
              <p:cNvSpPr>
                <a:spLocks noChangeArrowheads="1"/>
              </p:cNvSpPr>
              <p:nvPr/>
            </p:nvSpPr>
            <p:spPr bwMode="auto">
              <a:xfrm>
                <a:off x="1995" y="2329"/>
                <a:ext cx="16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1" name="Rectangle 111"/>
              <p:cNvSpPr>
                <a:spLocks noChangeArrowheads="1"/>
              </p:cNvSpPr>
              <p:nvPr/>
            </p:nvSpPr>
            <p:spPr bwMode="auto">
              <a:xfrm>
                <a:off x="2153" y="2329"/>
                <a:ext cx="135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#2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2" name="Rectangle 112"/>
              <p:cNvSpPr>
                <a:spLocks noChangeArrowheads="1"/>
              </p:cNvSpPr>
              <p:nvPr/>
            </p:nvSpPr>
            <p:spPr bwMode="auto">
              <a:xfrm>
                <a:off x="1995" y="2435"/>
                <a:ext cx="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3" name="Rectangle 113"/>
              <p:cNvSpPr>
                <a:spLocks noChangeArrowheads="1"/>
              </p:cNvSpPr>
              <p:nvPr/>
            </p:nvSpPr>
            <p:spPr bwMode="auto">
              <a:xfrm>
                <a:off x="1995" y="2540"/>
                <a:ext cx="16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4" name="Rectangle 114"/>
              <p:cNvSpPr>
                <a:spLocks noChangeArrowheads="1"/>
              </p:cNvSpPr>
              <p:nvPr/>
            </p:nvSpPr>
            <p:spPr bwMode="auto">
              <a:xfrm>
                <a:off x="2120" y="2540"/>
                <a:ext cx="220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pull. </a:t>
                </a:r>
                <a:endPara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5" name="Rectangle 115"/>
              <p:cNvSpPr>
                <a:spLocks noChangeArrowheads="1"/>
              </p:cNvSpPr>
              <p:nvPr/>
            </p:nvSpPr>
            <p:spPr bwMode="auto">
              <a:xfrm>
                <a:off x="1995" y="2646"/>
                <a:ext cx="1545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to get him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.Make TAG call w/guard.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6" name="Rectangle 116"/>
              <p:cNvSpPr>
                <a:spLocks noChangeArrowheads="1"/>
              </p:cNvSpPr>
              <p:nvPr/>
            </p:nvSpPr>
            <p:spPr bwMode="auto">
              <a:xfrm>
                <a:off x="1995" y="2857"/>
                <a:ext cx="18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7" name="Rectangle 117"/>
              <p:cNvSpPr>
                <a:spLocks noChangeArrowheads="1"/>
              </p:cNvSpPr>
              <p:nvPr/>
            </p:nvSpPr>
            <p:spPr bwMode="auto">
              <a:xfrm>
                <a:off x="2163" y="2857"/>
                <a:ext cx="138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8" name="Rectangle 118"/>
              <p:cNvSpPr>
                <a:spLocks noChangeArrowheads="1"/>
              </p:cNvSpPr>
              <p:nvPr/>
            </p:nvSpPr>
            <p:spPr bwMode="auto">
              <a:xfrm>
                <a:off x="1995" y="3069"/>
                <a:ext cx="18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9" name="Rectangle 119"/>
              <p:cNvSpPr>
                <a:spLocks noChangeArrowheads="1"/>
              </p:cNvSpPr>
              <p:nvPr/>
            </p:nvSpPr>
            <p:spPr bwMode="auto">
              <a:xfrm>
                <a:off x="2155" y="3069"/>
                <a:ext cx="67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0" name="Rectangle 120"/>
              <p:cNvSpPr>
                <a:spLocks noChangeArrowheads="1"/>
              </p:cNvSpPr>
              <p:nvPr/>
            </p:nvSpPr>
            <p:spPr bwMode="auto">
              <a:xfrm>
                <a:off x="1995" y="3280"/>
                <a:ext cx="18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1" name="Rectangle 121"/>
              <p:cNvSpPr>
                <a:spLocks noChangeArrowheads="1"/>
              </p:cNvSpPr>
              <p:nvPr/>
            </p:nvSpPr>
            <p:spPr bwMode="auto">
              <a:xfrm>
                <a:off x="2185" y="3280"/>
                <a:ext cx="2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2" name="Rectangle 122"/>
              <p:cNvSpPr>
                <a:spLocks noChangeArrowheads="1"/>
              </p:cNvSpPr>
              <p:nvPr/>
            </p:nvSpPr>
            <p:spPr bwMode="auto">
              <a:xfrm>
                <a:off x="1995" y="3491"/>
                <a:ext cx="17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3" name="Rectangle 123"/>
              <p:cNvSpPr>
                <a:spLocks noChangeArrowheads="1"/>
              </p:cNvSpPr>
              <p:nvPr/>
            </p:nvSpPr>
            <p:spPr bwMode="auto">
              <a:xfrm>
                <a:off x="2160" y="3491"/>
                <a:ext cx="2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4" name="Rectangle 124"/>
              <p:cNvSpPr>
                <a:spLocks noChangeArrowheads="1"/>
              </p:cNvSpPr>
              <p:nvPr/>
            </p:nvSpPr>
            <p:spPr bwMode="auto">
              <a:xfrm>
                <a:off x="1995" y="3703"/>
                <a:ext cx="15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5" name="Rectangle 125"/>
              <p:cNvSpPr>
                <a:spLocks noChangeArrowheads="1"/>
              </p:cNvSpPr>
              <p:nvPr/>
            </p:nvSpPr>
            <p:spPr bwMode="auto">
              <a:xfrm>
                <a:off x="2160" y="3703"/>
                <a:ext cx="12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6" name="Rectangle 126"/>
              <p:cNvSpPr>
                <a:spLocks noChangeArrowheads="1"/>
              </p:cNvSpPr>
              <p:nvPr/>
            </p:nvSpPr>
            <p:spPr bwMode="auto">
              <a:xfrm>
                <a:off x="1995" y="3914"/>
                <a:ext cx="18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7" name="Rectangle 127"/>
              <p:cNvSpPr>
                <a:spLocks noChangeArrowheads="1"/>
              </p:cNvSpPr>
              <p:nvPr/>
            </p:nvSpPr>
            <p:spPr bwMode="auto">
              <a:xfrm>
                <a:off x="2139" y="3914"/>
                <a:ext cx="232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:Snap on Red-Set. Retrace the path of the ball and shovel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8" name="Rectangle 128"/>
              <p:cNvSpPr>
                <a:spLocks noChangeArrowheads="1"/>
              </p:cNvSpPr>
              <p:nvPr/>
            </p:nvSpPr>
            <p:spPr bwMode="auto">
              <a:xfrm>
                <a:off x="1995" y="4020"/>
                <a:ext cx="189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the ball carrier in the PS A-Gap. Fake Naked.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9" name="Rectangle 129"/>
              <p:cNvSpPr>
                <a:spLocks noChangeArrowheads="1"/>
              </p:cNvSpPr>
              <p:nvPr/>
            </p:nvSpPr>
            <p:spPr bwMode="auto">
              <a:xfrm>
                <a:off x="1995" y="4231"/>
                <a:ext cx="18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0" name="Rectangle 130"/>
              <p:cNvSpPr>
                <a:spLocks noChangeArrowheads="1"/>
              </p:cNvSpPr>
              <p:nvPr/>
            </p:nvSpPr>
            <p:spPr bwMode="auto">
              <a:xfrm>
                <a:off x="2175" y="4231"/>
                <a:ext cx="99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#3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1" name="Rectangle 131"/>
              <p:cNvSpPr>
                <a:spLocks noChangeArrowheads="1"/>
              </p:cNvSpPr>
              <p:nvPr/>
            </p:nvSpPr>
            <p:spPr bwMode="auto">
              <a:xfrm>
                <a:off x="1995" y="4442"/>
                <a:ext cx="18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2" name="Rectangle 132"/>
              <p:cNvSpPr>
                <a:spLocks noChangeArrowheads="1"/>
              </p:cNvSpPr>
              <p:nvPr/>
            </p:nvSpPr>
            <p:spPr bwMode="auto">
              <a:xfrm>
                <a:off x="2140" y="4442"/>
                <a:ext cx="21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1.5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in front of QB. Jet motion.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3" name="Rectangle 133"/>
              <p:cNvSpPr>
                <a:spLocks noChangeArrowheads="1"/>
              </p:cNvSpPr>
              <p:nvPr/>
            </p:nvSpPr>
            <p:spPr bwMode="auto">
              <a:xfrm>
                <a:off x="1995" y="4548"/>
                <a:ext cx="2284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your eye on the ball from the snap-QB's hands-. </a:t>
                </a:r>
                <a:endPara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4" name="Rectangle 134"/>
              <p:cNvSpPr>
                <a:spLocks noChangeArrowheads="1"/>
              </p:cNvSpPr>
              <p:nvPr/>
            </p:nvSpPr>
            <p:spPr bwMode="auto">
              <a:xfrm>
                <a:off x="1995" y="4653"/>
                <a:ext cx="2441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 dirty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</a:rPr>
                  <a:t>your hands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Do not slow down.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Think:Hash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-#'s-Sideline.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5" name="Rectangle 135"/>
              <p:cNvSpPr>
                <a:spLocks noChangeArrowheads="1"/>
              </p:cNvSpPr>
              <p:nvPr/>
            </p:nvSpPr>
            <p:spPr bwMode="auto">
              <a:xfrm>
                <a:off x="1995" y="4865"/>
                <a:ext cx="16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6" name="Rectangle 136"/>
              <p:cNvSpPr>
                <a:spLocks noChangeArrowheads="1"/>
              </p:cNvSpPr>
              <p:nvPr/>
            </p:nvSpPr>
            <p:spPr bwMode="auto">
              <a:xfrm>
                <a:off x="2134" y="4865"/>
                <a:ext cx="209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B-Gap. Block Area. Probably backside LB.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7" name="Rectangle 137"/>
              <p:cNvSpPr>
                <a:spLocks noChangeArrowheads="1"/>
              </p:cNvSpPr>
              <p:nvPr/>
            </p:nvSpPr>
            <p:spPr bwMode="auto">
              <a:xfrm>
                <a:off x="1995" y="5076"/>
                <a:ext cx="71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8" name="Freeform 138"/>
              <p:cNvSpPr>
                <a:spLocks/>
              </p:cNvSpPr>
              <p:nvPr/>
            </p:nvSpPr>
            <p:spPr bwMode="auto">
              <a:xfrm>
                <a:off x="893" y="1081"/>
                <a:ext cx="203" cy="411"/>
              </a:xfrm>
              <a:custGeom>
                <a:avLst/>
                <a:gdLst>
                  <a:gd name="T0" fmla="*/ 590 w 590"/>
                  <a:gd name="T1" fmla="*/ 1110 h 1110"/>
                  <a:gd name="T2" fmla="*/ 0 w 590"/>
                  <a:gd name="T3" fmla="*/ 390 h 1110"/>
                  <a:gd name="T4" fmla="*/ 0 w 590"/>
                  <a:gd name="T5" fmla="*/ 72 h 1110"/>
                  <a:gd name="T6" fmla="*/ 130 w 59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1110">
                    <a:moveTo>
                      <a:pt x="590" y="1110"/>
                    </a:moveTo>
                    <a:lnTo>
                      <a:pt x="0" y="390"/>
                    </a:lnTo>
                    <a:lnTo>
                      <a:pt x="0" y="72"/>
                    </a:lnTo>
                    <a:lnTo>
                      <a:pt x="1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9" name="Freeform 139"/>
              <p:cNvSpPr>
                <a:spLocks/>
              </p:cNvSpPr>
              <p:nvPr/>
            </p:nvSpPr>
            <p:spPr bwMode="auto">
              <a:xfrm>
                <a:off x="920" y="1044"/>
                <a:ext cx="42" cy="71"/>
              </a:xfrm>
              <a:custGeom>
                <a:avLst/>
                <a:gdLst>
                  <a:gd name="T0" fmla="*/ 120 w 120"/>
                  <a:gd name="T1" fmla="*/ 183 h 192"/>
                  <a:gd name="T2" fmla="*/ 103 w 120"/>
                  <a:gd name="T3" fmla="*/ 192 h 192"/>
                  <a:gd name="T4" fmla="*/ 0 w 120"/>
                  <a:gd name="T5" fmla="*/ 8 h 192"/>
                  <a:gd name="T6" fmla="*/ 17 w 12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2">
                    <a:moveTo>
                      <a:pt x="120" y="183"/>
                    </a:moveTo>
                    <a:lnTo>
                      <a:pt x="103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0" name="Line 140"/>
              <p:cNvSpPr>
                <a:spLocks noChangeShapeType="1"/>
              </p:cNvSpPr>
              <p:nvPr/>
            </p:nvSpPr>
            <p:spPr bwMode="auto">
              <a:xfrm flipH="1">
                <a:off x="920" y="104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1" name="Arc 141"/>
              <p:cNvSpPr>
                <a:spLocks/>
              </p:cNvSpPr>
              <p:nvPr/>
            </p:nvSpPr>
            <p:spPr bwMode="auto">
              <a:xfrm>
                <a:off x="1215" y="5022"/>
                <a:ext cx="158" cy="43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37 w 21737"/>
                  <a:gd name="T1" fmla="*/ 21600 h 21600"/>
                  <a:gd name="T2" fmla="*/ 0 w 21737"/>
                  <a:gd name="T3" fmla="*/ 50 h 21600"/>
                  <a:gd name="T4" fmla="*/ 21600 w 2173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7" h="21600" fill="none" extrusionOk="0">
                    <a:moveTo>
                      <a:pt x="21736" y="21599"/>
                    </a:moveTo>
                    <a:cubicBezTo>
                      <a:pt x="21691" y="21599"/>
                      <a:pt x="21645" y="21599"/>
                      <a:pt x="21600" y="21600"/>
                    </a:cubicBezTo>
                    <a:cubicBezTo>
                      <a:pt x="9690" y="21600"/>
                      <a:pt x="27" y="11959"/>
                      <a:pt x="0" y="49"/>
                    </a:cubicBezTo>
                  </a:path>
                  <a:path w="21737" h="21600" stroke="0" extrusionOk="0">
                    <a:moveTo>
                      <a:pt x="21736" y="21599"/>
                    </a:moveTo>
                    <a:cubicBezTo>
                      <a:pt x="21691" y="21599"/>
                      <a:pt x="21645" y="21599"/>
                      <a:pt x="21600" y="21600"/>
                    </a:cubicBezTo>
                    <a:cubicBezTo>
                      <a:pt x="9690" y="21600"/>
                      <a:pt x="27" y="11959"/>
                      <a:pt x="0" y="4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2" name="Arc 142"/>
              <p:cNvSpPr>
                <a:spLocks/>
              </p:cNvSpPr>
              <p:nvPr/>
            </p:nvSpPr>
            <p:spPr bwMode="auto">
              <a:xfrm>
                <a:off x="1215" y="4995"/>
                <a:ext cx="37" cy="2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 w 22200"/>
                  <a:gd name="T1" fmla="*/ 22399 h 22399"/>
                  <a:gd name="T2" fmla="*/ 22200 w 22200"/>
                  <a:gd name="T3" fmla="*/ 8 h 22399"/>
                  <a:gd name="T4" fmla="*/ 21600 w 22200"/>
                  <a:gd name="T5" fmla="*/ 21600 h 22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00" h="22399" fill="none" extrusionOk="0">
                    <a:moveTo>
                      <a:pt x="14" y="22399"/>
                    </a:moveTo>
                    <a:cubicBezTo>
                      <a:pt x="4" y="22132"/>
                      <a:pt x="0" y="2186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800" y="-1"/>
                      <a:pt x="22000" y="2"/>
                      <a:pt x="22199" y="8"/>
                    </a:cubicBezTo>
                  </a:path>
                  <a:path w="22200" h="22399" stroke="0" extrusionOk="0">
                    <a:moveTo>
                      <a:pt x="14" y="22399"/>
                    </a:moveTo>
                    <a:cubicBezTo>
                      <a:pt x="4" y="22132"/>
                      <a:pt x="0" y="2186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800" y="-1"/>
                      <a:pt x="22000" y="2"/>
                      <a:pt x="22199" y="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3" name="Freeform 143"/>
              <p:cNvSpPr>
                <a:spLocks/>
              </p:cNvSpPr>
              <p:nvPr/>
            </p:nvSpPr>
            <p:spPr bwMode="auto">
              <a:xfrm>
                <a:off x="1231" y="4960"/>
                <a:ext cx="47" cy="67"/>
              </a:xfrm>
              <a:custGeom>
                <a:avLst/>
                <a:gdLst>
                  <a:gd name="T0" fmla="*/ 137 w 137"/>
                  <a:gd name="T1" fmla="*/ 170 h 181"/>
                  <a:gd name="T2" fmla="*/ 120 w 137"/>
                  <a:gd name="T3" fmla="*/ 181 h 181"/>
                  <a:gd name="T4" fmla="*/ 0 w 137"/>
                  <a:gd name="T5" fmla="*/ 10 h 181"/>
                  <a:gd name="T6" fmla="*/ 17 w 137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81">
                    <a:moveTo>
                      <a:pt x="137" y="170"/>
                    </a:moveTo>
                    <a:lnTo>
                      <a:pt x="120" y="181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4" name="Line 144"/>
              <p:cNvSpPr>
                <a:spLocks noChangeShapeType="1"/>
              </p:cNvSpPr>
              <p:nvPr/>
            </p:nvSpPr>
            <p:spPr bwMode="auto">
              <a:xfrm flipH="1">
                <a:off x="1231" y="496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5" name="Freeform 145"/>
              <p:cNvSpPr>
                <a:spLocks/>
              </p:cNvSpPr>
              <p:nvPr/>
            </p:nvSpPr>
            <p:spPr bwMode="auto">
              <a:xfrm>
                <a:off x="1143" y="5399"/>
                <a:ext cx="160" cy="119"/>
              </a:xfrm>
              <a:custGeom>
                <a:avLst/>
                <a:gdLst>
                  <a:gd name="T0" fmla="*/ 0 w 464"/>
                  <a:gd name="T1" fmla="*/ 149 h 321"/>
                  <a:gd name="T2" fmla="*/ 53 w 464"/>
                  <a:gd name="T3" fmla="*/ 0 h 321"/>
                  <a:gd name="T4" fmla="*/ 464 w 464"/>
                  <a:gd name="T5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4" h="321">
                    <a:moveTo>
                      <a:pt x="0" y="149"/>
                    </a:moveTo>
                    <a:lnTo>
                      <a:pt x="53" y="0"/>
                    </a:lnTo>
                    <a:lnTo>
                      <a:pt x="464" y="3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6" name="Freeform 146"/>
              <p:cNvSpPr>
                <a:spLocks/>
              </p:cNvSpPr>
              <p:nvPr/>
            </p:nvSpPr>
            <p:spPr bwMode="auto">
              <a:xfrm>
                <a:off x="1251" y="5468"/>
                <a:ext cx="52" cy="50"/>
              </a:xfrm>
              <a:custGeom>
                <a:avLst/>
                <a:gdLst>
                  <a:gd name="T0" fmla="*/ 52 w 52"/>
                  <a:gd name="T1" fmla="*/ 50 h 50"/>
                  <a:gd name="T2" fmla="*/ 24 w 52"/>
                  <a:gd name="T3" fmla="*/ 0 h 50"/>
                  <a:gd name="T4" fmla="*/ 22 w 52"/>
                  <a:gd name="T5" fmla="*/ 24 h 50"/>
                  <a:gd name="T6" fmla="*/ 0 w 52"/>
                  <a:gd name="T7" fmla="*/ 31 h 50"/>
                  <a:gd name="T8" fmla="*/ 52 w 52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52" y="50"/>
                    </a:moveTo>
                    <a:lnTo>
                      <a:pt x="24" y="0"/>
                    </a:lnTo>
                    <a:lnTo>
                      <a:pt x="22" y="24"/>
                    </a:lnTo>
                    <a:lnTo>
                      <a:pt x="0" y="31"/>
                    </a:lnTo>
                    <a:lnTo>
                      <a:pt x="52" y="5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7" name="Freeform 147"/>
              <p:cNvSpPr>
                <a:spLocks/>
              </p:cNvSpPr>
              <p:nvPr/>
            </p:nvSpPr>
            <p:spPr bwMode="auto">
              <a:xfrm>
                <a:off x="660" y="5343"/>
                <a:ext cx="1064" cy="54"/>
              </a:xfrm>
              <a:custGeom>
                <a:avLst/>
                <a:gdLst>
                  <a:gd name="T0" fmla="*/ 3091 w 3091"/>
                  <a:gd name="T1" fmla="*/ 58 h 146"/>
                  <a:gd name="T2" fmla="*/ 3062 w 3091"/>
                  <a:gd name="T3" fmla="*/ 118 h 146"/>
                  <a:gd name="T4" fmla="*/ 2999 w 3091"/>
                  <a:gd name="T5" fmla="*/ 0 h 146"/>
                  <a:gd name="T6" fmla="*/ 2942 w 3091"/>
                  <a:gd name="T7" fmla="*/ 121 h 146"/>
                  <a:gd name="T8" fmla="*/ 2879 w 3091"/>
                  <a:gd name="T9" fmla="*/ 3 h 146"/>
                  <a:gd name="T10" fmla="*/ 2822 w 3091"/>
                  <a:gd name="T11" fmla="*/ 124 h 146"/>
                  <a:gd name="T12" fmla="*/ 2759 w 3091"/>
                  <a:gd name="T13" fmla="*/ 6 h 146"/>
                  <a:gd name="T14" fmla="*/ 2702 w 3091"/>
                  <a:gd name="T15" fmla="*/ 128 h 146"/>
                  <a:gd name="T16" fmla="*/ 2639 w 3091"/>
                  <a:gd name="T17" fmla="*/ 9 h 146"/>
                  <a:gd name="T18" fmla="*/ 2582 w 3091"/>
                  <a:gd name="T19" fmla="*/ 131 h 146"/>
                  <a:gd name="T20" fmla="*/ 2519 w 3091"/>
                  <a:gd name="T21" fmla="*/ 12 h 146"/>
                  <a:gd name="T22" fmla="*/ 2462 w 3091"/>
                  <a:gd name="T23" fmla="*/ 134 h 146"/>
                  <a:gd name="T24" fmla="*/ 2399 w 3091"/>
                  <a:gd name="T25" fmla="*/ 15 h 146"/>
                  <a:gd name="T26" fmla="*/ 2342 w 3091"/>
                  <a:gd name="T27" fmla="*/ 137 h 146"/>
                  <a:gd name="T28" fmla="*/ 2279 w 3091"/>
                  <a:gd name="T29" fmla="*/ 18 h 146"/>
                  <a:gd name="T30" fmla="*/ 2222 w 3091"/>
                  <a:gd name="T31" fmla="*/ 140 h 146"/>
                  <a:gd name="T32" fmla="*/ 2159 w 3091"/>
                  <a:gd name="T33" fmla="*/ 21 h 146"/>
                  <a:gd name="T34" fmla="*/ 2102 w 3091"/>
                  <a:gd name="T35" fmla="*/ 143 h 146"/>
                  <a:gd name="T36" fmla="*/ 2039 w 3091"/>
                  <a:gd name="T37" fmla="*/ 25 h 146"/>
                  <a:gd name="T38" fmla="*/ 1982 w 3091"/>
                  <a:gd name="T39" fmla="*/ 146 h 146"/>
                  <a:gd name="T40" fmla="*/ 1951 w 3091"/>
                  <a:gd name="T41" fmla="*/ 87 h 146"/>
                  <a:gd name="T42" fmla="*/ 1928 w 3091"/>
                  <a:gd name="T43" fmla="*/ 88 h 146"/>
                  <a:gd name="T44" fmla="*/ 0 w 3091"/>
                  <a:gd name="T45" fmla="*/ 13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91" h="146">
                    <a:moveTo>
                      <a:pt x="3091" y="58"/>
                    </a:moveTo>
                    <a:lnTo>
                      <a:pt x="3062" y="118"/>
                    </a:lnTo>
                    <a:lnTo>
                      <a:pt x="2999" y="0"/>
                    </a:lnTo>
                    <a:lnTo>
                      <a:pt x="2942" y="121"/>
                    </a:lnTo>
                    <a:lnTo>
                      <a:pt x="2879" y="3"/>
                    </a:lnTo>
                    <a:lnTo>
                      <a:pt x="2822" y="124"/>
                    </a:lnTo>
                    <a:lnTo>
                      <a:pt x="2759" y="6"/>
                    </a:lnTo>
                    <a:lnTo>
                      <a:pt x="2702" y="128"/>
                    </a:lnTo>
                    <a:lnTo>
                      <a:pt x="2639" y="9"/>
                    </a:lnTo>
                    <a:lnTo>
                      <a:pt x="2582" y="131"/>
                    </a:lnTo>
                    <a:lnTo>
                      <a:pt x="2519" y="12"/>
                    </a:lnTo>
                    <a:lnTo>
                      <a:pt x="2462" y="134"/>
                    </a:lnTo>
                    <a:lnTo>
                      <a:pt x="2399" y="15"/>
                    </a:lnTo>
                    <a:lnTo>
                      <a:pt x="2342" y="137"/>
                    </a:lnTo>
                    <a:lnTo>
                      <a:pt x="2279" y="18"/>
                    </a:lnTo>
                    <a:lnTo>
                      <a:pt x="2222" y="140"/>
                    </a:lnTo>
                    <a:lnTo>
                      <a:pt x="2159" y="21"/>
                    </a:lnTo>
                    <a:lnTo>
                      <a:pt x="2102" y="143"/>
                    </a:lnTo>
                    <a:lnTo>
                      <a:pt x="2039" y="25"/>
                    </a:lnTo>
                    <a:lnTo>
                      <a:pt x="1982" y="146"/>
                    </a:lnTo>
                    <a:lnTo>
                      <a:pt x="1951" y="87"/>
                    </a:lnTo>
                    <a:lnTo>
                      <a:pt x="1928" y="88"/>
                    </a:lnTo>
                    <a:lnTo>
                      <a:pt x="0" y="13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8" name="Arc 148"/>
              <p:cNvSpPr>
                <a:spLocks/>
              </p:cNvSpPr>
              <p:nvPr/>
            </p:nvSpPr>
            <p:spPr bwMode="auto">
              <a:xfrm>
                <a:off x="345" y="4911"/>
                <a:ext cx="315" cy="48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9 w 21669"/>
                  <a:gd name="T1" fmla="*/ 21600 h 21600"/>
                  <a:gd name="T2" fmla="*/ 0 w 21669"/>
                  <a:gd name="T3" fmla="*/ 0 h 21600"/>
                  <a:gd name="T4" fmla="*/ 21600 w 2166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9" h="21600" fill="none" extrusionOk="0">
                    <a:moveTo>
                      <a:pt x="21668" y="21599"/>
                    </a:moveTo>
                    <a:cubicBezTo>
                      <a:pt x="21645" y="21599"/>
                      <a:pt x="2162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69" h="21600" stroke="0" extrusionOk="0">
                    <a:moveTo>
                      <a:pt x="21668" y="21599"/>
                    </a:moveTo>
                    <a:cubicBezTo>
                      <a:pt x="21645" y="21599"/>
                      <a:pt x="2162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9" name="Arc 149"/>
              <p:cNvSpPr>
                <a:spLocks/>
              </p:cNvSpPr>
              <p:nvPr/>
            </p:nvSpPr>
            <p:spPr bwMode="auto">
              <a:xfrm>
                <a:off x="345" y="4910"/>
                <a:ext cx="1" cy="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6326 w 21600"/>
                  <a:gd name="T1" fmla="*/ 15274 h 15274"/>
                  <a:gd name="T2" fmla="*/ 0 w 21600"/>
                  <a:gd name="T3" fmla="*/ 0 h 15274"/>
                  <a:gd name="T4" fmla="*/ 21600 w 21600"/>
                  <a:gd name="T5" fmla="*/ 0 h 15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5274" fill="none" extrusionOk="0">
                    <a:moveTo>
                      <a:pt x="6326" y="15273"/>
                    </a:moveTo>
                    <a:cubicBezTo>
                      <a:pt x="2275" y="11222"/>
                      <a:pt x="0" y="5728"/>
                      <a:pt x="0" y="0"/>
                    </a:cubicBezTo>
                  </a:path>
                  <a:path w="21600" h="15274" stroke="0" extrusionOk="0">
                    <a:moveTo>
                      <a:pt x="6326" y="15273"/>
                    </a:moveTo>
                    <a:cubicBezTo>
                      <a:pt x="2275" y="11222"/>
                      <a:pt x="0" y="5728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0" name="Freeform 150"/>
              <p:cNvSpPr>
                <a:spLocks/>
              </p:cNvSpPr>
              <p:nvPr/>
            </p:nvSpPr>
            <p:spPr bwMode="auto">
              <a:xfrm>
                <a:off x="345" y="4910"/>
                <a:ext cx="49" cy="53"/>
              </a:xfrm>
              <a:custGeom>
                <a:avLst/>
                <a:gdLst>
                  <a:gd name="T0" fmla="*/ 0 w 49"/>
                  <a:gd name="T1" fmla="*/ 0 h 53"/>
                  <a:gd name="T2" fmla="*/ 22 w 49"/>
                  <a:gd name="T3" fmla="*/ 53 h 53"/>
                  <a:gd name="T4" fmla="*/ 27 w 49"/>
                  <a:gd name="T5" fmla="*/ 30 h 53"/>
                  <a:gd name="T6" fmla="*/ 49 w 49"/>
                  <a:gd name="T7" fmla="*/ 25 h 53"/>
                  <a:gd name="T8" fmla="*/ 0 w 49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3">
                    <a:moveTo>
                      <a:pt x="0" y="0"/>
                    </a:moveTo>
                    <a:lnTo>
                      <a:pt x="22" y="53"/>
                    </a:lnTo>
                    <a:lnTo>
                      <a:pt x="27" y="30"/>
                    </a:lnTo>
                    <a:lnTo>
                      <a:pt x="49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1" name="Arc 151"/>
              <p:cNvSpPr>
                <a:spLocks/>
              </p:cNvSpPr>
              <p:nvPr/>
            </p:nvSpPr>
            <p:spPr bwMode="auto">
              <a:xfrm>
                <a:off x="1221" y="3960"/>
                <a:ext cx="149" cy="40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45 w 21745"/>
                  <a:gd name="T1" fmla="*/ 21600 h 21600"/>
                  <a:gd name="T2" fmla="*/ 0 w 21745"/>
                  <a:gd name="T3" fmla="*/ 53 h 21600"/>
                  <a:gd name="T4" fmla="*/ 21600 w 2174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5" h="21600" fill="none" extrusionOk="0">
                    <a:moveTo>
                      <a:pt x="21744" y="21599"/>
                    </a:moveTo>
                    <a:cubicBezTo>
                      <a:pt x="21696" y="21599"/>
                      <a:pt x="21648" y="21599"/>
                      <a:pt x="21600" y="21600"/>
                    </a:cubicBezTo>
                    <a:cubicBezTo>
                      <a:pt x="9691" y="21600"/>
                      <a:pt x="29" y="11961"/>
                      <a:pt x="0" y="52"/>
                    </a:cubicBezTo>
                  </a:path>
                  <a:path w="21745" h="21600" stroke="0" extrusionOk="0">
                    <a:moveTo>
                      <a:pt x="21744" y="21599"/>
                    </a:moveTo>
                    <a:cubicBezTo>
                      <a:pt x="21696" y="21599"/>
                      <a:pt x="21648" y="21599"/>
                      <a:pt x="21600" y="21600"/>
                    </a:cubicBezTo>
                    <a:cubicBezTo>
                      <a:pt x="9691" y="21600"/>
                      <a:pt x="29" y="11961"/>
                      <a:pt x="0" y="5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2" name="Arc 152"/>
              <p:cNvSpPr>
                <a:spLocks/>
              </p:cNvSpPr>
              <p:nvPr/>
            </p:nvSpPr>
            <p:spPr bwMode="auto">
              <a:xfrm>
                <a:off x="1221" y="3913"/>
                <a:ext cx="23" cy="4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5 w 22570"/>
                  <a:gd name="T1" fmla="*/ 22064 h 22064"/>
                  <a:gd name="T2" fmla="*/ 22570 w 22570"/>
                  <a:gd name="T3" fmla="*/ 22 h 22064"/>
                  <a:gd name="T4" fmla="*/ 21600 w 22570"/>
                  <a:gd name="T5" fmla="*/ 21600 h 22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570" h="22064" fill="none" extrusionOk="0">
                    <a:moveTo>
                      <a:pt x="4" y="22064"/>
                    </a:moveTo>
                    <a:cubicBezTo>
                      <a:pt x="1" y="21909"/>
                      <a:pt x="0" y="2175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923" y="-1"/>
                      <a:pt x="22246" y="7"/>
                      <a:pt x="22570" y="21"/>
                    </a:cubicBezTo>
                  </a:path>
                  <a:path w="22570" h="22064" stroke="0" extrusionOk="0">
                    <a:moveTo>
                      <a:pt x="4" y="22064"/>
                    </a:moveTo>
                    <a:cubicBezTo>
                      <a:pt x="1" y="21909"/>
                      <a:pt x="0" y="2175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923" y="-1"/>
                      <a:pt x="22246" y="7"/>
                      <a:pt x="22570" y="2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3" name="Freeform 153"/>
              <p:cNvSpPr>
                <a:spLocks/>
              </p:cNvSpPr>
              <p:nvPr/>
            </p:nvSpPr>
            <p:spPr bwMode="auto">
              <a:xfrm>
                <a:off x="1212" y="3889"/>
                <a:ext cx="67" cy="42"/>
              </a:xfrm>
              <a:custGeom>
                <a:avLst/>
                <a:gdLst>
                  <a:gd name="T0" fmla="*/ 196 w 196"/>
                  <a:gd name="T1" fmla="*/ 94 h 111"/>
                  <a:gd name="T2" fmla="*/ 187 w 196"/>
                  <a:gd name="T3" fmla="*/ 111 h 111"/>
                  <a:gd name="T4" fmla="*/ 0 w 196"/>
                  <a:gd name="T5" fmla="*/ 17 h 111"/>
                  <a:gd name="T6" fmla="*/ 8 w 196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11">
                    <a:moveTo>
                      <a:pt x="196" y="94"/>
                    </a:moveTo>
                    <a:lnTo>
                      <a:pt x="187" y="111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4" name="Line 154"/>
              <p:cNvSpPr>
                <a:spLocks noChangeShapeType="1"/>
              </p:cNvSpPr>
              <p:nvPr/>
            </p:nvSpPr>
            <p:spPr bwMode="auto">
              <a:xfrm flipH="1">
                <a:off x="1212" y="3889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5" name="Freeform 155"/>
              <p:cNvSpPr>
                <a:spLocks/>
              </p:cNvSpPr>
              <p:nvPr/>
            </p:nvSpPr>
            <p:spPr bwMode="auto">
              <a:xfrm>
                <a:off x="1135" y="4302"/>
                <a:ext cx="184" cy="126"/>
              </a:xfrm>
              <a:custGeom>
                <a:avLst/>
                <a:gdLst>
                  <a:gd name="T0" fmla="*/ 0 w 533"/>
                  <a:gd name="T1" fmla="*/ 92 h 339"/>
                  <a:gd name="T2" fmla="*/ 92 w 533"/>
                  <a:gd name="T3" fmla="*/ 0 h 339"/>
                  <a:gd name="T4" fmla="*/ 533 w 533"/>
                  <a:gd name="T5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3" h="339">
                    <a:moveTo>
                      <a:pt x="0" y="92"/>
                    </a:moveTo>
                    <a:lnTo>
                      <a:pt x="92" y="0"/>
                    </a:lnTo>
                    <a:lnTo>
                      <a:pt x="533" y="33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6" name="Freeform 156"/>
              <p:cNvSpPr>
                <a:spLocks/>
              </p:cNvSpPr>
              <p:nvPr/>
            </p:nvSpPr>
            <p:spPr bwMode="auto">
              <a:xfrm>
                <a:off x="1267" y="4378"/>
                <a:ext cx="52" cy="50"/>
              </a:xfrm>
              <a:custGeom>
                <a:avLst/>
                <a:gdLst>
                  <a:gd name="T0" fmla="*/ 52 w 52"/>
                  <a:gd name="T1" fmla="*/ 50 h 50"/>
                  <a:gd name="T2" fmla="*/ 22 w 52"/>
                  <a:gd name="T3" fmla="*/ 0 h 50"/>
                  <a:gd name="T4" fmla="*/ 22 w 52"/>
                  <a:gd name="T5" fmla="*/ 26 h 50"/>
                  <a:gd name="T6" fmla="*/ 0 w 52"/>
                  <a:gd name="T7" fmla="*/ 33 h 50"/>
                  <a:gd name="T8" fmla="*/ 52 w 52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52" y="50"/>
                    </a:moveTo>
                    <a:lnTo>
                      <a:pt x="22" y="0"/>
                    </a:lnTo>
                    <a:lnTo>
                      <a:pt x="22" y="26"/>
                    </a:lnTo>
                    <a:lnTo>
                      <a:pt x="0" y="33"/>
                    </a:lnTo>
                    <a:lnTo>
                      <a:pt x="52" y="5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7" name="Freeform 157"/>
              <p:cNvSpPr>
                <a:spLocks/>
              </p:cNvSpPr>
              <p:nvPr/>
            </p:nvSpPr>
            <p:spPr bwMode="auto">
              <a:xfrm>
                <a:off x="683" y="4236"/>
                <a:ext cx="1077" cy="53"/>
              </a:xfrm>
              <a:custGeom>
                <a:avLst/>
                <a:gdLst>
                  <a:gd name="T0" fmla="*/ 3127 w 3127"/>
                  <a:gd name="T1" fmla="*/ 59 h 141"/>
                  <a:gd name="T2" fmla="*/ 3098 w 3127"/>
                  <a:gd name="T3" fmla="*/ 119 h 141"/>
                  <a:gd name="T4" fmla="*/ 3035 w 3127"/>
                  <a:gd name="T5" fmla="*/ 0 h 141"/>
                  <a:gd name="T6" fmla="*/ 2978 w 3127"/>
                  <a:gd name="T7" fmla="*/ 121 h 141"/>
                  <a:gd name="T8" fmla="*/ 2915 w 3127"/>
                  <a:gd name="T9" fmla="*/ 2 h 141"/>
                  <a:gd name="T10" fmla="*/ 2858 w 3127"/>
                  <a:gd name="T11" fmla="*/ 124 h 141"/>
                  <a:gd name="T12" fmla="*/ 2795 w 3127"/>
                  <a:gd name="T13" fmla="*/ 5 h 141"/>
                  <a:gd name="T14" fmla="*/ 2738 w 3127"/>
                  <a:gd name="T15" fmla="*/ 126 h 141"/>
                  <a:gd name="T16" fmla="*/ 2675 w 3127"/>
                  <a:gd name="T17" fmla="*/ 7 h 141"/>
                  <a:gd name="T18" fmla="*/ 2618 w 3127"/>
                  <a:gd name="T19" fmla="*/ 128 h 141"/>
                  <a:gd name="T20" fmla="*/ 2555 w 3127"/>
                  <a:gd name="T21" fmla="*/ 9 h 141"/>
                  <a:gd name="T22" fmla="*/ 2498 w 3127"/>
                  <a:gd name="T23" fmla="*/ 130 h 141"/>
                  <a:gd name="T24" fmla="*/ 2436 w 3127"/>
                  <a:gd name="T25" fmla="*/ 11 h 141"/>
                  <a:gd name="T26" fmla="*/ 2378 w 3127"/>
                  <a:gd name="T27" fmla="*/ 132 h 141"/>
                  <a:gd name="T28" fmla="*/ 2316 w 3127"/>
                  <a:gd name="T29" fmla="*/ 14 h 141"/>
                  <a:gd name="T30" fmla="*/ 2258 w 3127"/>
                  <a:gd name="T31" fmla="*/ 135 h 141"/>
                  <a:gd name="T32" fmla="*/ 2196 w 3127"/>
                  <a:gd name="T33" fmla="*/ 16 h 141"/>
                  <a:gd name="T34" fmla="*/ 2138 w 3127"/>
                  <a:gd name="T35" fmla="*/ 137 h 141"/>
                  <a:gd name="T36" fmla="*/ 2076 w 3127"/>
                  <a:gd name="T37" fmla="*/ 18 h 141"/>
                  <a:gd name="T38" fmla="*/ 2018 w 3127"/>
                  <a:gd name="T39" fmla="*/ 139 h 141"/>
                  <a:gd name="T40" fmla="*/ 1956 w 3127"/>
                  <a:gd name="T41" fmla="*/ 20 h 141"/>
                  <a:gd name="T42" fmla="*/ 1898 w 3127"/>
                  <a:gd name="T43" fmla="*/ 141 h 141"/>
                  <a:gd name="T44" fmla="*/ 1867 w 3127"/>
                  <a:gd name="T45" fmla="*/ 82 h 141"/>
                  <a:gd name="T46" fmla="*/ 1838 w 3127"/>
                  <a:gd name="T47" fmla="*/ 83 h 141"/>
                  <a:gd name="T48" fmla="*/ 0 w 3127"/>
                  <a:gd name="T49" fmla="*/ 11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27" h="141">
                    <a:moveTo>
                      <a:pt x="3127" y="59"/>
                    </a:moveTo>
                    <a:lnTo>
                      <a:pt x="3098" y="119"/>
                    </a:lnTo>
                    <a:lnTo>
                      <a:pt x="3035" y="0"/>
                    </a:lnTo>
                    <a:lnTo>
                      <a:pt x="2978" y="121"/>
                    </a:lnTo>
                    <a:lnTo>
                      <a:pt x="2915" y="2"/>
                    </a:lnTo>
                    <a:lnTo>
                      <a:pt x="2858" y="124"/>
                    </a:lnTo>
                    <a:lnTo>
                      <a:pt x="2795" y="5"/>
                    </a:lnTo>
                    <a:lnTo>
                      <a:pt x="2738" y="126"/>
                    </a:lnTo>
                    <a:lnTo>
                      <a:pt x="2675" y="7"/>
                    </a:lnTo>
                    <a:lnTo>
                      <a:pt x="2618" y="128"/>
                    </a:lnTo>
                    <a:lnTo>
                      <a:pt x="2555" y="9"/>
                    </a:lnTo>
                    <a:lnTo>
                      <a:pt x="2498" y="130"/>
                    </a:lnTo>
                    <a:lnTo>
                      <a:pt x="2436" y="11"/>
                    </a:lnTo>
                    <a:lnTo>
                      <a:pt x="2378" y="132"/>
                    </a:lnTo>
                    <a:lnTo>
                      <a:pt x="2316" y="14"/>
                    </a:lnTo>
                    <a:lnTo>
                      <a:pt x="2258" y="135"/>
                    </a:lnTo>
                    <a:lnTo>
                      <a:pt x="2196" y="16"/>
                    </a:lnTo>
                    <a:lnTo>
                      <a:pt x="2138" y="137"/>
                    </a:lnTo>
                    <a:lnTo>
                      <a:pt x="2076" y="18"/>
                    </a:lnTo>
                    <a:lnTo>
                      <a:pt x="2018" y="139"/>
                    </a:lnTo>
                    <a:lnTo>
                      <a:pt x="1956" y="20"/>
                    </a:lnTo>
                    <a:lnTo>
                      <a:pt x="1898" y="141"/>
                    </a:lnTo>
                    <a:lnTo>
                      <a:pt x="1867" y="82"/>
                    </a:lnTo>
                    <a:lnTo>
                      <a:pt x="1838" y="83"/>
                    </a:lnTo>
                    <a:lnTo>
                      <a:pt x="0" y="1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8" name="Arc 158"/>
              <p:cNvSpPr>
                <a:spLocks/>
              </p:cNvSpPr>
              <p:nvPr/>
            </p:nvSpPr>
            <p:spPr bwMode="auto">
              <a:xfrm>
                <a:off x="389" y="3771"/>
                <a:ext cx="294" cy="5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43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87" y="21600"/>
                      <a:pt x="23" y="11955"/>
                      <a:pt x="0" y="42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87" y="21600"/>
                      <a:pt x="23" y="11955"/>
                      <a:pt x="0" y="4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9" name="Freeform 159"/>
              <p:cNvSpPr>
                <a:spLocks/>
              </p:cNvSpPr>
              <p:nvPr/>
            </p:nvSpPr>
            <p:spPr bwMode="auto">
              <a:xfrm>
                <a:off x="371" y="3772"/>
                <a:ext cx="37" cy="55"/>
              </a:xfrm>
              <a:custGeom>
                <a:avLst/>
                <a:gdLst>
                  <a:gd name="T0" fmla="*/ 18 w 37"/>
                  <a:gd name="T1" fmla="*/ 0 h 55"/>
                  <a:gd name="T2" fmla="*/ 0 w 37"/>
                  <a:gd name="T3" fmla="*/ 55 h 55"/>
                  <a:gd name="T4" fmla="*/ 18 w 37"/>
                  <a:gd name="T5" fmla="*/ 41 h 55"/>
                  <a:gd name="T6" fmla="*/ 37 w 37"/>
                  <a:gd name="T7" fmla="*/ 55 h 55"/>
                  <a:gd name="T8" fmla="*/ 18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8" y="0"/>
                    </a:moveTo>
                    <a:lnTo>
                      <a:pt x="0" y="55"/>
                    </a:lnTo>
                    <a:lnTo>
                      <a:pt x="18" y="41"/>
                    </a:lnTo>
                    <a:lnTo>
                      <a:pt x="37" y="5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0" name="Arc 160"/>
              <p:cNvSpPr>
                <a:spLocks/>
              </p:cNvSpPr>
              <p:nvPr/>
            </p:nvSpPr>
            <p:spPr bwMode="auto">
              <a:xfrm>
                <a:off x="1284" y="3198"/>
                <a:ext cx="50" cy="28"/>
              </a:xfrm>
              <a:custGeom>
                <a:avLst/>
                <a:gdLst>
                  <a:gd name="G0" fmla="+- 21586 0 0"/>
                  <a:gd name="G1" fmla="+- 0 0 0"/>
                  <a:gd name="G2" fmla="+- 21600 0 0"/>
                  <a:gd name="T0" fmla="*/ 21586 w 21586"/>
                  <a:gd name="T1" fmla="*/ 21600 h 21600"/>
                  <a:gd name="T2" fmla="*/ 0 w 21586"/>
                  <a:gd name="T3" fmla="*/ 777 h 21600"/>
                  <a:gd name="T4" fmla="*/ 21586 w 2158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6" h="21600" fill="none" extrusionOk="0">
                    <a:moveTo>
                      <a:pt x="21586" y="21600"/>
                    </a:moveTo>
                    <a:cubicBezTo>
                      <a:pt x="9959" y="21600"/>
                      <a:pt x="418" y="12396"/>
                      <a:pt x="-1" y="777"/>
                    </a:cubicBezTo>
                  </a:path>
                  <a:path w="21586" h="21600" stroke="0" extrusionOk="0">
                    <a:moveTo>
                      <a:pt x="21586" y="21600"/>
                    </a:moveTo>
                    <a:cubicBezTo>
                      <a:pt x="9959" y="21600"/>
                      <a:pt x="418" y="12396"/>
                      <a:pt x="-1" y="777"/>
                    </a:cubicBezTo>
                    <a:lnTo>
                      <a:pt x="2158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1" name="Arc 161"/>
              <p:cNvSpPr>
                <a:spLocks/>
              </p:cNvSpPr>
              <p:nvPr/>
            </p:nvSpPr>
            <p:spPr bwMode="auto">
              <a:xfrm>
                <a:off x="1190" y="2837"/>
                <a:ext cx="93" cy="3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6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4" y="21600"/>
                      <a:pt x="33" y="11965"/>
                      <a:pt x="0" y="59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4" y="21600"/>
                      <a:pt x="33" y="11965"/>
                      <a:pt x="0" y="5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2" name="Arc 162"/>
              <p:cNvSpPr>
                <a:spLocks/>
              </p:cNvSpPr>
              <p:nvPr/>
            </p:nvSpPr>
            <p:spPr bwMode="auto">
              <a:xfrm>
                <a:off x="1190" y="2792"/>
                <a:ext cx="57" cy="4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5 w 21990"/>
                  <a:gd name="T1" fmla="*/ 22085 h 22085"/>
                  <a:gd name="T2" fmla="*/ 21990 w 21990"/>
                  <a:gd name="T3" fmla="*/ 4 h 22085"/>
                  <a:gd name="T4" fmla="*/ 21600 w 21990"/>
                  <a:gd name="T5" fmla="*/ 21600 h 2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90" h="22085" fill="none" extrusionOk="0">
                    <a:moveTo>
                      <a:pt x="5" y="22084"/>
                    </a:moveTo>
                    <a:cubicBezTo>
                      <a:pt x="1" y="21923"/>
                      <a:pt x="0" y="2176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30" y="-1"/>
                      <a:pt x="21860" y="1"/>
                      <a:pt x="21990" y="3"/>
                    </a:cubicBezTo>
                  </a:path>
                  <a:path w="21990" h="22085" stroke="0" extrusionOk="0">
                    <a:moveTo>
                      <a:pt x="5" y="22084"/>
                    </a:moveTo>
                    <a:cubicBezTo>
                      <a:pt x="1" y="21923"/>
                      <a:pt x="0" y="2176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30" y="-1"/>
                      <a:pt x="21860" y="1"/>
                      <a:pt x="21990" y="3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3" name="Freeform 163"/>
              <p:cNvSpPr>
                <a:spLocks/>
              </p:cNvSpPr>
              <p:nvPr/>
            </p:nvSpPr>
            <p:spPr bwMode="auto">
              <a:xfrm>
                <a:off x="1225" y="2757"/>
                <a:ext cx="49" cy="67"/>
              </a:xfrm>
              <a:custGeom>
                <a:avLst/>
                <a:gdLst>
                  <a:gd name="T0" fmla="*/ 141 w 141"/>
                  <a:gd name="T1" fmla="*/ 170 h 181"/>
                  <a:gd name="T2" fmla="*/ 124 w 141"/>
                  <a:gd name="T3" fmla="*/ 181 h 181"/>
                  <a:gd name="T4" fmla="*/ 0 w 141"/>
                  <a:gd name="T5" fmla="*/ 11 h 181"/>
                  <a:gd name="T6" fmla="*/ 17 w 141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81">
                    <a:moveTo>
                      <a:pt x="141" y="170"/>
                    </a:moveTo>
                    <a:lnTo>
                      <a:pt x="124" y="18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4" name="Line 164"/>
              <p:cNvSpPr>
                <a:spLocks noChangeShapeType="1"/>
              </p:cNvSpPr>
              <p:nvPr/>
            </p:nvSpPr>
            <p:spPr bwMode="auto">
              <a:xfrm flipH="1">
                <a:off x="1225" y="275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5" name="Freeform 165"/>
              <p:cNvSpPr>
                <a:spLocks/>
              </p:cNvSpPr>
              <p:nvPr/>
            </p:nvSpPr>
            <p:spPr bwMode="auto">
              <a:xfrm>
                <a:off x="1128" y="3176"/>
                <a:ext cx="145" cy="117"/>
              </a:xfrm>
              <a:custGeom>
                <a:avLst/>
                <a:gdLst>
                  <a:gd name="T0" fmla="*/ 0 w 420"/>
                  <a:gd name="T1" fmla="*/ 166 h 315"/>
                  <a:gd name="T2" fmla="*/ 75 w 420"/>
                  <a:gd name="T3" fmla="*/ 0 h 315"/>
                  <a:gd name="T4" fmla="*/ 420 w 420"/>
                  <a:gd name="T5" fmla="*/ 315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315">
                    <a:moveTo>
                      <a:pt x="0" y="166"/>
                    </a:moveTo>
                    <a:lnTo>
                      <a:pt x="75" y="0"/>
                    </a:lnTo>
                    <a:lnTo>
                      <a:pt x="420" y="31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6" name="Freeform 166"/>
              <p:cNvSpPr>
                <a:spLocks/>
              </p:cNvSpPr>
              <p:nvPr/>
            </p:nvSpPr>
            <p:spPr bwMode="auto">
              <a:xfrm>
                <a:off x="1222" y="3241"/>
                <a:ext cx="51" cy="52"/>
              </a:xfrm>
              <a:custGeom>
                <a:avLst/>
                <a:gdLst>
                  <a:gd name="T0" fmla="*/ 51 w 51"/>
                  <a:gd name="T1" fmla="*/ 52 h 52"/>
                  <a:gd name="T2" fmla="*/ 25 w 51"/>
                  <a:gd name="T3" fmla="*/ 0 h 52"/>
                  <a:gd name="T4" fmla="*/ 23 w 51"/>
                  <a:gd name="T5" fmla="*/ 25 h 52"/>
                  <a:gd name="T6" fmla="*/ 0 w 51"/>
                  <a:gd name="T7" fmla="*/ 30 h 52"/>
                  <a:gd name="T8" fmla="*/ 51 w 5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2">
                    <a:moveTo>
                      <a:pt x="51" y="52"/>
                    </a:moveTo>
                    <a:lnTo>
                      <a:pt x="25" y="0"/>
                    </a:lnTo>
                    <a:lnTo>
                      <a:pt x="23" y="25"/>
                    </a:lnTo>
                    <a:lnTo>
                      <a:pt x="0" y="30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7" name="Freeform 167"/>
              <p:cNvSpPr>
                <a:spLocks/>
              </p:cNvSpPr>
              <p:nvPr/>
            </p:nvSpPr>
            <p:spPr bwMode="auto">
              <a:xfrm>
                <a:off x="741" y="3127"/>
                <a:ext cx="991" cy="54"/>
              </a:xfrm>
              <a:custGeom>
                <a:avLst/>
                <a:gdLst>
                  <a:gd name="T0" fmla="*/ 2880 w 2880"/>
                  <a:gd name="T1" fmla="*/ 58 h 146"/>
                  <a:gd name="T2" fmla="*/ 2851 w 2880"/>
                  <a:gd name="T3" fmla="*/ 118 h 146"/>
                  <a:gd name="T4" fmla="*/ 2788 w 2880"/>
                  <a:gd name="T5" fmla="*/ 0 h 146"/>
                  <a:gd name="T6" fmla="*/ 2731 w 2880"/>
                  <a:gd name="T7" fmla="*/ 121 h 146"/>
                  <a:gd name="T8" fmla="*/ 2668 w 2880"/>
                  <a:gd name="T9" fmla="*/ 3 h 146"/>
                  <a:gd name="T10" fmla="*/ 2611 w 2880"/>
                  <a:gd name="T11" fmla="*/ 124 h 146"/>
                  <a:gd name="T12" fmla="*/ 2548 w 2880"/>
                  <a:gd name="T13" fmla="*/ 6 h 146"/>
                  <a:gd name="T14" fmla="*/ 2491 w 2880"/>
                  <a:gd name="T15" fmla="*/ 127 h 146"/>
                  <a:gd name="T16" fmla="*/ 2428 w 2880"/>
                  <a:gd name="T17" fmla="*/ 9 h 146"/>
                  <a:gd name="T18" fmla="*/ 2371 w 2880"/>
                  <a:gd name="T19" fmla="*/ 130 h 146"/>
                  <a:gd name="T20" fmla="*/ 2308 w 2880"/>
                  <a:gd name="T21" fmla="*/ 12 h 146"/>
                  <a:gd name="T22" fmla="*/ 2251 w 2880"/>
                  <a:gd name="T23" fmla="*/ 133 h 146"/>
                  <a:gd name="T24" fmla="*/ 2188 w 2880"/>
                  <a:gd name="T25" fmla="*/ 15 h 146"/>
                  <a:gd name="T26" fmla="*/ 2131 w 2880"/>
                  <a:gd name="T27" fmla="*/ 136 h 146"/>
                  <a:gd name="T28" fmla="*/ 2068 w 2880"/>
                  <a:gd name="T29" fmla="*/ 18 h 146"/>
                  <a:gd name="T30" fmla="*/ 2011 w 2880"/>
                  <a:gd name="T31" fmla="*/ 139 h 146"/>
                  <a:gd name="T32" fmla="*/ 1948 w 2880"/>
                  <a:gd name="T33" fmla="*/ 21 h 146"/>
                  <a:gd name="T34" fmla="*/ 1891 w 2880"/>
                  <a:gd name="T35" fmla="*/ 143 h 146"/>
                  <a:gd name="T36" fmla="*/ 1828 w 2880"/>
                  <a:gd name="T37" fmla="*/ 24 h 146"/>
                  <a:gd name="T38" fmla="*/ 1771 w 2880"/>
                  <a:gd name="T39" fmla="*/ 146 h 146"/>
                  <a:gd name="T40" fmla="*/ 1740 w 2880"/>
                  <a:gd name="T41" fmla="*/ 86 h 146"/>
                  <a:gd name="T42" fmla="*/ 1694 w 2880"/>
                  <a:gd name="T43" fmla="*/ 88 h 146"/>
                  <a:gd name="T44" fmla="*/ 0 w 2880"/>
                  <a:gd name="T45" fmla="*/ 8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0" h="146">
                    <a:moveTo>
                      <a:pt x="2880" y="58"/>
                    </a:moveTo>
                    <a:lnTo>
                      <a:pt x="2851" y="118"/>
                    </a:lnTo>
                    <a:lnTo>
                      <a:pt x="2788" y="0"/>
                    </a:lnTo>
                    <a:lnTo>
                      <a:pt x="2731" y="121"/>
                    </a:lnTo>
                    <a:lnTo>
                      <a:pt x="2668" y="3"/>
                    </a:lnTo>
                    <a:lnTo>
                      <a:pt x="2611" y="124"/>
                    </a:lnTo>
                    <a:lnTo>
                      <a:pt x="2548" y="6"/>
                    </a:lnTo>
                    <a:lnTo>
                      <a:pt x="2491" y="127"/>
                    </a:lnTo>
                    <a:lnTo>
                      <a:pt x="2428" y="9"/>
                    </a:lnTo>
                    <a:lnTo>
                      <a:pt x="2371" y="130"/>
                    </a:lnTo>
                    <a:lnTo>
                      <a:pt x="2308" y="12"/>
                    </a:lnTo>
                    <a:lnTo>
                      <a:pt x="2251" y="133"/>
                    </a:lnTo>
                    <a:lnTo>
                      <a:pt x="2188" y="15"/>
                    </a:lnTo>
                    <a:lnTo>
                      <a:pt x="2131" y="136"/>
                    </a:lnTo>
                    <a:lnTo>
                      <a:pt x="2068" y="18"/>
                    </a:lnTo>
                    <a:lnTo>
                      <a:pt x="2011" y="139"/>
                    </a:lnTo>
                    <a:lnTo>
                      <a:pt x="1948" y="21"/>
                    </a:lnTo>
                    <a:lnTo>
                      <a:pt x="1891" y="143"/>
                    </a:lnTo>
                    <a:lnTo>
                      <a:pt x="1828" y="24"/>
                    </a:lnTo>
                    <a:lnTo>
                      <a:pt x="1771" y="146"/>
                    </a:lnTo>
                    <a:lnTo>
                      <a:pt x="1740" y="86"/>
                    </a:lnTo>
                    <a:lnTo>
                      <a:pt x="1694" y="88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8" name="Arc 168"/>
              <p:cNvSpPr>
                <a:spLocks/>
              </p:cNvSpPr>
              <p:nvPr/>
            </p:nvSpPr>
            <p:spPr bwMode="auto">
              <a:xfrm>
                <a:off x="441" y="2636"/>
                <a:ext cx="300" cy="5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2 w 21672"/>
                  <a:gd name="T1" fmla="*/ 21600 h 21600"/>
                  <a:gd name="T2" fmla="*/ 0 w 21672"/>
                  <a:gd name="T3" fmla="*/ 41 h 21600"/>
                  <a:gd name="T4" fmla="*/ 21600 w 2167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2" h="21600" fill="none" extrusionOk="0">
                    <a:moveTo>
                      <a:pt x="21671" y="21599"/>
                    </a:moveTo>
                    <a:cubicBezTo>
                      <a:pt x="21647" y="21599"/>
                      <a:pt x="21623" y="21599"/>
                      <a:pt x="21600" y="21600"/>
                    </a:cubicBezTo>
                    <a:cubicBezTo>
                      <a:pt x="9686" y="21600"/>
                      <a:pt x="22" y="11954"/>
                      <a:pt x="0" y="40"/>
                    </a:cubicBezTo>
                  </a:path>
                  <a:path w="21672" h="21600" stroke="0" extrusionOk="0">
                    <a:moveTo>
                      <a:pt x="21671" y="21599"/>
                    </a:moveTo>
                    <a:cubicBezTo>
                      <a:pt x="21647" y="21599"/>
                      <a:pt x="21623" y="21599"/>
                      <a:pt x="21600" y="21600"/>
                    </a:cubicBezTo>
                    <a:cubicBezTo>
                      <a:pt x="9686" y="21600"/>
                      <a:pt x="22" y="11954"/>
                      <a:pt x="0" y="4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9" name="Freeform 169"/>
              <p:cNvSpPr>
                <a:spLocks/>
              </p:cNvSpPr>
              <p:nvPr/>
            </p:nvSpPr>
            <p:spPr bwMode="auto">
              <a:xfrm>
                <a:off x="422" y="2637"/>
                <a:ext cx="37" cy="55"/>
              </a:xfrm>
              <a:custGeom>
                <a:avLst/>
                <a:gdLst>
                  <a:gd name="T0" fmla="*/ 19 w 37"/>
                  <a:gd name="T1" fmla="*/ 0 h 55"/>
                  <a:gd name="T2" fmla="*/ 0 w 37"/>
                  <a:gd name="T3" fmla="*/ 55 h 55"/>
                  <a:gd name="T4" fmla="*/ 19 w 37"/>
                  <a:gd name="T5" fmla="*/ 41 h 55"/>
                  <a:gd name="T6" fmla="*/ 37 w 37"/>
                  <a:gd name="T7" fmla="*/ 55 h 55"/>
                  <a:gd name="T8" fmla="*/ 19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7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0" name="Freeform 170"/>
              <p:cNvSpPr>
                <a:spLocks/>
              </p:cNvSpPr>
              <p:nvPr/>
            </p:nvSpPr>
            <p:spPr bwMode="auto">
              <a:xfrm>
                <a:off x="2224" y="1091"/>
                <a:ext cx="248" cy="723"/>
              </a:xfrm>
              <a:custGeom>
                <a:avLst/>
                <a:gdLst>
                  <a:gd name="T0" fmla="*/ 720 w 720"/>
                  <a:gd name="T1" fmla="*/ 1951 h 1951"/>
                  <a:gd name="T2" fmla="*/ 705 w 720"/>
                  <a:gd name="T3" fmla="*/ 1035 h 1951"/>
                  <a:gd name="T4" fmla="*/ 0 w 720"/>
                  <a:gd name="T5" fmla="*/ 0 h 1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951">
                    <a:moveTo>
                      <a:pt x="720" y="1951"/>
                    </a:moveTo>
                    <a:lnTo>
                      <a:pt x="705" y="10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1" name="Arc 171"/>
              <p:cNvSpPr>
                <a:spLocks/>
              </p:cNvSpPr>
              <p:nvPr/>
            </p:nvSpPr>
            <p:spPr bwMode="auto">
              <a:xfrm>
                <a:off x="2224" y="980"/>
                <a:ext cx="47" cy="1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22064"/>
                  <a:gd name="T1" fmla="*/ 21794 h 21794"/>
                  <a:gd name="T2" fmla="*/ 22064 w 22064"/>
                  <a:gd name="T3" fmla="*/ 5 h 21794"/>
                  <a:gd name="T4" fmla="*/ 21600 w 22064"/>
                  <a:gd name="T5" fmla="*/ 21600 h 2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64" h="21794" fill="none" extrusionOk="0">
                    <a:moveTo>
                      <a:pt x="0" y="21794"/>
                    </a:moveTo>
                    <a:cubicBezTo>
                      <a:pt x="0" y="21729"/>
                      <a:pt x="0" y="2166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54" y="-1"/>
                      <a:pt x="21909" y="1"/>
                      <a:pt x="22064" y="4"/>
                    </a:cubicBezTo>
                  </a:path>
                  <a:path w="22064" h="21794" stroke="0" extrusionOk="0">
                    <a:moveTo>
                      <a:pt x="0" y="21794"/>
                    </a:moveTo>
                    <a:cubicBezTo>
                      <a:pt x="0" y="21729"/>
                      <a:pt x="0" y="2166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54" y="-1"/>
                      <a:pt x="21909" y="1"/>
                      <a:pt x="22064" y="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2" name="Freeform 172"/>
              <p:cNvSpPr>
                <a:spLocks/>
              </p:cNvSpPr>
              <p:nvPr/>
            </p:nvSpPr>
            <p:spPr bwMode="auto">
              <a:xfrm>
                <a:off x="2233" y="980"/>
                <a:ext cx="39" cy="59"/>
              </a:xfrm>
              <a:custGeom>
                <a:avLst/>
                <a:gdLst>
                  <a:gd name="T0" fmla="*/ 39 w 39"/>
                  <a:gd name="T1" fmla="*/ 0 h 59"/>
                  <a:gd name="T2" fmla="*/ 0 w 39"/>
                  <a:gd name="T3" fmla="*/ 42 h 59"/>
                  <a:gd name="T4" fmla="*/ 23 w 39"/>
                  <a:gd name="T5" fmla="*/ 38 h 59"/>
                  <a:gd name="T6" fmla="*/ 35 w 39"/>
                  <a:gd name="T7" fmla="*/ 59 h 59"/>
                  <a:gd name="T8" fmla="*/ 39 w 39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9">
                    <a:moveTo>
                      <a:pt x="39" y="0"/>
                    </a:moveTo>
                    <a:lnTo>
                      <a:pt x="0" y="42"/>
                    </a:lnTo>
                    <a:lnTo>
                      <a:pt x="23" y="38"/>
                    </a:lnTo>
                    <a:lnTo>
                      <a:pt x="35" y="59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3" name="Freeform 173"/>
              <p:cNvSpPr>
                <a:spLocks/>
              </p:cNvSpPr>
              <p:nvPr/>
            </p:nvSpPr>
            <p:spPr bwMode="auto">
              <a:xfrm>
                <a:off x="2148" y="1765"/>
                <a:ext cx="294" cy="249"/>
              </a:xfrm>
              <a:custGeom>
                <a:avLst/>
                <a:gdLst>
                  <a:gd name="T0" fmla="*/ 0 w 854"/>
                  <a:gd name="T1" fmla="*/ 164 h 673"/>
                  <a:gd name="T2" fmla="*/ 119 w 854"/>
                  <a:gd name="T3" fmla="*/ 0 h 673"/>
                  <a:gd name="T4" fmla="*/ 854 w 854"/>
                  <a:gd name="T5" fmla="*/ 673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4" h="673">
                    <a:moveTo>
                      <a:pt x="0" y="164"/>
                    </a:moveTo>
                    <a:lnTo>
                      <a:pt x="119" y="0"/>
                    </a:lnTo>
                    <a:lnTo>
                      <a:pt x="854" y="67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4" name="Freeform 174"/>
              <p:cNvSpPr>
                <a:spLocks/>
              </p:cNvSpPr>
              <p:nvPr/>
            </p:nvSpPr>
            <p:spPr bwMode="auto">
              <a:xfrm>
                <a:off x="2391" y="1962"/>
                <a:ext cx="51" cy="52"/>
              </a:xfrm>
              <a:custGeom>
                <a:avLst/>
                <a:gdLst>
                  <a:gd name="T0" fmla="*/ 51 w 51"/>
                  <a:gd name="T1" fmla="*/ 52 h 52"/>
                  <a:gd name="T2" fmla="*/ 26 w 51"/>
                  <a:gd name="T3" fmla="*/ 0 h 52"/>
                  <a:gd name="T4" fmla="*/ 23 w 51"/>
                  <a:gd name="T5" fmla="*/ 24 h 52"/>
                  <a:gd name="T6" fmla="*/ 0 w 51"/>
                  <a:gd name="T7" fmla="*/ 30 h 52"/>
                  <a:gd name="T8" fmla="*/ 51 w 5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2">
                    <a:moveTo>
                      <a:pt x="51" y="52"/>
                    </a:moveTo>
                    <a:lnTo>
                      <a:pt x="26" y="0"/>
                    </a:lnTo>
                    <a:lnTo>
                      <a:pt x="23" y="24"/>
                    </a:lnTo>
                    <a:lnTo>
                      <a:pt x="0" y="30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5" name="Freeform 175"/>
              <p:cNvSpPr>
                <a:spLocks/>
              </p:cNvSpPr>
              <p:nvPr/>
            </p:nvSpPr>
            <p:spPr bwMode="auto">
              <a:xfrm>
                <a:off x="1362" y="1614"/>
                <a:ext cx="1818" cy="50"/>
              </a:xfrm>
              <a:custGeom>
                <a:avLst/>
                <a:gdLst>
                  <a:gd name="T0" fmla="*/ 5280 w 5280"/>
                  <a:gd name="T1" fmla="*/ 60 h 134"/>
                  <a:gd name="T2" fmla="*/ 5250 w 5280"/>
                  <a:gd name="T3" fmla="*/ 120 h 134"/>
                  <a:gd name="T4" fmla="*/ 5189 w 5280"/>
                  <a:gd name="T5" fmla="*/ 0 h 134"/>
                  <a:gd name="T6" fmla="*/ 5130 w 5280"/>
                  <a:gd name="T7" fmla="*/ 121 h 134"/>
                  <a:gd name="T8" fmla="*/ 5069 w 5280"/>
                  <a:gd name="T9" fmla="*/ 1 h 134"/>
                  <a:gd name="T10" fmla="*/ 5010 w 5280"/>
                  <a:gd name="T11" fmla="*/ 121 h 134"/>
                  <a:gd name="T12" fmla="*/ 4949 w 5280"/>
                  <a:gd name="T13" fmla="*/ 2 h 134"/>
                  <a:gd name="T14" fmla="*/ 4890 w 5280"/>
                  <a:gd name="T15" fmla="*/ 122 h 134"/>
                  <a:gd name="T16" fmla="*/ 4829 w 5280"/>
                  <a:gd name="T17" fmla="*/ 3 h 134"/>
                  <a:gd name="T18" fmla="*/ 4770 w 5280"/>
                  <a:gd name="T19" fmla="*/ 123 h 134"/>
                  <a:gd name="T20" fmla="*/ 4709 w 5280"/>
                  <a:gd name="T21" fmla="*/ 3 h 134"/>
                  <a:gd name="T22" fmla="*/ 4650 w 5280"/>
                  <a:gd name="T23" fmla="*/ 124 h 134"/>
                  <a:gd name="T24" fmla="*/ 4589 w 5280"/>
                  <a:gd name="T25" fmla="*/ 4 h 134"/>
                  <a:gd name="T26" fmla="*/ 4530 w 5280"/>
                  <a:gd name="T27" fmla="*/ 125 h 134"/>
                  <a:gd name="T28" fmla="*/ 4469 w 5280"/>
                  <a:gd name="T29" fmla="*/ 5 h 134"/>
                  <a:gd name="T30" fmla="*/ 4410 w 5280"/>
                  <a:gd name="T31" fmla="*/ 125 h 134"/>
                  <a:gd name="T32" fmla="*/ 4349 w 5280"/>
                  <a:gd name="T33" fmla="*/ 6 h 134"/>
                  <a:gd name="T34" fmla="*/ 4290 w 5280"/>
                  <a:gd name="T35" fmla="*/ 126 h 134"/>
                  <a:gd name="T36" fmla="*/ 4229 w 5280"/>
                  <a:gd name="T37" fmla="*/ 7 h 134"/>
                  <a:gd name="T38" fmla="*/ 4170 w 5280"/>
                  <a:gd name="T39" fmla="*/ 127 h 134"/>
                  <a:gd name="T40" fmla="*/ 4109 w 5280"/>
                  <a:gd name="T41" fmla="*/ 7 h 134"/>
                  <a:gd name="T42" fmla="*/ 4050 w 5280"/>
                  <a:gd name="T43" fmla="*/ 128 h 134"/>
                  <a:gd name="T44" fmla="*/ 3989 w 5280"/>
                  <a:gd name="T45" fmla="*/ 8 h 134"/>
                  <a:gd name="T46" fmla="*/ 3930 w 5280"/>
                  <a:gd name="T47" fmla="*/ 129 h 134"/>
                  <a:gd name="T48" fmla="*/ 3869 w 5280"/>
                  <a:gd name="T49" fmla="*/ 9 h 134"/>
                  <a:gd name="T50" fmla="*/ 3810 w 5280"/>
                  <a:gd name="T51" fmla="*/ 129 h 134"/>
                  <a:gd name="T52" fmla="*/ 3749 w 5280"/>
                  <a:gd name="T53" fmla="*/ 10 h 134"/>
                  <a:gd name="T54" fmla="*/ 3690 w 5280"/>
                  <a:gd name="T55" fmla="*/ 130 h 134"/>
                  <a:gd name="T56" fmla="*/ 3629 w 5280"/>
                  <a:gd name="T57" fmla="*/ 11 h 134"/>
                  <a:gd name="T58" fmla="*/ 3570 w 5280"/>
                  <a:gd name="T59" fmla="*/ 131 h 134"/>
                  <a:gd name="T60" fmla="*/ 3509 w 5280"/>
                  <a:gd name="T61" fmla="*/ 11 h 134"/>
                  <a:gd name="T62" fmla="*/ 3450 w 5280"/>
                  <a:gd name="T63" fmla="*/ 132 h 134"/>
                  <a:gd name="T64" fmla="*/ 3389 w 5280"/>
                  <a:gd name="T65" fmla="*/ 12 h 134"/>
                  <a:gd name="T66" fmla="*/ 3330 w 5280"/>
                  <a:gd name="T67" fmla="*/ 133 h 134"/>
                  <a:gd name="T68" fmla="*/ 3269 w 5280"/>
                  <a:gd name="T69" fmla="*/ 13 h 134"/>
                  <a:gd name="T70" fmla="*/ 3210 w 5280"/>
                  <a:gd name="T71" fmla="*/ 133 h 134"/>
                  <a:gd name="T72" fmla="*/ 3149 w 5280"/>
                  <a:gd name="T73" fmla="*/ 14 h 134"/>
                  <a:gd name="T74" fmla="*/ 3090 w 5280"/>
                  <a:gd name="T75" fmla="*/ 134 h 134"/>
                  <a:gd name="T76" fmla="*/ 3060 w 5280"/>
                  <a:gd name="T77" fmla="*/ 74 h 134"/>
                  <a:gd name="T78" fmla="*/ 3045 w 5280"/>
                  <a:gd name="T79" fmla="*/ 75 h 134"/>
                  <a:gd name="T80" fmla="*/ 0 w 5280"/>
                  <a:gd name="T81" fmla="*/ 4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80" h="134">
                    <a:moveTo>
                      <a:pt x="5280" y="60"/>
                    </a:moveTo>
                    <a:lnTo>
                      <a:pt x="5250" y="120"/>
                    </a:lnTo>
                    <a:lnTo>
                      <a:pt x="5189" y="0"/>
                    </a:lnTo>
                    <a:lnTo>
                      <a:pt x="5130" y="121"/>
                    </a:lnTo>
                    <a:lnTo>
                      <a:pt x="5069" y="1"/>
                    </a:lnTo>
                    <a:lnTo>
                      <a:pt x="5010" y="121"/>
                    </a:lnTo>
                    <a:lnTo>
                      <a:pt x="4949" y="2"/>
                    </a:lnTo>
                    <a:lnTo>
                      <a:pt x="4890" y="122"/>
                    </a:lnTo>
                    <a:lnTo>
                      <a:pt x="4829" y="3"/>
                    </a:lnTo>
                    <a:lnTo>
                      <a:pt x="4770" y="123"/>
                    </a:lnTo>
                    <a:lnTo>
                      <a:pt x="4709" y="3"/>
                    </a:lnTo>
                    <a:lnTo>
                      <a:pt x="4650" y="124"/>
                    </a:lnTo>
                    <a:lnTo>
                      <a:pt x="4589" y="4"/>
                    </a:lnTo>
                    <a:lnTo>
                      <a:pt x="4530" y="125"/>
                    </a:lnTo>
                    <a:lnTo>
                      <a:pt x="4469" y="5"/>
                    </a:lnTo>
                    <a:lnTo>
                      <a:pt x="4410" y="125"/>
                    </a:lnTo>
                    <a:lnTo>
                      <a:pt x="4349" y="6"/>
                    </a:lnTo>
                    <a:lnTo>
                      <a:pt x="4290" y="126"/>
                    </a:lnTo>
                    <a:lnTo>
                      <a:pt x="4229" y="7"/>
                    </a:lnTo>
                    <a:lnTo>
                      <a:pt x="4170" y="127"/>
                    </a:lnTo>
                    <a:lnTo>
                      <a:pt x="4109" y="7"/>
                    </a:lnTo>
                    <a:lnTo>
                      <a:pt x="4050" y="128"/>
                    </a:lnTo>
                    <a:lnTo>
                      <a:pt x="3989" y="8"/>
                    </a:lnTo>
                    <a:lnTo>
                      <a:pt x="3930" y="129"/>
                    </a:lnTo>
                    <a:lnTo>
                      <a:pt x="3869" y="9"/>
                    </a:lnTo>
                    <a:lnTo>
                      <a:pt x="3810" y="129"/>
                    </a:lnTo>
                    <a:lnTo>
                      <a:pt x="3749" y="10"/>
                    </a:lnTo>
                    <a:lnTo>
                      <a:pt x="3690" y="130"/>
                    </a:lnTo>
                    <a:lnTo>
                      <a:pt x="3629" y="11"/>
                    </a:lnTo>
                    <a:lnTo>
                      <a:pt x="3570" y="131"/>
                    </a:lnTo>
                    <a:lnTo>
                      <a:pt x="3509" y="11"/>
                    </a:lnTo>
                    <a:lnTo>
                      <a:pt x="3450" y="132"/>
                    </a:lnTo>
                    <a:lnTo>
                      <a:pt x="3389" y="12"/>
                    </a:lnTo>
                    <a:lnTo>
                      <a:pt x="3330" y="133"/>
                    </a:lnTo>
                    <a:lnTo>
                      <a:pt x="3269" y="13"/>
                    </a:lnTo>
                    <a:lnTo>
                      <a:pt x="3210" y="133"/>
                    </a:lnTo>
                    <a:lnTo>
                      <a:pt x="3149" y="14"/>
                    </a:lnTo>
                    <a:lnTo>
                      <a:pt x="3090" y="134"/>
                    </a:lnTo>
                    <a:lnTo>
                      <a:pt x="3060" y="74"/>
                    </a:lnTo>
                    <a:lnTo>
                      <a:pt x="3045" y="75"/>
                    </a:lnTo>
                    <a:lnTo>
                      <a:pt x="0" y="4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6" name="Arc 176"/>
              <p:cNvSpPr>
                <a:spLocks/>
              </p:cNvSpPr>
              <p:nvPr/>
            </p:nvSpPr>
            <p:spPr bwMode="auto">
              <a:xfrm>
                <a:off x="876" y="718"/>
                <a:ext cx="486" cy="9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4 w 21644"/>
                  <a:gd name="T1" fmla="*/ 21600 h 21600"/>
                  <a:gd name="T2" fmla="*/ 0 w 21644"/>
                  <a:gd name="T3" fmla="*/ 24 h 21600"/>
                  <a:gd name="T4" fmla="*/ 21600 w 2164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4" h="21600" fill="none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80" y="21600"/>
                      <a:pt x="13" y="11943"/>
                      <a:pt x="0" y="23"/>
                    </a:cubicBezTo>
                  </a:path>
                  <a:path w="21644" h="21600" stroke="0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80" y="21600"/>
                      <a:pt x="13" y="11943"/>
                      <a:pt x="0" y="2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7" name="Freeform 177"/>
              <p:cNvSpPr>
                <a:spLocks/>
              </p:cNvSpPr>
              <p:nvPr/>
            </p:nvSpPr>
            <p:spPr bwMode="auto">
              <a:xfrm>
                <a:off x="858" y="719"/>
                <a:ext cx="37" cy="56"/>
              </a:xfrm>
              <a:custGeom>
                <a:avLst/>
                <a:gdLst>
                  <a:gd name="T0" fmla="*/ 18 w 37"/>
                  <a:gd name="T1" fmla="*/ 0 h 56"/>
                  <a:gd name="T2" fmla="*/ 0 w 37"/>
                  <a:gd name="T3" fmla="*/ 56 h 56"/>
                  <a:gd name="T4" fmla="*/ 18 w 37"/>
                  <a:gd name="T5" fmla="*/ 41 h 56"/>
                  <a:gd name="T6" fmla="*/ 37 w 37"/>
                  <a:gd name="T7" fmla="*/ 56 h 56"/>
                  <a:gd name="T8" fmla="*/ 18 w 37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6">
                    <a:moveTo>
                      <a:pt x="18" y="0"/>
                    </a:moveTo>
                    <a:lnTo>
                      <a:pt x="0" y="56"/>
                    </a:lnTo>
                    <a:lnTo>
                      <a:pt x="18" y="41"/>
                    </a:lnTo>
                    <a:lnTo>
                      <a:pt x="37" y="5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8" name="Freeform 178"/>
              <p:cNvSpPr>
                <a:spLocks/>
              </p:cNvSpPr>
              <p:nvPr/>
            </p:nvSpPr>
            <p:spPr bwMode="auto">
              <a:xfrm>
                <a:off x="796" y="5283"/>
                <a:ext cx="190" cy="50"/>
              </a:xfrm>
              <a:custGeom>
                <a:avLst/>
                <a:gdLst>
                  <a:gd name="T0" fmla="*/ 552 w 552"/>
                  <a:gd name="T1" fmla="*/ 0 h 136"/>
                  <a:gd name="T2" fmla="*/ 307 w 552"/>
                  <a:gd name="T3" fmla="*/ 136 h 136"/>
                  <a:gd name="T4" fmla="*/ 0 w 552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136">
                    <a:moveTo>
                      <a:pt x="552" y="0"/>
                    </a:moveTo>
                    <a:lnTo>
                      <a:pt x="307" y="136"/>
                    </a:lnTo>
                    <a:lnTo>
                      <a:pt x="0" y="13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9" name="Freeform 179"/>
              <p:cNvSpPr>
                <a:spLocks/>
              </p:cNvSpPr>
              <p:nvPr/>
            </p:nvSpPr>
            <p:spPr bwMode="auto">
              <a:xfrm>
                <a:off x="1018" y="4801"/>
                <a:ext cx="847" cy="407"/>
              </a:xfrm>
              <a:custGeom>
                <a:avLst/>
                <a:gdLst>
                  <a:gd name="T0" fmla="*/ 2460 w 2460"/>
                  <a:gd name="T1" fmla="*/ 1099 h 1099"/>
                  <a:gd name="T2" fmla="*/ 0 w 2460"/>
                  <a:gd name="T3" fmla="*/ 122 h 1099"/>
                  <a:gd name="T4" fmla="*/ 0 w 2460"/>
                  <a:gd name="T5" fmla="*/ 0 h 1099"/>
                  <a:gd name="T6" fmla="*/ 136 w 2460"/>
                  <a:gd name="T7" fmla="*/ 0 h 1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0" h="1099">
                    <a:moveTo>
                      <a:pt x="2460" y="1099"/>
                    </a:moveTo>
                    <a:lnTo>
                      <a:pt x="0" y="122"/>
                    </a:lnTo>
                    <a:lnTo>
                      <a:pt x="0" y="0"/>
                    </a:lnTo>
                    <a:lnTo>
                      <a:pt x="1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0" name="Freeform 180"/>
              <p:cNvSpPr>
                <a:spLocks/>
              </p:cNvSpPr>
              <p:nvPr/>
            </p:nvSpPr>
            <p:spPr bwMode="auto">
              <a:xfrm>
                <a:off x="1065" y="4762"/>
                <a:ext cx="7" cy="78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1" name="Line 181"/>
              <p:cNvSpPr>
                <a:spLocks noChangeShapeType="1"/>
              </p:cNvSpPr>
              <p:nvPr/>
            </p:nvSpPr>
            <p:spPr bwMode="auto">
              <a:xfrm flipH="1">
                <a:off x="1065" y="476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2" name="Freeform 182"/>
              <p:cNvSpPr>
                <a:spLocks/>
              </p:cNvSpPr>
              <p:nvPr/>
            </p:nvSpPr>
            <p:spPr bwMode="auto">
              <a:xfrm>
                <a:off x="412" y="4993"/>
                <a:ext cx="127" cy="272"/>
              </a:xfrm>
              <a:custGeom>
                <a:avLst/>
                <a:gdLst>
                  <a:gd name="T0" fmla="*/ 369 w 369"/>
                  <a:gd name="T1" fmla="*/ 733 h 733"/>
                  <a:gd name="T2" fmla="*/ 0 w 369"/>
                  <a:gd name="T3" fmla="*/ 136 h 733"/>
                  <a:gd name="T4" fmla="*/ 0 w 369"/>
                  <a:gd name="T5" fmla="*/ 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9" h="733">
                    <a:moveTo>
                      <a:pt x="369" y="733"/>
                    </a:move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3" name="Freeform 183"/>
              <p:cNvSpPr>
                <a:spLocks/>
              </p:cNvSpPr>
              <p:nvPr/>
            </p:nvSpPr>
            <p:spPr bwMode="auto">
              <a:xfrm>
                <a:off x="376" y="4986"/>
                <a:ext cx="7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4" name="Line 184"/>
              <p:cNvSpPr>
                <a:spLocks noChangeShapeType="1"/>
              </p:cNvSpPr>
              <p:nvPr/>
            </p:nvSpPr>
            <p:spPr bwMode="auto">
              <a:xfrm>
                <a:off x="376" y="498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5" name="Arc 185"/>
              <p:cNvSpPr>
                <a:spLocks/>
              </p:cNvSpPr>
              <p:nvPr/>
            </p:nvSpPr>
            <p:spPr bwMode="auto">
              <a:xfrm>
                <a:off x="523" y="5055"/>
                <a:ext cx="253" cy="2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85 w 21685"/>
                  <a:gd name="T1" fmla="*/ 21600 h 21600"/>
                  <a:gd name="T2" fmla="*/ 0 w 21685"/>
                  <a:gd name="T3" fmla="*/ 80 h 21600"/>
                  <a:gd name="T4" fmla="*/ 21600 w 216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5" h="21600" fill="none" extrusionOk="0">
                    <a:moveTo>
                      <a:pt x="21684" y="21599"/>
                    </a:moveTo>
                    <a:cubicBezTo>
                      <a:pt x="21656" y="21599"/>
                      <a:pt x="21628" y="21599"/>
                      <a:pt x="21600" y="21600"/>
                    </a:cubicBezTo>
                    <a:cubicBezTo>
                      <a:pt x="9701" y="21600"/>
                      <a:pt x="44" y="11978"/>
                      <a:pt x="0" y="79"/>
                    </a:cubicBezTo>
                  </a:path>
                  <a:path w="21685" h="21600" stroke="0" extrusionOk="0">
                    <a:moveTo>
                      <a:pt x="21684" y="21599"/>
                    </a:moveTo>
                    <a:cubicBezTo>
                      <a:pt x="21656" y="21599"/>
                      <a:pt x="21628" y="21599"/>
                      <a:pt x="21600" y="21600"/>
                    </a:cubicBezTo>
                    <a:cubicBezTo>
                      <a:pt x="9701" y="21600"/>
                      <a:pt x="44" y="11978"/>
                      <a:pt x="0" y="7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6" name="Arc 186"/>
              <p:cNvSpPr>
                <a:spLocks/>
              </p:cNvSpPr>
              <p:nvPr/>
            </p:nvSpPr>
            <p:spPr bwMode="auto">
              <a:xfrm>
                <a:off x="523" y="5010"/>
                <a:ext cx="84" cy="4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5 w 21600"/>
                  <a:gd name="T1" fmla="*/ 22082 h 22082"/>
                  <a:gd name="T2" fmla="*/ 21600 w 21600"/>
                  <a:gd name="T3" fmla="*/ 0 h 22082"/>
                  <a:gd name="T4" fmla="*/ 21600 w 21600"/>
                  <a:gd name="T5" fmla="*/ 21600 h 22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82" fill="none" extrusionOk="0">
                    <a:moveTo>
                      <a:pt x="5" y="22081"/>
                    </a:moveTo>
                    <a:cubicBezTo>
                      <a:pt x="1" y="21921"/>
                      <a:pt x="0" y="21760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2082" stroke="0" extrusionOk="0">
                    <a:moveTo>
                      <a:pt x="5" y="22081"/>
                    </a:moveTo>
                    <a:cubicBezTo>
                      <a:pt x="1" y="21921"/>
                      <a:pt x="0" y="21760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7" name="Freeform 187"/>
              <p:cNvSpPr>
                <a:spLocks/>
              </p:cNvSpPr>
              <p:nvPr/>
            </p:nvSpPr>
            <p:spPr bwMode="auto">
              <a:xfrm>
                <a:off x="591" y="4972"/>
                <a:ext cx="38" cy="73"/>
              </a:xfrm>
              <a:custGeom>
                <a:avLst/>
                <a:gdLst>
                  <a:gd name="T0" fmla="*/ 111 w 111"/>
                  <a:gd name="T1" fmla="*/ 187 h 196"/>
                  <a:gd name="T2" fmla="*/ 94 w 111"/>
                  <a:gd name="T3" fmla="*/ 196 h 196"/>
                  <a:gd name="T4" fmla="*/ 0 w 111"/>
                  <a:gd name="T5" fmla="*/ 8 h 196"/>
                  <a:gd name="T6" fmla="*/ 17 w 111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96">
                    <a:moveTo>
                      <a:pt x="111" y="187"/>
                    </a:moveTo>
                    <a:lnTo>
                      <a:pt x="94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8" name="Line 188"/>
              <p:cNvSpPr>
                <a:spLocks noChangeShapeType="1"/>
              </p:cNvSpPr>
              <p:nvPr/>
            </p:nvSpPr>
            <p:spPr bwMode="auto">
              <a:xfrm flipH="1">
                <a:off x="591" y="497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9" name="Arc 189"/>
              <p:cNvSpPr>
                <a:spLocks/>
              </p:cNvSpPr>
              <p:nvPr/>
            </p:nvSpPr>
            <p:spPr bwMode="auto">
              <a:xfrm>
                <a:off x="607" y="5180"/>
                <a:ext cx="90" cy="10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38 w 21838"/>
                  <a:gd name="T1" fmla="*/ 21599 h 21600"/>
                  <a:gd name="T2" fmla="*/ 0 w 21838"/>
                  <a:gd name="T3" fmla="*/ 203 h 21600"/>
                  <a:gd name="T4" fmla="*/ 21599 w 2183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38" h="21600" fill="none" extrusionOk="0">
                    <a:moveTo>
                      <a:pt x="21837" y="21598"/>
                    </a:moveTo>
                    <a:cubicBezTo>
                      <a:pt x="21758" y="21599"/>
                      <a:pt x="21678" y="21599"/>
                      <a:pt x="21599" y="21600"/>
                    </a:cubicBezTo>
                    <a:cubicBezTo>
                      <a:pt x="9748" y="21600"/>
                      <a:pt x="111" y="12052"/>
                      <a:pt x="-1" y="203"/>
                    </a:cubicBezTo>
                  </a:path>
                  <a:path w="21838" h="21600" stroke="0" extrusionOk="0">
                    <a:moveTo>
                      <a:pt x="21837" y="21598"/>
                    </a:moveTo>
                    <a:cubicBezTo>
                      <a:pt x="21758" y="21599"/>
                      <a:pt x="21678" y="21599"/>
                      <a:pt x="21599" y="21600"/>
                    </a:cubicBezTo>
                    <a:cubicBezTo>
                      <a:pt x="9748" y="21600"/>
                      <a:pt x="111" y="12052"/>
                      <a:pt x="-1" y="20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0" name="Freeform 190"/>
              <p:cNvSpPr>
                <a:spLocks/>
              </p:cNvSpPr>
              <p:nvPr/>
            </p:nvSpPr>
            <p:spPr bwMode="auto">
              <a:xfrm>
                <a:off x="576" y="5149"/>
                <a:ext cx="58" cy="58"/>
              </a:xfrm>
              <a:custGeom>
                <a:avLst/>
                <a:gdLst>
                  <a:gd name="T0" fmla="*/ 158 w 171"/>
                  <a:gd name="T1" fmla="*/ 0 h 155"/>
                  <a:gd name="T2" fmla="*/ 171 w 171"/>
                  <a:gd name="T3" fmla="*/ 15 h 155"/>
                  <a:gd name="T4" fmla="*/ 13 w 171"/>
                  <a:gd name="T5" fmla="*/ 155 h 155"/>
                  <a:gd name="T6" fmla="*/ 0 w 171"/>
                  <a:gd name="T7" fmla="*/ 14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55">
                    <a:moveTo>
                      <a:pt x="158" y="0"/>
                    </a:moveTo>
                    <a:lnTo>
                      <a:pt x="171" y="15"/>
                    </a:lnTo>
                    <a:lnTo>
                      <a:pt x="13" y="155"/>
                    </a:lnTo>
                    <a:lnTo>
                      <a:pt x="0" y="14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1" name="Line 191"/>
              <p:cNvSpPr>
                <a:spLocks noChangeShapeType="1"/>
              </p:cNvSpPr>
              <p:nvPr/>
            </p:nvSpPr>
            <p:spPr bwMode="auto">
              <a:xfrm>
                <a:off x="576" y="5201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2" name="Arc 192"/>
              <p:cNvSpPr>
                <a:spLocks/>
              </p:cNvSpPr>
              <p:nvPr/>
            </p:nvSpPr>
            <p:spPr bwMode="auto">
              <a:xfrm>
                <a:off x="772" y="5168"/>
                <a:ext cx="77" cy="11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90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3" y="21600"/>
                      <a:pt x="104" y="12044"/>
                      <a:pt x="-1" y="190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3" y="21600"/>
                      <a:pt x="104" y="12044"/>
                      <a:pt x="-1" y="19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3" name="Freeform 193"/>
              <p:cNvSpPr>
                <a:spLocks/>
              </p:cNvSpPr>
              <p:nvPr/>
            </p:nvSpPr>
            <p:spPr bwMode="auto">
              <a:xfrm>
                <a:off x="738" y="5139"/>
                <a:ext cx="62" cy="53"/>
              </a:xfrm>
              <a:custGeom>
                <a:avLst/>
                <a:gdLst>
                  <a:gd name="T0" fmla="*/ 170 w 181"/>
                  <a:gd name="T1" fmla="*/ 0 h 141"/>
                  <a:gd name="T2" fmla="*/ 181 w 181"/>
                  <a:gd name="T3" fmla="*/ 17 h 141"/>
                  <a:gd name="T4" fmla="*/ 11 w 181"/>
                  <a:gd name="T5" fmla="*/ 141 h 141"/>
                  <a:gd name="T6" fmla="*/ 0 w 181"/>
                  <a:gd name="T7" fmla="*/ 12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1">
                    <a:moveTo>
                      <a:pt x="170" y="0"/>
                    </a:moveTo>
                    <a:lnTo>
                      <a:pt x="181" y="17"/>
                    </a:lnTo>
                    <a:lnTo>
                      <a:pt x="11" y="141"/>
                    </a:lnTo>
                    <a:lnTo>
                      <a:pt x="0" y="12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4" name="Line 194"/>
              <p:cNvSpPr>
                <a:spLocks noChangeShapeType="1"/>
              </p:cNvSpPr>
              <p:nvPr/>
            </p:nvSpPr>
            <p:spPr bwMode="auto">
              <a:xfrm>
                <a:off x="738" y="5185"/>
                <a:ext cx="4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5" name="Arc 195"/>
              <p:cNvSpPr>
                <a:spLocks/>
              </p:cNvSpPr>
              <p:nvPr/>
            </p:nvSpPr>
            <p:spPr bwMode="auto">
              <a:xfrm>
                <a:off x="1034" y="5180"/>
                <a:ext cx="115" cy="10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13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2" y="21600"/>
                      <a:pt x="116" y="12058"/>
                      <a:pt x="0" y="21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2" y="21600"/>
                      <a:pt x="116" y="12058"/>
                      <a:pt x="0" y="21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6" name="Freeform 196"/>
              <p:cNvSpPr>
                <a:spLocks/>
              </p:cNvSpPr>
              <p:nvPr/>
            </p:nvSpPr>
            <p:spPr bwMode="auto">
              <a:xfrm>
                <a:off x="997" y="5174"/>
                <a:ext cx="7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7" name="Line 197"/>
              <p:cNvSpPr>
                <a:spLocks noChangeShapeType="1"/>
              </p:cNvSpPr>
              <p:nvPr/>
            </p:nvSpPr>
            <p:spPr bwMode="auto">
              <a:xfrm>
                <a:off x="997" y="517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8" name="Arc 198"/>
              <p:cNvSpPr>
                <a:spLocks/>
              </p:cNvSpPr>
              <p:nvPr/>
            </p:nvSpPr>
            <p:spPr bwMode="auto">
              <a:xfrm>
                <a:off x="1165" y="5186"/>
                <a:ext cx="126" cy="9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9 w 21769"/>
                  <a:gd name="T1" fmla="*/ 21599 h 21600"/>
                  <a:gd name="T2" fmla="*/ 0 w 21769"/>
                  <a:gd name="T3" fmla="*/ 0 h 21600"/>
                  <a:gd name="T4" fmla="*/ 21600 w 2176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9" h="21600" fill="none" extrusionOk="0">
                    <a:moveTo>
                      <a:pt x="21769" y="21599"/>
                    </a:moveTo>
                    <a:cubicBezTo>
                      <a:pt x="21712" y="21599"/>
                      <a:pt x="2165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9" h="21600" stroke="0" extrusionOk="0">
                    <a:moveTo>
                      <a:pt x="21769" y="21599"/>
                    </a:moveTo>
                    <a:cubicBezTo>
                      <a:pt x="21712" y="21599"/>
                      <a:pt x="2165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9" name="Freeform 199"/>
              <p:cNvSpPr>
                <a:spLocks/>
              </p:cNvSpPr>
              <p:nvPr/>
            </p:nvSpPr>
            <p:spPr bwMode="auto">
              <a:xfrm>
                <a:off x="1139" y="5151"/>
                <a:ext cx="47" cy="67"/>
              </a:xfrm>
              <a:custGeom>
                <a:avLst/>
                <a:gdLst>
                  <a:gd name="T0" fmla="*/ 119 w 136"/>
                  <a:gd name="T1" fmla="*/ 0 h 181"/>
                  <a:gd name="T2" fmla="*/ 136 w 136"/>
                  <a:gd name="T3" fmla="*/ 11 h 181"/>
                  <a:gd name="T4" fmla="*/ 17 w 136"/>
                  <a:gd name="T5" fmla="*/ 181 h 181"/>
                  <a:gd name="T6" fmla="*/ 0 w 136"/>
                  <a:gd name="T7" fmla="*/ 17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1">
                    <a:moveTo>
                      <a:pt x="119" y="0"/>
                    </a:moveTo>
                    <a:lnTo>
                      <a:pt x="136" y="11"/>
                    </a:lnTo>
                    <a:lnTo>
                      <a:pt x="17" y="181"/>
                    </a:lnTo>
                    <a:lnTo>
                      <a:pt x="0" y="17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0" name="Line 200"/>
              <p:cNvSpPr>
                <a:spLocks noChangeShapeType="1"/>
              </p:cNvSpPr>
              <p:nvPr/>
            </p:nvSpPr>
            <p:spPr bwMode="auto">
              <a:xfrm>
                <a:off x="1139" y="5214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1" name="Arc 201"/>
              <p:cNvSpPr>
                <a:spLocks/>
              </p:cNvSpPr>
              <p:nvPr/>
            </p:nvSpPr>
            <p:spPr bwMode="auto">
              <a:xfrm>
                <a:off x="1328" y="5174"/>
                <a:ext cx="100" cy="10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14 w 21814"/>
                  <a:gd name="T1" fmla="*/ 21599 h 21600"/>
                  <a:gd name="T2" fmla="*/ 0 w 21814"/>
                  <a:gd name="T3" fmla="*/ 0 h 21600"/>
                  <a:gd name="T4" fmla="*/ 21600 w 2181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14" h="21600" fill="none" extrusionOk="0">
                    <a:moveTo>
                      <a:pt x="21813" y="21598"/>
                    </a:moveTo>
                    <a:cubicBezTo>
                      <a:pt x="21742" y="21599"/>
                      <a:pt x="2167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814" h="21600" stroke="0" extrusionOk="0">
                    <a:moveTo>
                      <a:pt x="21813" y="21598"/>
                    </a:moveTo>
                    <a:cubicBezTo>
                      <a:pt x="21742" y="21599"/>
                      <a:pt x="2167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2" name="Freeform 202"/>
              <p:cNvSpPr>
                <a:spLocks/>
              </p:cNvSpPr>
              <p:nvPr/>
            </p:nvSpPr>
            <p:spPr bwMode="auto">
              <a:xfrm>
                <a:off x="1292" y="5167"/>
                <a:ext cx="7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3" name="Line 203"/>
              <p:cNvSpPr>
                <a:spLocks noChangeShapeType="1"/>
              </p:cNvSpPr>
              <p:nvPr/>
            </p:nvSpPr>
            <p:spPr bwMode="auto">
              <a:xfrm>
                <a:off x="1292" y="516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4" name="Line 204"/>
              <p:cNvSpPr>
                <a:spLocks noChangeShapeType="1"/>
              </p:cNvSpPr>
              <p:nvPr/>
            </p:nvSpPr>
            <p:spPr bwMode="auto">
              <a:xfrm flipH="1">
                <a:off x="912" y="4183"/>
                <a:ext cx="74" cy="5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Arc 206"/>
            <p:cNvSpPr>
              <a:spLocks/>
            </p:cNvSpPr>
            <p:nvPr/>
          </p:nvSpPr>
          <p:spPr bwMode="auto">
            <a:xfrm>
              <a:off x="549" y="3916"/>
              <a:ext cx="363" cy="3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513" y="3909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513" y="39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1313" y="4080"/>
              <a:ext cx="121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6 w 21776"/>
                <a:gd name="T1" fmla="*/ 21599 h 21600"/>
                <a:gd name="T2" fmla="*/ 0 w 21776"/>
                <a:gd name="T3" fmla="*/ 226 h 21600"/>
                <a:gd name="T4" fmla="*/ 21599 w 217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6" h="21600" fill="none" extrusionOk="0">
                  <a:moveTo>
                    <a:pt x="21776" y="21599"/>
                  </a:moveTo>
                  <a:cubicBezTo>
                    <a:pt x="21717" y="21599"/>
                    <a:pt x="21658" y="21599"/>
                    <a:pt x="21599" y="21600"/>
                  </a:cubicBezTo>
                  <a:cubicBezTo>
                    <a:pt x="9757" y="21600"/>
                    <a:pt x="124" y="12066"/>
                    <a:pt x="0" y="225"/>
                  </a:cubicBezTo>
                </a:path>
                <a:path w="21776" h="21600" stroke="0" extrusionOk="0">
                  <a:moveTo>
                    <a:pt x="21776" y="21599"/>
                  </a:moveTo>
                  <a:cubicBezTo>
                    <a:pt x="21717" y="21599"/>
                    <a:pt x="21658" y="21599"/>
                    <a:pt x="21599" y="21600"/>
                  </a:cubicBezTo>
                  <a:cubicBezTo>
                    <a:pt x="9757" y="21600"/>
                    <a:pt x="124" y="12066"/>
                    <a:pt x="0" y="22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286" y="4045"/>
              <a:ext cx="48" cy="67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286" y="410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1166" y="4080"/>
              <a:ext cx="126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68 w 21768"/>
                <a:gd name="T1" fmla="*/ 21599 h 21600"/>
                <a:gd name="T2" fmla="*/ 0 w 21768"/>
                <a:gd name="T3" fmla="*/ 225 h 21600"/>
                <a:gd name="T4" fmla="*/ 21599 w 217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8" h="21600" fill="none" extrusionOk="0">
                  <a:moveTo>
                    <a:pt x="21768" y="21599"/>
                  </a:moveTo>
                  <a:cubicBezTo>
                    <a:pt x="21711" y="21599"/>
                    <a:pt x="21655" y="21599"/>
                    <a:pt x="21599" y="21600"/>
                  </a:cubicBezTo>
                  <a:cubicBezTo>
                    <a:pt x="9757" y="21600"/>
                    <a:pt x="123" y="12065"/>
                    <a:pt x="0" y="224"/>
                  </a:cubicBezTo>
                </a:path>
                <a:path w="21768" h="21600" stroke="0" extrusionOk="0">
                  <a:moveTo>
                    <a:pt x="21768" y="21599"/>
                  </a:moveTo>
                  <a:cubicBezTo>
                    <a:pt x="21711" y="21599"/>
                    <a:pt x="21655" y="21599"/>
                    <a:pt x="21599" y="21600"/>
                  </a:cubicBezTo>
                  <a:cubicBezTo>
                    <a:pt x="9757" y="21600"/>
                    <a:pt x="123" y="12065"/>
                    <a:pt x="0" y="22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139" y="4045"/>
              <a:ext cx="47" cy="67"/>
            </a:xfrm>
            <a:custGeom>
              <a:avLst/>
              <a:gdLst>
                <a:gd name="T0" fmla="*/ 119 w 136"/>
                <a:gd name="T1" fmla="*/ 0 h 181"/>
                <a:gd name="T2" fmla="*/ 136 w 136"/>
                <a:gd name="T3" fmla="*/ 11 h 181"/>
                <a:gd name="T4" fmla="*/ 17 w 136"/>
                <a:gd name="T5" fmla="*/ 181 h 181"/>
                <a:gd name="T6" fmla="*/ 0 w 136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1">
                  <a:moveTo>
                    <a:pt x="119" y="0"/>
                  </a:moveTo>
                  <a:lnTo>
                    <a:pt x="136" y="11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139" y="410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1014" y="4080"/>
              <a:ext cx="135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987" y="4044"/>
              <a:ext cx="46" cy="69"/>
            </a:xfrm>
            <a:custGeom>
              <a:avLst/>
              <a:gdLst>
                <a:gd name="T0" fmla="*/ 115 w 132"/>
                <a:gd name="T1" fmla="*/ 0 h 185"/>
                <a:gd name="T2" fmla="*/ 132 w 132"/>
                <a:gd name="T3" fmla="*/ 11 h 185"/>
                <a:gd name="T4" fmla="*/ 17 w 132"/>
                <a:gd name="T5" fmla="*/ 185 h 185"/>
                <a:gd name="T6" fmla="*/ 0 w 132"/>
                <a:gd name="T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15" y="0"/>
                  </a:moveTo>
                  <a:lnTo>
                    <a:pt x="132" y="11"/>
                  </a:lnTo>
                  <a:lnTo>
                    <a:pt x="17" y="185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987" y="410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970" y="3718"/>
              <a:ext cx="901" cy="386"/>
            </a:xfrm>
            <a:custGeom>
              <a:avLst/>
              <a:gdLst>
                <a:gd name="T0" fmla="*/ 2616 w 2616"/>
                <a:gd name="T1" fmla="*/ 1040 h 1040"/>
                <a:gd name="T2" fmla="*/ 0 w 2616"/>
                <a:gd name="T3" fmla="*/ 122 h 1040"/>
                <a:gd name="T4" fmla="*/ 0 w 2616"/>
                <a:gd name="T5" fmla="*/ 0 h 1040"/>
                <a:gd name="T6" fmla="*/ 153 w 2616"/>
                <a:gd name="T7" fmla="*/ 0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6" h="1040">
                  <a:moveTo>
                    <a:pt x="2616" y="1040"/>
                  </a:moveTo>
                  <a:lnTo>
                    <a:pt x="0" y="122"/>
                  </a:lnTo>
                  <a:lnTo>
                    <a:pt x="0" y="0"/>
                  </a:lnTo>
                  <a:lnTo>
                    <a:pt x="15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023" y="3680"/>
              <a:ext cx="8" cy="77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H="1">
              <a:off x="1023" y="3680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786" y="4041"/>
              <a:ext cx="32" cy="79"/>
            </a:xfrm>
            <a:custGeom>
              <a:avLst/>
              <a:gdLst>
                <a:gd name="T0" fmla="*/ 91 w 91"/>
                <a:gd name="T1" fmla="*/ 213 h 213"/>
                <a:gd name="T2" fmla="*/ 0 w 91"/>
                <a:gd name="T3" fmla="*/ 122 h 213"/>
                <a:gd name="T4" fmla="*/ 0 w 91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13">
                  <a:moveTo>
                    <a:pt x="91" y="213"/>
                  </a:moveTo>
                  <a:lnTo>
                    <a:pt x="0" y="12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750" y="4034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750" y="40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629" y="4041"/>
              <a:ext cx="57" cy="68"/>
            </a:xfrm>
            <a:custGeom>
              <a:avLst/>
              <a:gdLst>
                <a:gd name="T0" fmla="*/ 168 w 168"/>
                <a:gd name="T1" fmla="*/ 184 h 184"/>
                <a:gd name="T2" fmla="*/ 0 w 168"/>
                <a:gd name="T3" fmla="*/ 77 h 184"/>
                <a:gd name="T4" fmla="*/ 0 w 168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184">
                  <a:moveTo>
                    <a:pt x="168" y="184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592" y="4034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592" y="40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433" y="3956"/>
              <a:ext cx="106" cy="204"/>
            </a:xfrm>
            <a:custGeom>
              <a:avLst/>
              <a:gdLst>
                <a:gd name="T0" fmla="*/ 307 w 307"/>
                <a:gd name="T1" fmla="*/ 552 h 552"/>
                <a:gd name="T2" fmla="*/ 0 w 307"/>
                <a:gd name="T3" fmla="*/ 109 h 552"/>
                <a:gd name="T4" fmla="*/ 0 w 307"/>
                <a:gd name="T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552">
                  <a:moveTo>
                    <a:pt x="307" y="552"/>
                  </a:move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398" y="3949"/>
              <a:ext cx="71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398" y="39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033" y="2591"/>
              <a:ext cx="843" cy="481"/>
            </a:xfrm>
            <a:custGeom>
              <a:avLst/>
              <a:gdLst>
                <a:gd name="T0" fmla="*/ 2448 w 2448"/>
                <a:gd name="T1" fmla="*/ 1299 h 1299"/>
                <a:gd name="T2" fmla="*/ 0 w 2448"/>
                <a:gd name="T3" fmla="*/ 168 h 1299"/>
                <a:gd name="T4" fmla="*/ 0 w 2448"/>
                <a:gd name="T5" fmla="*/ 0 h 1299"/>
                <a:gd name="T6" fmla="*/ 92 w 2448"/>
                <a:gd name="T7" fmla="*/ 0 h 1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8" h="1299">
                  <a:moveTo>
                    <a:pt x="2448" y="1299"/>
                  </a:moveTo>
                  <a:lnTo>
                    <a:pt x="0" y="168"/>
                  </a:lnTo>
                  <a:lnTo>
                    <a:pt x="0" y="0"/>
                  </a:lnTo>
                  <a:lnTo>
                    <a:pt x="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065" y="2552"/>
              <a:ext cx="7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4" name="Line 232"/>
            <p:cNvSpPr>
              <a:spLocks noChangeShapeType="1"/>
            </p:cNvSpPr>
            <p:nvPr/>
          </p:nvSpPr>
          <p:spPr bwMode="auto">
            <a:xfrm flipH="1">
              <a:off x="1065" y="255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5" name="Arc 233"/>
            <p:cNvSpPr>
              <a:spLocks/>
            </p:cNvSpPr>
            <p:nvPr/>
          </p:nvSpPr>
          <p:spPr bwMode="auto">
            <a:xfrm>
              <a:off x="1292" y="2958"/>
              <a:ext cx="137" cy="10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56 w 21756"/>
                <a:gd name="T1" fmla="*/ 21599 h 21600"/>
                <a:gd name="T2" fmla="*/ 0 w 21756"/>
                <a:gd name="T3" fmla="*/ 203 h 21600"/>
                <a:gd name="T4" fmla="*/ 21599 w 217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6" h="21600" fill="none" extrusionOk="0">
                  <a:moveTo>
                    <a:pt x="21756" y="21599"/>
                  </a:moveTo>
                  <a:cubicBezTo>
                    <a:pt x="21703" y="21599"/>
                    <a:pt x="21651" y="21599"/>
                    <a:pt x="21599" y="21600"/>
                  </a:cubicBezTo>
                  <a:cubicBezTo>
                    <a:pt x="9748" y="21600"/>
                    <a:pt x="111" y="12052"/>
                    <a:pt x="-1" y="203"/>
                  </a:cubicBezTo>
                </a:path>
                <a:path w="21756" h="21600" stroke="0" extrusionOk="0">
                  <a:moveTo>
                    <a:pt x="21756" y="21599"/>
                  </a:moveTo>
                  <a:cubicBezTo>
                    <a:pt x="21703" y="21599"/>
                    <a:pt x="21651" y="21599"/>
                    <a:pt x="21599" y="21600"/>
                  </a:cubicBezTo>
                  <a:cubicBezTo>
                    <a:pt x="9748" y="21600"/>
                    <a:pt x="111" y="12052"/>
                    <a:pt x="-1" y="20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7" name="Freeform 234"/>
            <p:cNvSpPr>
              <a:spLocks/>
            </p:cNvSpPr>
            <p:nvPr/>
          </p:nvSpPr>
          <p:spPr bwMode="auto">
            <a:xfrm>
              <a:off x="1256" y="2951"/>
              <a:ext cx="71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8" name="Line 235"/>
            <p:cNvSpPr>
              <a:spLocks noChangeShapeType="1"/>
            </p:cNvSpPr>
            <p:nvPr/>
          </p:nvSpPr>
          <p:spPr bwMode="auto">
            <a:xfrm>
              <a:off x="1256" y="2951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9" name="Arc 236"/>
            <p:cNvSpPr>
              <a:spLocks/>
            </p:cNvSpPr>
            <p:nvPr/>
          </p:nvSpPr>
          <p:spPr bwMode="auto">
            <a:xfrm>
              <a:off x="1155" y="2975"/>
              <a:ext cx="126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Freeform 237"/>
            <p:cNvSpPr>
              <a:spLocks/>
            </p:cNvSpPr>
            <p:nvPr/>
          </p:nvSpPr>
          <p:spPr bwMode="auto">
            <a:xfrm>
              <a:off x="1128" y="2940"/>
              <a:ext cx="47" cy="67"/>
            </a:xfrm>
            <a:custGeom>
              <a:avLst/>
              <a:gdLst>
                <a:gd name="T0" fmla="*/ 119 w 136"/>
                <a:gd name="T1" fmla="*/ 0 h 181"/>
                <a:gd name="T2" fmla="*/ 136 w 136"/>
                <a:gd name="T3" fmla="*/ 11 h 181"/>
                <a:gd name="T4" fmla="*/ 17 w 136"/>
                <a:gd name="T5" fmla="*/ 181 h 181"/>
                <a:gd name="T6" fmla="*/ 0 w 136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1">
                  <a:moveTo>
                    <a:pt x="119" y="0"/>
                  </a:moveTo>
                  <a:lnTo>
                    <a:pt x="136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Line 238"/>
            <p:cNvSpPr>
              <a:spLocks noChangeShapeType="1"/>
            </p:cNvSpPr>
            <p:nvPr/>
          </p:nvSpPr>
          <p:spPr bwMode="auto">
            <a:xfrm>
              <a:off x="1128" y="300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2" name="Arc 239"/>
            <p:cNvSpPr>
              <a:spLocks/>
            </p:cNvSpPr>
            <p:nvPr/>
          </p:nvSpPr>
          <p:spPr bwMode="auto">
            <a:xfrm>
              <a:off x="976" y="2963"/>
              <a:ext cx="153" cy="10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38 w 21738"/>
                <a:gd name="T1" fmla="*/ 21600 h 21600"/>
                <a:gd name="T2" fmla="*/ 0 w 21738"/>
                <a:gd name="T3" fmla="*/ 201 h 21600"/>
                <a:gd name="T4" fmla="*/ 21599 w 217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8" h="21600" fill="none" extrusionOk="0">
                  <a:moveTo>
                    <a:pt x="21737" y="21599"/>
                  </a:moveTo>
                  <a:cubicBezTo>
                    <a:pt x="21691" y="21599"/>
                    <a:pt x="21645" y="21599"/>
                    <a:pt x="21599" y="21600"/>
                  </a:cubicBezTo>
                  <a:cubicBezTo>
                    <a:pt x="9748" y="21600"/>
                    <a:pt x="110" y="12051"/>
                    <a:pt x="-1" y="201"/>
                  </a:cubicBezTo>
                </a:path>
                <a:path w="21738" h="21600" stroke="0" extrusionOk="0">
                  <a:moveTo>
                    <a:pt x="21737" y="21599"/>
                  </a:moveTo>
                  <a:cubicBezTo>
                    <a:pt x="21691" y="21599"/>
                    <a:pt x="21645" y="21599"/>
                    <a:pt x="21599" y="21600"/>
                  </a:cubicBezTo>
                  <a:cubicBezTo>
                    <a:pt x="9748" y="21600"/>
                    <a:pt x="110" y="12051"/>
                    <a:pt x="-1" y="20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3" name="Freeform 240"/>
            <p:cNvSpPr>
              <a:spLocks/>
            </p:cNvSpPr>
            <p:nvPr/>
          </p:nvSpPr>
          <p:spPr bwMode="auto">
            <a:xfrm>
              <a:off x="940" y="2957"/>
              <a:ext cx="71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4" name="Line 241"/>
            <p:cNvSpPr>
              <a:spLocks noChangeShapeType="1"/>
            </p:cNvSpPr>
            <p:nvPr/>
          </p:nvSpPr>
          <p:spPr bwMode="auto">
            <a:xfrm>
              <a:off x="940" y="29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5" name="Arc 242"/>
            <p:cNvSpPr>
              <a:spLocks/>
            </p:cNvSpPr>
            <p:nvPr/>
          </p:nvSpPr>
          <p:spPr bwMode="auto">
            <a:xfrm>
              <a:off x="523" y="2805"/>
              <a:ext cx="469" cy="2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6 w 21646"/>
                <a:gd name="T1" fmla="*/ 21600 h 21600"/>
                <a:gd name="T2" fmla="*/ 0 w 21646"/>
                <a:gd name="T3" fmla="*/ 0 h 21600"/>
                <a:gd name="T4" fmla="*/ 21600 w 2164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6" h="21600" fill="none" extrusionOk="0">
                  <a:moveTo>
                    <a:pt x="21645" y="21599"/>
                  </a:moveTo>
                  <a:cubicBezTo>
                    <a:pt x="21630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6" h="21600" stroke="0" extrusionOk="0">
                  <a:moveTo>
                    <a:pt x="21645" y="21599"/>
                  </a:moveTo>
                  <a:cubicBezTo>
                    <a:pt x="21630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6" name="Freeform 243"/>
            <p:cNvSpPr>
              <a:spLocks/>
            </p:cNvSpPr>
            <p:nvPr/>
          </p:nvSpPr>
          <p:spPr bwMode="auto">
            <a:xfrm>
              <a:off x="487" y="2798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7" name="Line 244"/>
            <p:cNvSpPr>
              <a:spLocks noChangeShapeType="1"/>
            </p:cNvSpPr>
            <p:nvPr/>
          </p:nvSpPr>
          <p:spPr bwMode="auto">
            <a:xfrm>
              <a:off x="487" y="27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8" name="Freeform 245"/>
            <p:cNvSpPr>
              <a:spLocks/>
            </p:cNvSpPr>
            <p:nvPr/>
          </p:nvSpPr>
          <p:spPr bwMode="auto">
            <a:xfrm>
              <a:off x="744" y="2851"/>
              <a:ext cx="27" cy="102"/>
            </a:xfrm>
            <a:custGeom>
              <a:avLst/>
              <a:gdLst>
                <a:gd name="T0" fmla="*/ 0 w 77"/>
                <a:gd name="T1" fmla="*/ 275 h 275"/>
                <a:gd name="T2" fmla="*/ 0 w 77"/>
                <a:gd name="T3" fmla="*/ 0 h 275"/>
                <a:gd name="T4" fmla="*/ 77 w 77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275">
                  <a:moveTo>
                    <a:pt x="0" y="275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9" name="Freeform 246"/>
            <p:cNvSpPr>
              <a:spLocks/>
            </p:cNvSpPr>
            <p:nvPr/>
          </p:nvSpPr>
          <p:spPr bwMode="auto">
            <a:xfrm>
              <a:off x="771" y="2812"/>
              <a:ext cx="7" cy="78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0" name="Line 247"/>
            <p:cNvSpPr>
              <a:spLocks noChangeShapeType="1"/>
            </p:cNvSpPr>
            <p:nvPr/>
          </p:nvSpPr>
          <p:spPr bwMode="auto">
            <a:xfrm flipH="1">
              <a:off x="771" y="281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1" name="Freeform 248"/>
            <p:cNvSpPr>
              <a:spLocks/>
            </p:cNvSpPr>
            <p:nvPr/>
          </p:nvSpPr>
          <p:spPr bwMode="auto">
            <a:xfrm>
              <a:off x="439" y="2885"/>
              <a:ext cx="100" cy="164"/>
            </a:xfrm>
            <a:custGeom>
              <a:avLst/>
              <a:gdLst>
                <a:gd name="T0" fmla="*/ 292 w 292"/>
                <a:gd name="T1" fmla="*/ 443 h 443"/>
                <a:gd name="T2" fmla="*/ 0 w 292"/>
                <a:gd name="T3" fmla="*/ 121 h 443"/>
                <a:gd name="T4" fmla="*/ 0 w 292"/>
                <a:gd name="T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2" h="443">
                  <a:moveTo>
                    <a:pt x="292" y="443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2" name="Freeform 249"/>
            <p:cNvSpPr>
              <a:spLocks/>
            </p:cNvSpPr>
            <p:nvPr/>
          </p:nvSpPr>
          <p:spPr bwMode="auto">
            <a:xfrm>
              <a:off x="403" y="2878"/>
              <a:ext cx="71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3" name="Line 250"/>
            <p:cNvSpPr>
              <a:spLocks noChangeShapeType="1"/>
            </p:cNvSpPr>
            <p:nvPr/>
          </p:nvSpPr>
          <p:spPr bwMode="auto">
            <a:xfrm>
              <a:off x="403" y="287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4" name="Line 251"/>
            <p:cNvSpPr>
              <a:spLocks noChangeShapeType="1"/>
            </p:cNvSpPr>
            <p:nvPr/>
          </p:nvSpPr>
          <p:spPr bwMode="auto">
            <a:xfrm flipV="1">
              <a:off x="670" y="2947"/>
              <a:ext cx="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5" name="Freeform 252"/>
            <p:cNvSpPr>
              <a:spLocks/>
            </p:cNvSpPr>
            <p:nvPr/>
          </p:nvSpPr>
          <p:spPr bwMode="auto">
            <a:xfrm>
              <a:off x="634" y="2940"/>
              <a:ext cx="7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6" name="Line 253"/>
            <p:cNvSpPr>
              <a:spLocks noChangeShapeType="1"/>
            </p:cNvSpPr>
            <p:nvPr/>
          </p:nvSpPr>
          <p:spPr bwMode="auto">
            <a:xfrm>
              <a:off x="634" y="2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7" name="Freeform 254"/>
            <p:cNvSpPr>
              <a:spLocks/>
            </p:cNvSpPr>
            <p:nvPr/>
          </p:nvSpPr>
          <p:spPr bwMode="auto">
            <a:xfrm>
              <a:off x="738" y="2953"/>
              <a:ext cx="85" cy="57"/>
            </a:xfrm>
            <a:custGeom>
              <a:avLst/>
              <a:gdLst>
                <a:gd name="T0" fmla="*/ 245 w 245"/>
                <a:gd name="T1" fmla="*/ 154 h 154"/>
                <a:gd name="T2" fmla="*/ 0 w 245"/>
                <a:gd name="T3" fmla="*/ 45 h 154"/>
                <a:gd name="T4" fmla="*/ 0 w 245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154">
                  <a:moveTo>
                    <a:pt x="245" y="154"/>
                  </a:moveTo>
                  <a:lnTo>
                    <a:pt x="0" y="4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8" name="Freeform 255"/>
            <p:cNvSpPr>
              <a:spLocks/>
            </p:cNvSpPr>
            <p:nvPr/>
          </p:nvSpPr>
          <p:spPr bwMode="auto">
            <a:xfrm>
              <a:off x="703" y="2946"/>
              <a:ext cx="71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9" name="Line 256"/>
            <p:cNvSpPr>
              <a:spLocks noChangeShapeType="1"/>
            </p:cNvSpPr>
            <p:nvPr/>
          </p:nvSpPr>
          <p:spPr bwMode="auto">
            <a:xfrm>
              <a:off x="703" y="29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0" name="Arc 257"/>
            <p:cNvSpPr>
              <a:spLocks/>
            </p:cNvSpPr>
            <p:nvPr/>
          </p:nvSpPr>
          <p:spPr bwMode="auto">
            <a:xfrm>
              <a:off x="1934" y="1269"/>
              <a:ext cx="189" cy="2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4 w 21714"/>
                <a:gd name="T1" fmla="*/ 21600 h 21600"/>
                <a:gd name="T2" fmla="*/ 0 w 21714"/>
                <a:gd name="T3" fmla="*/ 106 h 21600"/>
                <a:gd name="T4" fmla="*/ 21600 w 217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4" h="21600" fill="none" extrusionOk="0">
                  <a:moveTo>
                    <a:pt x="21713" y="21599"/>
                  </a:moveTo>
                  <a:cubicBezTo>
                    <a:pt x="21675" y="21599"/>
                    <a:pt x="21637" y="21599"/>
                    <a:pt x="21600" y="21600"/>
                  </a:cubicBezTo>
                  <a:cubicBezTo>
                    <a:pt x="9712" y="21600"/>
                    <a:pt x="58" y="11993"/>
                    <a:pt x="0" y="105"/>
                  </a:cubicBezTo>
                </a:path>
                <a:path w="21714" h="21600" stroke="0" extrusionOk="0">
                  <a:moveTo>
                    <a:pt x="21713" y="21599"/>
                  </a:moveTo>
                  <a:cubicBezTo>
                    <a:pt x="21675" y="21599"/>
                    <a:pt x="21637" y="21599"/>
                    <a:pt x="21600" y="21600"/>
                  </a:cubicBezTo>
                  <a:cubicBezTo>
                    <a:pt x="9712" y="21600"/>
                    <a:pt x="58" y="11993"/>
                    <a:pt x="0" y="10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1" name="Freeform 258"/>
            <p:cNvSpPr>
              <a:spLocks/>
            </p:cNvSpPr>
            <p:nvPr/>
          </p:nvSpPr>
          <p:spPr bwMode="auto">
            <a:xfrm>
              <a:off x="1898" y="1262"/>
              <a:ext cx="72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2" name="Line 259"/>
            <p:cNvSpPr>
              <a:spLocks noChangeShapeType="1"/>
            </p:cNvSpPr>
            <p:nvPr/>
          </p:nvSpPr>
          <p:spPr bwMode="auto">
            <a:xfrm>
              <a:off x="1898" y="1262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3" name="Freeform 260"/>
            <p:cNvSpPr>
              <a:spLocks/>
            </p:cNvSpPr>
            <p:nvPr/>
          </p:nvSpPr>
          <p:spPr bwMode="auto">
            <a:xfrm>
              <a:off x="2112" y="681"/>
              <a:ext cx="1279" cy="705"/>
            </a:xfrm>
            <a:custGeom>
              <a:avLst/>
              <a:gdLst>
                <a:gd name="T0" fmla="*/ 3712 w 3712"/>
                <a:gd name="T1" fmla="*/ 1900 h 1900"/>
                <a:gd name="T2" fmla="*/ 0 w 3712"/>
                <a:gd name="T3" fmla="*/ 185 h 1900"/>
                <a:gd name="T4" fmla="*/ 0 w 3712"/>
                <a:gd name="T5" fmla="*/ 43 h 1900"/>
                <a:gd name="T6" fmla="*/ 172 w 3712"/>
                <a:gd name="T7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12" h="1900">
                  <a:moveTo>
                    <a:pt x="3712" y="1900"/>
                  </a:moveTo>
                  <a:lnTo>
                    <a:pt x="0" y="185"/>
                  </a:lnTo>
                  <a:lnTo>
                    <a:pt x="0" y="43"/>
                  </a:lnTo>
                  <a:lnTo>
                    <a:pt x="17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4" name="Freeform 261"/>
            <p:cNvSpPr>
              <a:spLocks/>
            </p:cNvSpPr>
            <p:nvPr/>
          </p:nvSpPr>
          <p:spPr bwMode="auto">
            <a:xfrm>
              <a:off x="2164" y="642"/>
              <a:ext cx="23" cy="77"/>
            </a:xfrm>
            <a:custGeom>
              <a:avLst/>
              <a:gdLst>
                <a:gd name="T0" fmla="*/ 66 w 66"/>
                <a:gd name="T1" fmla="*/ 204 h 208"/>
                <a:gd name="T2" fmla="*/ 47 w 66"/>
                <a:gd name="T3" fmla="*/ 208 h 208"/>
                <a:gd name="T4" fmla="*/ 0 w 66"/>
                <a:gd name="T5" fmla="*/ 4 h 208"/>
                <a:gd name="T6" fmla="*/ 19 w 6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8">
                  <a:moveTo>
                    <a:pt x="66" y="204"/>
                  </a:moveTo>
                  <a:lnTo>
                    <a:pt x="47" y="208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5" name="Line 262"/>
            <p:cNvSpPr>
              <a:spLocks noChangeShapeType="1"/>
            </p:cNvSpPr>
            <p:nvPr/>
          </p:nvSpPr>
          <p:spPr bwMode="auto">
            <a:xfrm flipH="1">
              <a:off x="2164" y="642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6" name="Arc 263"/>
            <p:cNvSpPr>
              <a:spLocks/>
            </p:cNvSpPr>
            <p:nvPr/>
          </p:nvSpPr>
          <p:spPr bwMode="auto">
            <a:xfrm>
              <a:off x="2494" y="1294"/>
              <a:ext cx="124" cy="85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71 w 21771"/>
                <a:gd name="T1" fmla="*/ 21599 h 21600"/>
                <a:gd name="T2" fmla="*/ 0 w 21771"/>
                <a:gd name="T3" fmla="*/ 256 h 21600"/>
                <a:gd name="T4" fmla="*/ 21598 w 2177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1" h="21600" fill="none" extrusionOk="0">
                  <a:moveTo>
                    <a:pt x="21771" y="21599"/>
                  </a:moveTo>
                  <a:cubicBezTo>
                    <a:pt x="21713" y="21599"/>
                    <a:pt x="21655" y="21599"/>
                    <a:pt x="21598" y="21600"/>
                  </a:cubicBezTo>
                  <a:cubicBezTo>
                    <a:pt x="9768" y="21600"/>
                    <a:pt x="139" y="12084"/>
                    <a:pt x="-1" y="256"/>
                  </a:cubicBezTo>
                </a:path>
                <a:path w="21771" h="21600" stroke="0" extrusionOk="0">
                  <a:moveTo>
                    <a:pt x="21771" y="21599"/>
                  </a:moveTo>
                  <a:cubicBezTo>
                    <a:pt x="21713" y="21599"/>
                    <a:pt x="21655" y="21599"/>
                    <a:pt x="21598" y="21600"/>
                  </a:cubicBezTo>
                  <a:cubicBezTo>
                    <a:pt x="9768" y="21600"/>
                    <a:pt x="139" y="12084"/>
                    <a:pt x="-1" y="256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7" name="Freeform 264"/>
            <p:cNvSpPr>
              <a:spLocks/>
            </p:cNvSpPr>
            <p:nvPr/>
          </p:nvSpPr>
          <p:spPr bwMode="auto">
            <a:xfrm>
              <a:off x="2469" y="1258"/>
              <a:ext cx="44" cy="70"/>
            </a:xfrm>
            <a:custGeom>
              <a:avLst/>
              <a:gdLst>
                <a:gd name="T0" fmla="*/ 110 w 128"/>
                <a:gd name="T1" fmla="*/ 0 h 190"/>
                <a:gd name="T2" fmla="*/ 128 w 128"/>
                <a:gd name="T3" fmla="*/ 11 h 190"/>
                <a:gd name="T4" fmla="*/ 17 w 128"/>
                <a:gd name="T5" fmla="*/ 190 h 190"/>
                <a:gd name="T6" fmla="*/ 0 w 128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10" y="0"/>
                  </a:moveTo>
                  <a:lnTo>
                    <a:pt x="128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8" name="Line 265"/>
            <p:cNvSpPr>
              <a:spLocks noChangeShapeType="1"/>
            </p:cNvSpPr>
            <p:nvPr/>
          </p:nvSpPr>
          <p:spPr bwMode="auto">
            <a:xfrm>
              <a:off x="2469" y="132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9" name="Arc 266"/>
            <p:cNvSpPr>
              <a:spLocks/>
            </p:cNvSpPr>
            <p:nvPr/>
          </p:nvSpPr>
          <p:spPr bwMode="auto">
            <a:xfrm>
              <a:off x="2206" y="1294"/>
              <a:ext cx="169" cy="79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25 w 21725"/>
                <a:gd name="T1" fmla="*/ 21600 h 21600"/>
                <a:gd name="T2" fmla="*/ 0 w 21725"/>
                <a:gd name="T3" fmla="*/ 273 h 21600"/>
                <a:gd name="T4" fmla="*/ 21598 w 217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5" h="21600" fill="none" extrusionOk="0">
                  <a:moveTo>
                    <a:pt x="21724" y="21599"/>
                  </a:moveTo>
                  <a:cubicBezTo>
                    <a:pt x="21682" y="21599"/>
                    <a:pt x="21640" y="21599"/>
                    <a:pt x="21598" y="21600"/>
                  </a:cubicBezTo>
                  <a:cubicBezTo>
                    <a:pt x="9775" y="21600"/>
                    <a:pt x="149" y="12094"/>
                    <a:pt x="-1" y="273"/>
                  </a:cubicBezTo>
                </a:path>
                <a:path w="21725" h="21600" stroke="0" extrusionOk="0">
                  <a:moveTo>
                    <a:pt x="21724" y="21599"/>
                  </a:moveTo>
                  <a:cubicBezTo>
                    <a:pt x="21682" y="21599"/>
                    <a:pt x="21640" y="21599"/>
                    <a:pt x="21598" y="21600"/>
                  </a:cubicBezTo>
                  <a:cubicBezTo>
                    <a:pt x="9775" y="21600"/>
                    <a:pt x="149" y="12094"/>
                    <a:pt x="-1" y="27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0" name="Freeform 267"/>
            <p:cNvSpPr>
              <a:spLocks/>
            </p:cNvSpPr>
            <p:nvPr/>
          </p:nvSpPr>
          <p:spPr bwMode="auto">
            <a:xfrm>
              <a:off x="2185" y="1256"/>
              <a:ext cx="36" cy="74"/>
            </a:xfrm>
            <a:custGeom>
              <a:avLst/>
              <a:gdLst>
                <a:gd name="T0" fmla="*/ 86 w 105"/>
                <a:gd name="T1" fmla="*/ 0 h 200"/>
                <a:gd name="T2" fmla="*/ 105 w 105"/>
                <a:gd name="T3" fmla="*/ 8 h 200"/>
                <a:gd name="T4" fmla="*/ 20 w 105"/>
                <a:gd name="T5" fmla="*/ 200 h 200"/>
                <a:gd name="T6" fmla="*/ 0 w 105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00">
                  <a:moveTo>
                    <a:pt x="86" y="0"/>
                  </a:moveTo>
                  <a:lnTo>
                    <a:pt x="105" y="8"/>
                  </a:lnTo>
                  <a:lnTo>
                    <a:pt x="20" y="200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1" name="Line 268"/>
            <p:cNvSpPr>
              <a:spLocks noChangeShapeType="1"/>
            </p:cNvSpPr>
            <p:nvPr/>
          </p:nvSpPr>
          <p:spPr bwMode="auto">
            <a:xfrm>
              <a:off x="2185" y="1327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2" name="Arc 269"/>
            <p:cNvSpPr>
              <a:spLocks/>
            </p:cNvSpPr>
            <p:nvPr/>
          </p:nvSpPr>
          <p:spPr bwMode="auto">
            <a:xfrm>
              <a:off x="1152" y="1363"/>
              <a:ext cx="727" cy="111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94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5" y="21600"/>
                    <a:pt x="106" y="12047"/>
                    <a:pt x="-1" y="19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5" y="21600"/>
                    <a:pt x="106" y="12047"/>
                    <a:pt x="-1" y="19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3" name="Arc 270"/>
            <p:cNvSpPr>
              <a:spLocks/>
            </p:cNvSpPr>
            <p:nvPr/>
          </p:nvSpPr>
          <p:spPr bwMode="auto">
            <a:xfrm>
              <a:off x="1091" y="1203"/>
              <a:ext cx="60" cy="1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62 w 21962"/>
                <a:gd name="T1" fmla="*/ 21597 h 21600"/>
                <a:gd name="T2" fmla="*/ 0 w 21962"/>
                <a:gd name="T3" fmla="*/ 136 h 21600"/>
                <a:gd name="T4" fmla="*/ 21600 w 219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62" h="21600" fill="none" extrusionOk="0">
                  <a:moveTo>
                    <a:pt x="21961" y="21596"/>
                  </a:moveTo>
                  <a:cubicBezTo>
                    <a:pt x="21841" y="21598"/>
                    <a:pt x="21720" y="21599"/>
                    <a:pt x="21600" y="21600"/>
                  </a:cubicBezTo>
                  <a:cubicBezTo>
                    <a:pt x="9723" y="21600"/>
                    <a:pt x="75" y="12012"/>
                    <a:pt x="0" y="135"/>
                  </a:cubicBezTo>
                </a:path>
                <a:path w="21962" h="21600" stroke="0" extrusionOk="0">
                  <a:moveTo>
                    <a:pt x="21961" y="21596"/>
                  </a:moveTo>
                  <a:cubicBezTo>
                    <a:pt x="21841" y="21598"/>
                    <a:pt x="21720" y="21599"/>
                    <a:pt x="21600" y="21600"/>
                  </a:cubicBezTo>
                  <a:cubicBezTo>
                    <a:pt x="9723" y="21600"/>
                    <a:pt x="75" y="12012"/>
                    <a:pt x="0" y="13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4" name="Arc 271"/>
            <p:cNvSpPr>
              <a:spLocks/>
            </p:cNvSpPr>
            <p:nvPr/>
          </p:nvSpPr>
          <p:spPr bwMode="auto">
            <a:xfrm>
              <a:off x="1086" y="894"/>
              <a:ext cx="5" cy="3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5" name="Freeform 272"/>
            <p:cNvSpPr>
              <a:spLocks/>
            </p:cNvSpPr>
            <p:nvPr/>
          </p:nvSpPr>
          <p:spPr bwMode="auto">
            <a:xfrm>
              <a:off x="1050" y="887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6" name="Line 273"/>
            <p:cNvSpPr>
              <a:spLocks noChangeShapeType="1"/>
            </p:cNvSpPr>
            <p:nvPr/>
          </p:nvSpPr>
          <p:spPr bwMode="auto">
            <a:xfrm>
              <a:off x="1050" y="8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7" name="Arc 274"/>
            <p:cNvSpPr>
              <a:spLocks/>
            </p:cNvSpPr>
            <p:nvPr/>
          </p:nvSpPr>
          <p:spPr bwMode="auto">
            <a:xfrm>
              <a:off x="1264" y="1256"/>
              <a:ext cx="90" cy="12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38 w 21838"/>
                <a:gd name="T1" fmla="*/ 21599 h 21600"/>
                <a:gd name="T2" fmla="*/ 0 w 21838"/>
                <a:gd name="T3" fmla="*/ 177 h 21600"/>
                <a:gd name="T4" fmla="*/ 21599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7" y="21598"/>
                  </a:moveTo>
                  <a:cubicBezTo>
                    <a:pt x="21758" y="21599"/>
                    <a:pt x="21678" y="21599"/>
                    <a:pt x="21599" y="21600"/>
                  </a:cubicBezTo>
                  <a:cubicBezTo>
                    <a:pt x="9738" y="21600"/>
                    <a:pt x="96" y="12036"/>
                    <a:pt x="-1" y="177"/>
                  </a:cubicBezTo>
                </a:path>
                <a:path w="21838" h="21600" stroke="0" extrusionOk="0">
                  <a:moveTo>
                    <a:pt x="21837" y="21598"/>
                  </a:moveTo>
                  <a:cubicBezTo>
                    <a:pt x="21758" y="21599"/>
                    <a:pt x="21678" y="21599"/>
                    <a:pt x="21599" y="21600"/>
                  </a:cubicBezTo>
                  <a:cubicBezTo>
                    <a:pt x="9738" y="21600"/>
                    <a:pt x="96" y="12036"/>
                    <a:pt x="-1" y="17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8" name="Arc 275"/>
            <p:cNvSpPr>
              <a:spLocks/>
            </p:cNvSpPr>
            <p:nvPr/>
          </p:nvSpPr>
          <p:spPr bwMode="auto">
            <a:xfrm>
              <a:off x="1264" y="1220"/>
              <a:ext cx="65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 w 21937"/>
                <a:gd name="T1" fmla="*/ 22200 h 22200"/>
                <a:gd name="T2" fmla="*/ 21937 w 21937"/>
                <a:gd name="T3" fmla="*/ 3 h 22200"/>
                <a:gd name="T4" fmla="*/ 21600 w 21937"/>
                <a:gd name="T5" fmla="*/ 21600 h 2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37" h="22200" fill="none" extrusionOk="0">
                  <a:moveTo>
                    <a:pt x="8" y="22199"/>
                  </a:moveTo>
                  <a:cubicBezTo>
                    <a:pt x="2" y="22000"/>
                    <a:pt x="0" y="2180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12" y="-1"/>
                    <a:pt x="21824" y="0"/>
                    <a:pt x="21937" y="2"/>
                  </a:cubicBezTo>
                </a:path>
                <a:path w="21937" h="22200" stroke="0" extrusionOk="0">
                  <a:moveTo>
                    <a:pt x="8" y="22199"/>
                  </a:moveTo>
                  <a:cubicBezTo>
                    <a:pt x="2" y="22000"/>
                    <a:pt x="0" y="2180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12" y="-1"/>
                    <a:pt x="21824" y="0"/>
                    <a:pt x="21937" y="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9" name="Freeform 276"/>
            <p:cNvSpPr>
              <a:spLocks/>
            </p:cNvSpPr>
            <p:nvPr/>
          </p:nvSpPr>
          <p:spPr bwMode="auto">
            <a:xfrm>
              <a:off x="1312" y="1182"/>
              <a:ext cx="40" cy="73"/>
            </a:xfrm>
            <a:custGeom>
              <a:avLst/>
              <a:gdLst>
                <a:gd name="T0" fmla="*/ 115 w 115"/>
                <a:gd name="T1" fmla="*/ 187 h 196"/>
                <a:gd name="T2" fmla="*/ 98 w 115"/>
                <a:gd name="T3" fmla="*/ 196 h 196"/>
                <a:gd name="T4" fmla="*/ 0 w 115"/>
                <a:gd name="T5" fmla="*/ 8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7"/>
                  </a:moveTo>
                  <a:lnTo>
                    <a:pt x="98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0" name="Line 277"/>
            <p:cNvSpPr>
              <a:spLocks noChangeShapeType="1"/>
            </p:cNvSpPr>
            <p:nvPr/>
          </p:nvSpPr>
          <p:spPr bwMode="auto">
            <a:xfrm flipH="1">
              <a:off x="1312" y="118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1" name="Arc 278"/>
            <p:cNvSpPr>
              <a:spLocks/>
            </p:cNvSpPr>
            <p:nvPr/>
          </p:nvSpPr>
          <p:spPr bwMode="auto">
            <a:xfrm>
              <a:off x="1165" y="1105"/>
              <a:ext cx="469" cy="3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6 w 21646"/>
                <a:gd name="T1" fmla="*/ 21600 h 21600"/>
                <a:gd name="T2" fmla="*/ 0 w 21646"/>
                <a:gd name="T3" fmla="*/ 0 h 21600"/>
                <a:gd name="T4" fmla="*/ 21600 w 2164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6" h="21600" fill="none" extrusionOk="0">
                  <a:moveTo>
                    <a:pt x="21645" y="21599"/>
                  </a:moveTo>
                  <a:cubicBezTo>
                    <a:pt x="21630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6" h="21600" stroke="0" extrusionOk="0">
                  <a:moveTo>
                    <a:pt x="21645" y="21599"/>
                  </a:moveTo>
                  <a:cubicBezTo>
                    <a:pt x="21630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2" name="Arc 279"/>
            <p:cNvSpPr>
              <a:spLocks/>
            </p:cNvSpPr>
            <p:nvPr/>
          </p:nvSpPr>
          <p:spPr bwMode="auto">
            <a:xfrm>
              <a:off x="1165" y="1049"/>
              <a:ext cx="116" cy="5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88"/>
                <a:gd name="T1" fmla="*/ 21600 h 21600"/>
                <a:gd name="T2" fmla="*/ 21788 w 21788"/>
                <a:gd name="T3" fmla="*/ 1 h 21600"/>
                <a:gd name="T4" fmla="*/ 21600 w 2178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8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62" y="0"/>
                    <a:pt x="21725" y="0"/>
                    <a:pt x="21788" y="0"/>
                  </a:cubicBezTo>
                </a:path>
                <a:path w="21788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62" y="0"/>
                    <a:pt x="21725" y="0"/>
                    <a:pt x="2178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3" name="Freeform 280"/>
            <p:cNvSpPr>
              <a:spLocks/>
            </p:cNvSpPr>
            <p:nvPr/>
          </p:nvSpPr>
          <p:spPr bwMode="auto">
            <a:xfrm>
              <a:off x="1267" y="1010"/>
              <a:ext cx="36" cy="74"/>
            </a:xfrm>
            <a:custGeom>
              <a:avLst/>
              <a:gdLst>
                <a:gd name="T0" fmla="*/ 104 w 104"/>
                <a:gd name="T1" fmla="*/ 192 h 200"/>
                <a:gd name="T2" fmla="*/ 85 w 104"/>
                <a:gd name="T3" fmla="*/ 200 h 200"/>
                <a:gd name="T4" fmla="*/ 0 w 104"/>
                <a:gd name="T5" fmla="*/ 9 h 200"/>
                <a:gd name="T6" fmla="*/ 19 w 10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104" y="192"/>
                  </a:moveTo>
                  <a:lnTo>
                    <a:pt x="85" y="200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4" name="Line 281"/>
            <p:cNvSpPr>
              <a:spLocks noChangeShapeType="1"/>
            </p:cNvSpPr>
            <p:nvPr/>
          </p:nvSpPr>
          <p:spPr bwMode="auto">
            <a:xfrm flipH="1">
              <a:off x="3121" y="2335"/>
              <a:ext cx="19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381000" y="304800"/>
            <a:ext cx="6172200" cy="845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46088" y="38623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6419850" y="38623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46088" y="374491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419850" y="374491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446088" y="36353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6419850" y="36353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446088" y="351790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419850" y="351790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446088" y="3408363"/>
            <a:ext cx="6049963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706688" y="3375025"/>
            <a:ext cx="0" cy="66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4235450" y="3375025"/>
            <a:ext cx="0" cy="66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446088" y="32908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6419850" y="32908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446088" y="318135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6419850" y="318135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446088" y="30638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6419850" y="30638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446088" y="295433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6419850" y="295433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446088" y="2836863"/>
            <a:ext cx="6049963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2706688" y="2803525"/>
            <a:ext cx="0" cy="66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4235450" y="2803525"/>
            <a:ext cx="0" cy="66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446088" y="272732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6419850" y="272732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446088" y="260985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6419850" y="260985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446088" y="250031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6" name="Line 32"/>
          <p:cNvSpPr>
            <a:spLocks noChangeShapeType="1"/>
          </p:cNvSpPr>
          <p:nvPr/>
        </p:nvSpPr>
        <p:spPr bwMode="auto">
          <a:xfrm>
            <a:off x="6419850" y="250031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7" name="Line 33"/>
          <p:cNvSpPr>
            <a:spLocks noChangeShapeType="1"/>
          </p:cNvSpPr>
          <p:nvPr/>
        </p:nvSpPr>
        <p:spPr bwMode="auto">
          <a:xfrm>
            <a:off x="446088" y="238283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Line 34"/>
          <p:cNvSpPr>
            <a:spLocks noChangeShapeType="1"/>
          </p:cNvSpPr>
          <p:nvPr/>
        </p:nvSpPr>
        <p:spPr bwMode="auto">
          <a:xfrm>
            <a:off x="6419850" y="238283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Line 35"/>
          <p:cNvSpPr>
            <a:spLocks noChangeShapeType="1"/>
          </p:cNvSpPr>
          <p:nvPr/>
        </p:nvSpPr>
        <p:spPr bwMode="auto">
          <a:xfrm>
            <a:off x="446088" y="2273300"/>
            <a:ext cx="6049963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1" name="Line 36"/>
          <p:cNvSpPr>
            <a:spLocks noChangeShapeType="1"/>
          </p:cNvSpPr>
          <p:nvPr/>
        </p:nvSpPr>
        <p:spPr bwMode="auto">
          <a:xfrm>
            <a:off x="2706688" y="2239963"/>
            <a:ext cx="0" cy="66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Line 37"/>
          <p:cNvSpPr>
            <a:spLocks noChangeShapeType="1"/>
          </p:cNvSpPr>
          <p:nvPr/>
        </p:nvSpPr>
        <p:spPr bwMode="auto">
          <a:xfrm>
            <a:off x="4235450" y="2239963"/>
            <a:ext cx="0" cy="66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Line 38"/>
          <p:cNvSpPr>
            <a:spLocks noChangeShapeType="1"/>
          </p:cNvSpPr>
          <p:nvPr/>
        </p:nvSpPr>
        <p:spPr bwMode="auto">
          <a:xfrm>
            <a:off x="446088" y="215582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Line 39"/>
          <p:cNvSpPr>
            <a:spLocks noChangeShapeType="1"/>
          </p:cNvSpPr>
          <p:nvPr/>
        </p:nvSpPr>
        <p:spPr bwMode="auto">
          <a:xfrm>
            <a:off x="6419850" y="215582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Line 40"/>
          <p:cNvSpPr>
            <a:spLocks noChangeShapeType="1"/>
          </p:cNvSpPr>
          <p:nvPr/>
        </p:nvSpPr>
        <p:spPr bwMode="auto">
          <a:xfrm>
            <a:off x="446088" y="20462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Line 41"/>
          <p:cNvSpPr>
            <a:spLocks noChangeShapeType="1"/>
          </p:cNvSpPr>
          <p:nvPr/>
        </p:nvSpPr>
        <p:spPr bwMode="auto">
          <a:xfrm>
            <a:off x="6419850" y="20462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7" name="Line 42"/>
          <p:cNvSpPr>
            <a:spLocks noChangeShapeType="1"/>
          </p:cNvSpPr>
          <p:nvPr/>
        </p:nvSpPr>
        <p:spPr bwMode="auto">
          <a:xfrm>
            <a:off x="446088" y="192881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8" name="Line 43"/>
          <p:cNvSpPr>
            <a:spLocks noChangeShapeType="1"/>
          </p:cNvSpPr>
          <p:nvPr/>
        </p:nvSpPr>
        <p:spPr bwMode="auto">
          <a:xfrm>
            <a:off x="6419850" y="192881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9" name="Line 44"/>
          <p:cNvSpPr>
            <a:spLocks noChangeShapeType="1"/>
          </p:cNvSpPr>
          <p:nvPr/>
        </p:nvSpPr>
        <p:spPr bwMode="auto">
          <a:xfrm>
            <a:off x="446088" y="18192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0" name="Line 45"/>
          <p:cNvSpPr>
            <a:spLocks noChangeShapeType="1"/>
          </p:cNvSpPr>
          <p:nvPr/>
        </p:nvSpPr>
        <p:spPr bwMode="auto">
          <a:xfrm>
            <a:off x="6419850" y="18192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1" name="Line 46"/>
          <p:cNvSpPr>
            <a:spLocks noChangeShapeType="1"/>
          </p:cNvSpPr>
          <p:nvPr/>
        </p:nvSpPr>
        <p:spPr bwMode="auto">
          <a:xfrm>
            <a:off x="446088" y="1701800"/>
            <a:ext cx="6049963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2" name="Line 47"/>
          <p:cNvSpPr>
            <a:spLocks noChangeShapeType="1"/>
          </p:cNvSpPr>
          <p:nvPr/>
        </p:nvSpPr>
        <p:spPr bwMode="auto">
          <a:xfrm>
            <a:off x="2706688" y="1666875"/>
            <a:ext cx="0" cy="6826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3" name="Line 48"/>
          <p:cNvSpPr>
            <a:spLocks noChangeShapeType="1"/>
          </p:cNvSpPr>
          <p:nvPr/>
        </p:nvSpPr>
        <p:spPr bwMode="auto">
          <a:xfrm>
            <a:off x="4235450" y="1666875"/>
            <a:ext cx="0" cy="6826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4" name="Line 49"/>
          <p:cNvSpPr>
            <a:spLocks noChangeShapeType="1"/>
          </p:cNvSpPr>
          <p:nvPr/>
        </p:nvSpPr>
        <p:spPr bwMode="auto">
          <a:xfrm>
            <a:off x="446088" y="159226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5" name="Line 50"/>
          <p:cNvSpPr>
            <a:spLocks noChangeShapeType="1"/>
          </p:cNvSpPr>
          <p:nvPr/>
        </p:nvSpPr>
        <p:spPr bwMode="auto">
          <a:xfrm>
            <a:off x="6419850" y="159226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6" name="Line 51"/>
          <p:cNvSpPr>
            <a:spLocks noChangeShapeType="1"/>
          </p:cNvSpPr>
          <p:nvPr/>
        </p:nvSpPr>
        <p:spPr bwMode="auto">
          <a:xfrm>
            <a:off x="446088" y="147320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7" name="Line 52"/>
          <p:cNvSpPr>
            <a:spLocks noChangeShapeType="1"/>
          </p:cNvSpPr>
          <p:nvPr/>
        </p:nvSpPr>
        <p:spPr bwMode="auto">
          <a:xfrm>
            <a:off x="6419850" y="147320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8" name="Line 53"/>
          <p:cNvSpPr>
            <a:spLocks noChangeShapeType="1"/>
          </p:cNvSpPr>
          <p:nvPr/>
        </p:nvSpPr>
        <p:spPr bwMode="auto">
          <a:xfrm>
            <a:off x="446088" y="136525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9" name="Line 54"/>
          <p:cNvSpPr>
            <a:spLocks noChangeShapeType="1"/>
          </p:cNvSpPr>
          <p:nvPr/>
        </p:nvSpPr>
        <p:spPr bwMode="auto">
          <a:xfrm>
            <a:off x="6419850" y="1365250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0" name="Line 55"/>
          <p:cNvSpPr>
            <a:spLocks noChangeShapeType="1"/>
          </p:cNvSpPr>
          <p:nvPr/>
        </p:nvSpPr>
        <p:spPr bwMode="auto">
          <a:xfrm>
            <a:off x="446088" y="12461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1" name="Line 56"/>
          <p:cNvSpPr>
            <a:spLocks noChangeShapeType="1"/>
          </p:cNvSpPr>
          <p:nvPr/>
        </p:nvSpPr>
        <p:spPr bwMode="auto">
          <a:xfrm>
            <a:off x="6419850" y="124618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2" name="Line 57"/>
          <p:cNvSpPr>
            <a:spLocks noChangeShapeType="1"/>
          </p:cNvSpPr>
          <p:nvPr/>
        </p:nvSpPr>
        <p:spPr bwMode="auto">
          <a:xfrm>
            <a:off x="446088" y="1138238"/>
            <a:ext cx="6049963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3" name="Line 58"/>
          <p:cNvSpPr>
            <a:spLocks noChangeShapeType="1"/>
          </p:cNvSpPr>
          <p:nvPr/>
        </p:nvSpPr>
        <p:spPr bwMode="auto">
          <a:xfrm>
            <a:off x="2706688" y="1103313"/>
            <a:ext cx="0" cy="6826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4" name="Line 59"/>
          <p:cNvSpPr>
            <a:spLocks noChangeShapeType="1"/>
          </p:cNvSpPr>
          <p:nvPr/>
        </p:nvSpPr>
        <p:spPr bwMode="auto">
          <a:xfrm>
            <a:off x="4235450" y="1103313"/>
            <a:ext cx="0" cy="6826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5" name="Line 60"/>
          <p:cNvSpPr>
            <a:spLocks noChangeShapeType="1"/>
          </p:cNvSpPr>
          <p:nvPr/>
        </p:nvSpPr>
        <p:spPr bwMode="auto">
          <a:xfrm>
            <a:off x="446088" y="10191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6" name="Line 61"/>
          <p:cNvSpPr>
            <a:spLocks noChangeShapeType="1"/>
          </p:cNvSpPr>
          <p:nvPr/>
        </p:nvSpPr>
        <p:spPr bwMode="auto">
          <a:xfrm>
            <a:off x="6419850" y="101917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7" name="Line 62"/>
          <p:cNvSpPr>
            <a:spLocks noChangeShapeType="1"/>
          </p:cNvSpPr>
          <p:nvPr/>
        </p:nvSpPr>
        <p:spPr bwMode="auto">
          <a:xfrm>
            <a:off x="446088" y="90963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8" name="Line 63"/>
          <p:cNvSpPr>
            <a:spLocks noChangeShapeType="1"/>
          </p:cNvSpPr>
          <p:nvPr/>
        </p:nvSpPr>
        <p:spPr bwMode="auto">
          <a:xfrm>
            <a:off x="6419850" y="909638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9" name="Line 64"/>
          <p:cNvSpPr>
            <a:spLocks noChangeShapeType="1"/>
          </p:cNvSpPr>
          <p:nvPr/>
        </p:nvSpPr>
        <p:spPr bwMode="auto">
          <a:xfrm>
            <a:off x="446088" y="79216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0" name="Line 65"/>
          <p:cNvSpPr>
            <a:spLocks noChangeShapeType="1"/>
          </p:cNvSpPr>
          <p:nvPr/>
        </p:nvSpPr>
        <p:spPr bwMode="auto">
          <a:xfrm>
            <a:off x="6419850" y="792163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1" name="Line 66"/>
          <p:cNvSpPr>
            <a:spLocks noChangeShapeType="1"/>
          </p:cNvSpPr>
          <p:nvPr/>
        </p:nvSpPr>
        <p:spPr bwMode="auto">
          <a:xfrm>
            <a:off x="446088" y="68262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2" name="Line 67"/>
          <p:cNvSpPr>
            <a:spLocks noChangeShapeType="1"/>
          </p:cNvSpPr>
          <p:nvPr/>
        </p:nvSpPr>
        <p:spPr bwMode="auto">
          <a:xfrm>
            <a:off x="6419850" y="682625"/>
            <a:ext cx="76200" cy="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3" name="Rectangle 68"/>
          <p:cNvSpPr>
            <a:spLocks noChangeArrowheads="1"/>
          </p:cNvSpPr>
          <p:nvPr/>
        </p:nvSpPr>
        <p:spPr bwMode="auto">
          <a:xfrm>
            <a:off x="433388" y="573088"/>
            <a:ext cx="6064250" cy="3394075"/>
          </a:xfrm>
          <a:prstGeom prst="rect">
            <a:avLst/>
          </a:prstGeom>
          <a:noFill/>
          <a:ln w="5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4" name="Oval 69"/>
          <p:cNvSpPr>
            <a:spLocks noChangeArrowheads="1"/>
          </p:cNvSpPr>
          <p:nvPr/>
        </p:nvSpPr>
        <p:spPr bwMode="auto">
          <a:xfrm>
            <a:off x="1562100" y="3079750"/>
            <a:ext cx="200025" cy="200025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5" name="Rectangle 70"/>
          <p:cNvSpPr>
            <a:spLocks noChangeArrowheads="1"/>
          </p:cNvSpPr>
          <p:nvPr/>
        </p:nvSpPr>
        <p:spPr bwMode="auto">
          <a:xfrm>
            <a:off x="1960563" y="2432050"/>
            <a:ext cx="2936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6" name="Oval 71"/>
          <p:cNvSpPr>
            <a:spLocks noChangeArrowheads="1"/>
          </p:cNvSpPr>
          <p:nvPr/>
        </p:nvSpPr>
        <p:spPr bwMode="auto">
          <a:xfrm>
            <a:off x="2198688" y="2852738"/>
            <a:ext cx="201613" cy="200025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" name="Rectangle 72"/>
          <p:cNvSpPr>
            <a:spLocks noChangeArrowheads="1"/>
          </p:cNvSpPr>
          <p:nvPr/>
        </p:nvSpPr>
        <p:spPr bwMode="auto">
          <a:xfrm>
            <a:off x="2640013" y="2432050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8" name="Oval 73"/>
          <p:cNvSpPr>
            <a:spLocks noChangeArrowheads="1"/>
          </p:cNvSpPr>
          <p:nvPr/>
        </p:nvSpPr>
        <p:spPr bwMode="auto">
          <a:xfrm>
            <a:off x="2581275" y="2844800"/>
            <a:ext cx="200025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9" name="Rectangle 74"/>
          <p:cNvSpPr>
            <a:spLocks noChangeArrowheads="1"/>
          </p:cNvSpPr>
          <p:nvPr/>
        </p:nvSpPr>
        <p:spPr bwMode="auto">
          <a:xfrm>
            <a:off x="3471863" y="2482850"/>
            <a:ext cx="2936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80" name="Rectangle 75"/>
          <p:cNvSpPr>
            <a:spLocks noChangeArrowheads="1"/>
          </p:cNvSpPr>
          <p:nvPr/>
        </p:nvSpPr>
        <p:spPr bwMode="auto">
          <a:xfrm>
            <a:off x="2971800" y="2844800"/>
            <a:ext cx="200025" cy="198438"/>
          </a:xfrm>
          <a:prstGeom prst="rect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1" name="Line 76"/>
          <p:cNvSpPr>
            <a:spLocks noChangeShapeType="1"/>
          </p:cNvSpPr>
          <p:nvPr/>
        </p:nvSpPr>
        <p:spPr bwMode="auto">
          <a:xfrm>
            <a:off x="2971800" y="2844800"/>
            <a:ext cx="195263" cy="193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2" name="Line 77"/>
          <p:cNvSpPr>
            <a:spLocks noChangeShapeType="1"/>
          </p:cNvSpPr>
          <p:nvPr/>
        </p:nvSpPr>
        <p:spPr bwMode="auto">
          <a:xfrm flipV="1">
            <a:off x="2971800" y="2844800"/>
            <a:ext cx="195263" cy="1936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3" name="Rectangle 78"/>
          <p:cNvSpPr>
            <a:spLocks noChangeArrowheads="1"/>
          </p:cNvSpPr>
          <p:nvPr/>
        </p:nvSpPr>
        <p:spPr bwMode="auto">
          <a:xfrm>
            <a:off x="1443038" y="2181225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84" name="Oval 79"/>
          <p:cNvSpPr>
            <a:spLocks noChangeArrowheads="1"/>
          </p:cNvSpPr>
          <p:nvPr/>
        </p:nvSpPr>
        <p:spPr bwMode="auto">
          <a:xfrm>
            <a:off x="3362325" y="2844800"/>
            <a:ext cx="201613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5" name="Rectangle 80"/>
          <p:cNvSpPr>
            <a:spLocks noChangeArrowheads="1"/>
          </p:cNvSpPr>
          <p:nvPr/>
        </p:nvSpPr>
        <p:spPr bwMode="auto">
          <a:xfrm>
            <a:off x="3005138" y="2163763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86" name="Oval 81"/>
          <p:cNvSpPr>
            <a:spLocks noChangeArrowheads="1"/>
          </p:cNvSpPr>
          <p:nvPr/>
        </p:nvSpPr>
        <p:spPr bwMode="auto">
          <a:xfrm>
            <a:off x="3770313" y="2844800"/>
            <a:ext cx="200025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7" name="Rectangle 82"/>
          <p:cNvSpPr>
            <a:spLocks noChangeArrowheads="1"/>
          </p:cNvSpPr>
          <p:nvPr/>
        </p:nvSpPr>
        <p:spPr bwMode="auto">
          <a:xfrm>
            <a:off x="4270375" y="2222500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88" name="Oval 83"/>
          <p:cNvSpPr>
            <a:spLocks noChangeArrowheads="1"/>
          </p:cNvSpPr>
          <p:nvPr/>
        </p:nvSpPr>
        <p:spPr bwMode="auto">
          <a:xfrm>
            <a:off x="5341938" y="2844800"/>
            <a:ext cx="200025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9" name="Rectangle 84"/>
          <p:cNvSpPr>
            <a:spLocks noChangeArrowheads="1"/>
          </p:cNvSpPr>
          <p:nvPr/>
        </p:nvSpPr>
        <p:spPr bwMode="auto">
          <a:xfrm>
            <a:off x="4008438" y="2474913"/>
            <a:ext cx="3079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90" name="Oval 85"/>
          <p:cNvSpPr>
            <a:spLocks noChangeArrowheads="1"/>
          </p:cNvSpPr>
          <p:nvPr/>
        </p:nvSpPr>
        <p:spPr bwMode="auto">
          <a:xfrm>
            <a:off x="3022600" y="3467100"/>
            <a:ext cx="200025" cy="200025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1" name="Rectangle 86"/>
          <p:cNvSpPr>
            <a:spLocks noChangeArrowheads="1"/>
          </p:cNvSpPr>
          <p:nvPr/>
        </p:nvSpPr>
        <p:spPr bwMode="auto">
          <a:xfrm>
            <a:off x="423863" y="2130425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92" name="Oval 87"/>
          <p:cNvSpPr>
            <a:spLocks noChangeArrowheads="1"/>
          </p:cNvSpPr>
          <p:nvPr/>
        </p:nvSpPr>
        <p:spPr bwMode="auto">
          <a:xfrm>
            <a:off x="3549650" y="3451225"/>
            <a:ext cx="200025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3" name="Rectangle 88"/>
          <p:cNvSpPr>
            <a:spLocks noChangeArrowheads="1"/>
          </p:cNvSpPr>
          <p:nvPr/>
        </p:nvSpPr>
        <p:spPr bwMode="auto">
          <a:xfrm>
            <a:off x="5357813" y="2205038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94" name="Oval 89"/>
          <p:cNvSpPr>
            <a:spLocks noChangeArrowheads="1"/>
          </p:cNvSpPr>
          <p:nvPr/>
        </p:nvSpPr>
        <p:spPr bwMode="auto">
          <a:xfrm>
            <a:off x="1825625" y="2870200"/>
            <a:ext cx="200025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5" name="Rectangle 90"/>
          <p:cNvSpPr>
            <a:spLocks noChangeArrowheads="1"/>
          </p:cNvSpPr>
          <p:nvPr/>
        </p:nvSpPr>
        <p:spPr bwMode="auto">
          <a:xfrm>
            <a:off x="1633538" y="1373188"/>
            <a:ext cx="4730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96" name="Oval 91"/>
          <p:cNvSpPr>
            <a:spLocks noChangeArrowheads="1"/>
          </p:cNvSpPr>
          <p:nvPr/>
        </p:nvSpPr>
        <p:spPr bwMode="auto">
          <a:xfrm>
            <a:off x="4967288" y="3097213"/>
            <a:ext cx="200025" cy="198438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7" name="Rectangle 92"/>
          <p:cNvSpPr>
            <a:spLocks noChangeArrowheads="1"/>
          </p:cNvSpPr>
          <p:nvPr/>
        </p:nvSpPr>
        <p:spPr bwMode="auto">
          <a:xfrm>
            <a:off x="4203700" y="1373188"/>
            <a:ext cx="4873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98" name="Rectangle 93"/>
          <p:cNvSpPr>
            <a:spLocks noChangeArrowheads="1"/>
          </p:cNvSpPr>
          <p:nvPr/>
        </p:nvSpPr>
        <p:spPr bwMode="auto">
          <a:xfrm>
            <a:off x="6018213" y="4083050"/>
            <a:ext cx="4921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43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99" name="Rectangle 94"/>
          <p:cNvSpPr>
            <a:spLocks noChangeArrowheads="1"/>
          </p:cNvSpPr>
          <p:nvPr/>
        </p:nvSpPr>
        <p:spPr bwMode="auto">
          <a:xfrm>
            <a:off x="2547837" y="304800"/>
            <a:ext cx="20036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TwRG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759 Flip Naked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0" name="Rectangle 95"/>
          <p:cNvSpPr>
            <a:spLocks noChangeArrowheads="1"/>
          </p:cNvSpPr>
          <p:nvPr/>
        </p:nvSpPr>
        <p:spPr bwMode="auto">
          <a:xfrm>
            <a:off x="815975" y="4478338"/>
            <a:ext cx="32385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1" name="Rectangle 96"/>
          <p:cNvSpPr>
            <a:spLocks noChangeArrowheads="1"/>
          </p:cNvSpPr>
          <p:nvPr/>
        </p:nvSpPr>
        <p:spPr bwMode="auto">
          <a:xfrm>
            <a:off x="1066800" y="4478338"/>
            <a:ext cx="1127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Reach Away.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2" name="Rectangle 97"/>
          <p:cNvSpPr>
            <a:spLocks noChangeArrowheads="1"/>
          </p:cNvSpPr>
          <p:nvPr/>
        </p:nvSpPr>
        <p:spPr bwMode="auto">
          <a:xfrm>
            <a:off x="815975" y="4832350"/>
            <a:ext cx="3429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3" name="Rectangle 98"/>
          <p:cNvSpPr>
            <a:spLocks noChangeArrowheads="1"/>
          </p:cNvSpPr>
          <p:nvPr/>
        </p:nvSpPr>
        <p:spPr bwMode="auto">
          <a:xfrm>
            <a:off x="1082675" y="4832350"/>
            <a:ext cx="1127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Reach Away.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4" name="Rectangle 99"/>
          <p:cNvSpPr>
            <a:spLocks noChangeArrowheads="1"/>
          </p:cNvSpPr>
          <p:nvPr/>
        </p:nvSpPr>
        <p:spPr bwMode="auto">
          <a:xfrm>
            <a:off x="815975" y="5184775"/>
            <a:ext cx="3429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5" name="Rectangle 100"/>
          <p:cNvSpPr>
            <a:spLocks noChangeArrowheads="1"/>
          </p:cNvSpPr>
          <p:nvPr/>
        </p:nvSpPr>
        <p:spPr bwMode="auto">
          <a:xfrm>
            <a:off x="1082675" y="5184775"/>
            <a:ext cx="1127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Reach Away.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6" name="Rectangle 101"/>
          <p:cNvSpPr>
            <a:spLocks noChangeArrowheads="1"/>
          </p:cNvSpPr>
          <p:nvPr/>
        </p:nvSpPr>
        <p:spPr bwMode="auto">
          <a:xfrm>
            <a:off x="815975" y="5538788"/>
            <a:ext cx="3333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7" name="Rectangle 102"/>
          <p:cNvSpPr>
            <a:spLocks noChangeArrowheads="1"/>
          </p:cNvSpPr>
          <p:nvPr/>
        </p:nvSpPr>
        <p:spPr bwMode="auto">
          <a:xfrm>
            <a:off x="1082675" y="5538788"/>
            <a:ext cx="1127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Reach Away.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8" name="Rectangle 103"/>
          <p:cNvSpPr>
            <a:spLocks noChangeArrowheads="1"/>
          </p:cNvSpPr>
          <p:nvPr/>
        </p:nvSpPr>
        <p:spPr bwMode="auto">
          <a:xfrm>
            <a:off x="815975" y="5891213"/>
            <a:ext cx="3143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09" name="Rectangle 104"/>
          <p:cNvSpPr>
            <a:spLocks noChangeArrowheads="1"/>
          </p:cNvSpPr>
          <p:nvPr/>
        </p:nvSpPr>
        <p:spPr bwMode="auto">
          <a:xfrm>
            <a:off x="1065213" y="5891213"/>
            <a:ext cx="25923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Gap-On-Area: 1st Outside B Gap.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0" name="Rectangle 105"/>
          <p:cNvSpPr>
            <a:spLocks noChangeArrowheads="1"/>
          </p:cNvSpPr>
          <p:nvPr/>
        </p:nvSpPr>
        <p:spPr bwMode="auto">
          <a:xfrm>
            <a:off x="815975" y="6245225"/>
            <a:ext cx="29368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1" name="Rectangle 106"/>
          <p:cNvSpPr>
            <a:spLocks noChangeArrowheads="1"/>
          </p:cNvSpPr>
          <p:nvPr/>
        </p:nvSpPr>
        <p:spPr bwMode="auto">
          <a:xfrm>
            <a:off x="1066800" y="6245225"/>
            <a:ext cx="4019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Run V-Pattern. Break off at 18 yards if covered deep.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2" name="Rectangle 107"/>
          <p:cNvSpPr>
            <a:spLocks noChangeArrowheads="1"/>
          </p:cNvSpPr>
          <p:nvPr/>
        </p:nvSpPr>
        <p:spPr bwMode="auto">
          <a:xfrm>
            <a:off x="815975" y="6599238"/>
            <a:ext cx="3333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3" name="Rectangle 108"/>
          <p:cNvSpPr>
            <a:spLocks noChangeArrowheads="1"/>
          </p:cNvSpPr>
          <p:nvPr/>
        </p:nvSpPr>
        <p:spPr bwMode="auto">
          <a:xfrm>
            <a:off x="1146175" y="6599238"/>
            <a:ext cx="15970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Centerfield Control.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4" name="Rectangle 109"/>
          <p:cNvSpPr>
            <a:spLocks noChangeArrowheads="1"/>
          </p:cNvSpPr>
          <p:nvPr/>
        </p:nvSpPr>
        <p:spPr bwMode="auto">
          <a:xfrm>
            <a:off x="815975" y="6951663"/>
            <a:ext cx="3333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QB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5" name="Rectangle 110"/>
          <p:cNvSpPr>
            <a:spLocks noChangeArrowheads="1"/>
          </p:cNvSpPr>
          <p:nvPr/>
        </p:nvSpPr>
        <p:spPr bwMode="auto">
          <a:xfrm>
            <a:off x="1103313" y="6951663"/>
            <a:ext cx="41544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 Fake Flip. Boot away. Attack the flank. 3 level stretch.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6" name="Rectangle 111"/>
          <p:cNvSpPr>
            <a:spLocks noChangeArrowheads="1"/>
          </p:cNvSpPr>
          <p:nvPr/>
        </p:nvSpPr>
        <p:spPr bwMode="auto">
          <a:xfrm>
            <a:off x="815975" y="7305675"/>
            <a:ext cx="3032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FL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7" name="Rectangle 112"/>
          <p:cNvSpPr>
            <a:spLocks noChangeArrowheads="1"/>
          </p:cNvSpPr>
          <p:nvPr/>
        </p:nvSpPr>
        <p:spPr bwMode="auto">
          <a:xfrm>
            <a:off x="1066800" y="7305675"/>
            <a:ext cx="26257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Fake Flip. Block 1st outside BST.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8" name="Rectangle 113"/>
          <p:cNvSpPr>
            <a:spLocks noChangeArrowheads="1"/>
          </p:cNvSpPr>
          <p:nvPr/>
        </p:nvSpPr>
        <p:spPr bwMode="auto">
          <a:xfrm>
            <a:off x="815975" y="7658100"/>
            <a:ext cx="3143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19" name="Rectangle 114"/>
          <p:cNvSpPr>
            <a:spLocks noChangeArrowheads="1"/>
          </p:cNvSpPr>
          <p:nvPr/>
        </p:nvSpPr>
        <p:spPr bwMode="auto">
          <a:xfrm>
            <a:off x="1066800" y="7658100"/>
            <a:ext cx="2663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Fire Step and run 10-12 yard drag.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20" name="Rectangle 115"/>
          <p:cNvSpPr>
            <a:spLocks noChangeArrowheads="1"/>
          </p:cNvSpPr>
          <p:nvPr/>
        </p:nvSpPr>
        <p:spPr bwMode="auto">
          <a:xfrm>
            <a:off x="815975" y="8012113"/>
            <a:ext cx="3032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21" name="Rectangle 116"/>
          <p:cNvSpPr>
            <a:spLocks noChangeArrowheads="1"/>
          </p:cNvSpPr>
          <p:nvPr/>
        </p:nvSpPr>
        <p:spPr bwMode="auto">
          <a:xfrm>
            <a:off x="1066800" y="8012113"/>
            <a:ext cx="53133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Dive for outside foot of PST. Be prepared to log 5/9 tech. Slide into flat.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22" name="Rectangle 117"/>
          <p:cNvSpPr>
            <a:spLocks noChangeArrowheads="1"/>
          </p:cNvSpPr>
          <p:nvPr/>
        </p:nvSpPr>
        <p:spPr bwMode="auto">
          <a:xfrm>
            <a:off x="815975" y="8389938"/>
            <a:ext cx="132238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TECHNIQUES: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423" name="Arc 118"/>
          <p:cNvSpPr>
            <a:spLocks/>
          </p:cNvSpPr>
          <p:nvPr/>
        </p:nvSpPr>
        <p:spPr bwMode="auto">
          <a:xfrm>
            <a:off x="3622675" y="2743200"/>
            <a:ext cx="215900" cy="30003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760 w 21760"/>
              <a:gd name="T1" fmla="*/ 21599 h 21600"/>
              <a:gd name="T2" fmla="*/ 0 w 21760"/>
              <a:gd name="T3" fmla="*/ 0 h 21600"/>
              <a:gd name="T4" fmla="*/ 21600 w 2176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60" h="21600" fill="none" extrusionOk="0">
                <a:moveTo>
                  <a:pt x="21760" y="21599"/>
                </a:moveTo>
                <a:cubicBezTo>
                  <a:pt x="21706" y="21599"/>
                  <a:pt x="21653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760" h="21600" stroke="0" extrusionOk="0">
                <a:moveTo>
                  <a:pt x="21760" y="21599"/>
                </a:moveTo>
                <a:cubicBezTo>
                  <a:pt x="21706" y="21599"/>
                  <a:pt x="21653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4" name="Freeform 119"/>
          <p:cNvSpPr>
            <a:spLocks/>
          </p:cNvSpPr>
          <p:nvPr/>
        </p:nvSpPr>
        <p:spPr bwMode="auto">
          <a:xfrm>
            <a:off x="3563938" y="2732088"/>
            <a:ext cx="117475" cy="11113"/>
          </a:xfrm>
          <a:custGeom>
            <a:avLst/>
            <a:gdLst>
              <a:gd name="T0" fmla="*/ 209 w 209"/>
              <a:gd name="T1" fmla="*/ 0 h 19"/>
              <a:gd name="T2" fmla="*/ 209 w 209"/>
              <a:gd name="T3" fmla="*/ 19 h 19"/>
              <a:gd name="T4" fmla="*/ 0 w 209"/>
              <a:gd name="T5" fmla="*/ 19 h 19"/>
              <a:gd name="T6" fmla="*/ 0 w 209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5" name="Line 120"/>
          <p:cNvSpPr>
            <a:spLocks noChangeShapeType="1"/>
          </p:cNvSpPr>
          <p:nvPr/>
        </p:nvSpPr>
        <p:spPr bwMode="auto">
          <a:xfrm>
            <a:off x="3563938" y="2732088"/>
            <a:ext cx="0" cy="1111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6" name="Arc 121"/>
          <p:cNvSpPr>
            <a:spLocks/>
          </p:cNvSpPr>
          <p:nvPr/>
        </p:nvSpPr>
        <p:spPr bwMode="auto">
          <a:xfrm>
            <a:off x="2884488" y="1179513"/>
            <a:ext cx="263525" cy="176213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 w 21730"/>
              <a:gd name="T1" fmla="*/ 21795 h 21795"/>
              <a:gd name="T2" fmla="*/ 21730 w 21730"/>
              <a:gd name="T3" fmla="*/ 0 h 21795"/>
              <a:gd name="T4" fmla="*/ 21600 w 21730"/>
              <a:gd name="T5" fmla="*/ 21600 h 2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30" h="21795" fill="none" extrusionOk="0">
                <a:moveTo>
                  <a:pt x="0" y="21795"/>
                </a:moveTo>
                <a:cubicBezTo>
                  <a:pt x="0" y="21730"/>
                  <a:pt x="0" y="21665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1643" y="-1"/>
                  <a:pt x="21686" y="0"/>
                  <a:pt x="21729" y="0"/>
                </a:cubicBezTo>
              </a:path>
              <a:path w="21730" h="21795" stroke="0" extrusionOk="0">
                <a:moveTo>
                  <a:pt x="0" y="21795"/>
                </a:moveTo>
                <a:cubicBezTo>
                  <a:pt x="0" y="21730"/>
                  <a:pt x="0" y="21665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1643" y="-1"/>
                  <a:pt x="21686" y="0"/>
                  <a:pt x="2172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7" name="Arc 122"/>
          <p:cNvSpPr>
            <a:spLocks/>
          </p:cNvSpPr>
          <p:nvPr/>
        </p:nvSpPr>
        <p:spPr bwMode="auto">
          <a:xfrm>
            <a:off x="3148013" y="1179513"/>
            <a:ext cx="93663" cy="2016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769"/>
              <a:gd name="T2" fmla="*/ 21599 w 21600"/>
              <a:gd name="T3" fmla="*/ 21769 h 21769"/>
              <a:gd name="T4" fmla="*/ 0 w 21600"/>
              <a:gd name="T5" fmla="*/ 21600 h 2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76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56"/>
                  <a:pt x="21599" y="21712"/>
                  <a:pt x="21599" y="21769"/>
                </a:cubicBezTo>
              </a:path>
              <a:path w="21600" h="2176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56"/>
                  <a:pt x="21599" y="21712"/>
                  <a:pt x="21599" y="21769"/>
                </a:cubicBezTo>
                <a:lnTo>
                  <a:pt x="0" y="2160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8" name="Freeform 123"/>
          <p:cNvSpPr>
            <a:spLocks/>
          </p:cNvSpPr>
          <p:nvPr/>
        </p:nvSpPr>
        <p:spPr bwMode="auto">
          <a:xfrm>
            <a:off x="3179763" y="1293813"/>
            <a:ext cx="61913" cy="88900"/>
          </a:xfrm>
          <a:custGeom>
            <a:avLst/>
            <a:gdLst>
              <a:gd name="T0" fmla="*/ 39 w 39"/>
              <a:gd name="T1" fmla="*/ 56 h 56"/>
              <a:gd name="T2" fmla="*/ 35 w 39"/>
              <a:gd name="T3" fmla="*/ 0 h 56"/>
              <a:gd name="T4" fmla="*/ 23 w 39"/>
              <a:gd name="T5" fmla="*/ 20 h 56"/>
              <a:gd name="T6" fmla="*/ 0 w 39"/>
              <a:gd name="T7" fmla="*/ 16 h 56"/>
              <a:gd name="T8" fmla="*/ 39 w 39"/>
              <a:gd name="T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56">
                <a:moveTo>
                  <a:pt x="39" y="56"/>
                </a:moveTo>
                <a:lnTo>
                  <a:pt x="35" y="0"/>
                </a:lnTo>
                <a:lnTo>
                  <a:pt x="23" y="20"/>
                </a:lnTo>
                <a:lnTo>
                  <a:pt x="0" y="16"/>
                </a:lnTo>
                <a:lnTo>
                  <a:pt x="39" y="56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9" name="Line 124"/>
          <p:cNvSpPr>
            <a:spLocks noChangeShapeType="1"/>
          </p:cNvSpPr>
          <p:nvPr/>
        </p:nvSpPr>
        <p:spPr bwMode="auto">
          <a:xfrm flipV="1">
            <a:off x="1644650" y="2112963"/>
            <a:ext cx="450850" cy="966788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0" name="Arc 125"/>
          <p:cNvSpPr>
            <a:spLocks/>
          </p:cNvSpPr>
          <p:nvPr/>
        </p:nvSpPr>
        <p:spPr bwMode="auto">
          <a:xfrm>
            <a:off x="2093913" y="673100"/>
            <a:ext cx="900113" cy="143668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24 h 21600"/>
              <a:gd name="T2" fmla="*/ 38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23"/>
                </a:moveTo>
                <a:cubicBezTo>
                  <a:pt x="21586" y="11929"/>
                  <a:pt x="11943" y="21579"/>
                  <a:pt x="37" y="21599"/>
                </a:cubicBezTo>
              </a:path>
              <a:path w="21600" h="21600" stroke="0" extrusionOk="0">
                <a:moveTo>
                  <a:pt x="21599" y="23"/>
                </a:moveTo>
                <a:cubicBezTo>
                  <a:pt x="21586" y="11929"/>
                  <a:pt x="11943" y="21579"/>
                  <a:pt x="37" y="21599"/>
                </a:cubicBezTo>
                <a:lnTo>
                  <a:pt x="0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1" name="Freeform 126"/>
          <p:cNvSpPr>
            <a:spLocks/>
          </p:cNvSpPr>
          <p:nvPr/>
        </p:nvSpPr>
        <p:spPr bwMode="auto">
          <a:xfrm>
            <a:off x="2965450" y="674688"/>
            <a:ext cx="60325" cy="84138"/>
          </a:xfrm>
          <a:custGeom>
            <a:avLst/>
            <a:gdLst>
              <a:gd name="T0" fmla="*/ 19 w 38"/>
              <a:gd name="T1" fmla="*/ 0 h 53"/>
              <a:gd name="T2" fmla="*/ 0 w 38"/>
              <a:gd name="T3" fmla="*/ 53 h 53"/>
              <a:gd name="T4" fmla="*/ 19 w 38"/>
              <a:gd name="T5" fmla="*/ 39 h 53"/>
              <a:gd name="T6" fmla="*/ 38 w 38"/>
              <a:gd name="T7" fmla="*/ 53 h 53"/>
              <a:gd name="T8" fmla="*/ 19 w 38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53">
                <a:moveTo>
                  <a:pt x="19" y="0"/>
                </a:moveTo>
                <a:lnTo>
                  <a:pt x="0" y="53"/>
                </a:lnTo>
                <a:lnTo>
                  <a:pt x="19" y="39"/>
                </a:lnTo>
                <a:lnTo>
                  <a:pt x="38" y="53"/>
                </a:lnTo>
                <a:lnTo>
                  <a:pt x="19" y="0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2" name="Line 127"/>
          <p:cNvSpPr>
            <a:spLocks noChangeShapeType="1"/>
          </p:cNvSpPr>
          <p:nvPr/>
        </p:nvSpPr>
        <p:spPr bwMode="auto">
          <a:xfrm flipV="1">
            <a:off x="2019300" y="2247900"/>
            <a:ext cx="661988" cy="63976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3" name="Arc 128"/>
          <p:cNvSpPr>
            <a:spLocks/>
          </p:cNvSpPr>
          <p:nvPr/>
        </p:nvSpPr>
        <p:spPr bwMode="auto">
          <a:xfrm>
            <a:off x="2681288" y="1860550"/>
            <a:ext cx="2352675" cy="38735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89 h 21689"/>
              <a:gd name="T2" fmla="*/ 21600 w 21600"/>
              <a:gd name="T3" fmla="*/ 0 h 21689"/>
              <a:gd name="T4" fmla="*/ 21600 w 21600"/>
              <a:gd name="T5" fmla="*/ 21600 h 21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89" fill="none" extrusionOk="0">
                <a:moveTo>
                  <a:pt x="0" y="21688"/>
                </a:moveTo>
                <a:cubicBezTo>
                  <a:pt x="0" y="21659"/>
                  <a:pt x="0" y="216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</a:path>
              <a:path w="21600" h="21689" stroke="0" extrusionOk="0">
                <a:moveTo>
                  <a:pt x="0" y="21688"/>
                </a:moveTo>
                <a:cubicBezTo>
                  <a:pt x="0" y="21659"/>
                  <a:pt x="0" y="21629"/>
                  <a:pt x="0" y="21600"/>
                </a:cubicBezTo>
                <a:cubicBezTo>
                  <a:pt x="-1" y="9670"/>
                  <a:pt x="9670" y="0"/>
                  <a:pt x="2159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4" name="Freeform 129"/>
          <p:cNvSpPr>
            <a:spLocks/>
          </p:cNvSpPr>
          <p:nvPr/>
        </p:nvSpPr>
        <p:spPr bwMode="auto">
          <a:xfrm>
            <a:off x="4949825" y="1830388"/>
            <a:ext cx="84138" cy="60325"/>
          </a:xfrm>
          <a:custGeom>
            <a:avLst/>
            <a:gdLst>
              <a:gd name="T0" fmla="*/ 53 w 53"/>
              <a:gd name="T1" fmla="*/ 19 h 38"/>
              <a:gd name="T2" fmla="*/ 0 w 53"/>
              <a:gd name="T3" fmla="*/ 0 h 38"/>
              <a:gd name="T4" fmla="*/ 14 w 53"/>
              <a:gd name="T5" fmla="*/ 19 h 38"/>
              <a:gd name="T6" fmla="*/ 0 w 53"/>
              <a:gd name="T7" fmla="*/ 38 h 38"/>
              <a:gd name="T8" fmla="*/ 53 w 53"/>
              <a:gd name="T9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" h="38">
                <a:moveTo>
                  <a:pt x="53" y="19"/>
                </a:moveTo>
                <a:lnTo>
                  <a:pt x="0" y="0"/>
                </a:lnTo>
                <a:lnTo>
                  <a:pt x="14" y="19"/>
                </a:lnTo>
                <a:lnTo>
                  <a:pt x="0" y="38"/>
                </a:lnTo>
                <a:lnTo>
                  <a:pt x="53" y="19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5" name="Freeform 130"/>
          <p:cNvSpPr>
            <a:spLocks/>
          </p:cNvSpPr>
          <p:nvPr/>
        </p:nvSpPr>
        <p:spPr bwMode="auto">
          <a:xfrm>
            <a:off x="2298700" y="3165475"/>
            <a:ext cx="2659063" cy="82550"/>
          </a:xfrm>
          <a:custGeom>
            <a:avLst/>
            <a:gdLst>
              <a:gd name="T0" fmla="*/ 4695 w 4695"/>
              <a:gd name="T1" fmla="*/ 59 h 147"/>
              <a:gd name="T2" fmla="*/ 4665 w 4695"/>
              <a:gd name="T3" fmla="*/ 119 h 147"/>
              <a:gd name="T4" fmla="*/ 4604 w 4695"/>
              <a:gd name="T5" fmla="*/ 0 h 147"/>
              <a:gd name="T6" fmla="*/ 4545 w 4695"/>
              <a:gd name="T7" fmla="*/ 120 h 147"/>
              <a:gd name="T8" fmla="*/ 4484 w 4695"/>
              <a:gd name="T9" fmla="*/ 1 h 147"/>
              <a:gd name="T10" fmla="*/ 4425 w 4695"/>
              <a:gd name="T11" fmla="*/ 122 h 147"/>
              <a:gd name="T12" fmla="*/ 4364 w 4695"/>
              <a:gd name="T13" fmla="*/ 3 h 147"/>
              <a:gd name="T14" fmla="*/ 4305 w 4695"/>
              <a:gd name="T15" fmla="*/ 123 h 147"/>
              <a:gd name="T16" fmla="*/ 4244 w 4695"/>
              <a:gd name="T17" fmla="*/ 4 h 147"/>
              <a:gd name="T18" fmla="*/ 4185 w 4695"/>
              <a:gd name="T19" fmla="*/ 125 h 147"/>
              <a:gd name="T20" fmla="*/ 4124 w 4695"/>
              <a:gd name="T21" fmla="*/ 6 h 147"/>
              <a:gd name="T22" fmla="*/ 4065 w 4695"/>
              <a:gd name="T23" fmla="*/ 126 h 147"/>
              <a:gd name="T24" fmla="*/ 4004 w 4695"/>
              <a:gd name="T25" fmla="*/ 7 h 147"/>
              <a:gd name="T26" fmla="*/ 3945 w 4695"/>
              <a:gd name="T27" fmla="*/ 128 h 147"/>
              <a:gd name="T28" fmla="*/ 3884 w 4695"/>
              <a:gd name="T29" fmla="*/ 9 h 147"/>
              <a:gd name="T30" fmla="*/ 3825 w 4695"/>
              <a:gd name="T31" fmla="*/ 129 h 147"/>
              <a:gd name="T32" fmla="*/ 3764 w 4695"/>
              <a:gd name="T33" fmla="*/ 10 h 147"/>
              <a:gd name="T34" fmla="*/ 3705 w 4695"/>
              <a:gd name="T35" fmla="*/ 131 h 147"/>
              <a:gd name="T36" fmla="*/ 3644 w 4695"/>
              <a:gd name="T37" fmla="*/ 12 h 147"/>
              <a:gd name="T38" fmla="*/ 3585 w 4695"/>
              <a:gd name="T39" fmla="*/ 132 h 147"/>
              <a:gd name="T40" fmla="*/ 3524 w 4695"/>
              <a:gd name="T41" fmla="*/ 13 h 147"/>
              <a:gd name="T42" fmla="*/ 3465 w 4695"/>
              <a:gd name="T43" fmla="*/ 134 h 147"/>
              <a:gd name="T44" fmla="*/ 3404 w 4695"/>
              <a:gd name="T45" fmla="*/ 15 h 147"/>
              <a:gd name="T46" fmla="*/ 3345 w 4695"/>
              <a:gd name="T47" fmla="*/ 135 h 147"/>
              <a:gd name="T48" fmla="*/ 3284 w 4695"/>
              <a:gd name="T49" fmla="*/ 16 h 147"/>
              <a:gd name="T50" fmla="*/ 3225 w 4695"/>
              <a:gd name="T51" fmla="*/ 137 h 147"/>
              <a:gd name="T52" fmla="*/ 3164 w 4695"/>
              <a:gd name="T53" fmla="*/ 18 h 147"/>
              <a:gd name="T54" fmla="*/ 3105 w 4695"/>
              <a:gd name="T55" fmla="*/ 138 h 147"/>
              <a:gd name="T56" fmla="*/ 3044 w 4695"/>
              <a:gd name="T57" fmla="*/ 19 h 147"/>
              <a:gd name="T58" fmla="*/ 2985 w 4695"/>
              <a:gd name="T59" fmla="*/ 140 h 147"/>
              <a:gd name="T60" fmla="*/ 2924 w 4695"/>
              <a:gd name="T61" fmla="*/ 20 h 147"/>
              <a:gd name="T62" fmla="*/ 2865 w 4695"/>
              <a:gd name="T63" fmla="*/ 141 h 147"/>
              <a:gd name="T64" fmla="*/ 2804 w 4695"/>
              <a:gd name="T65" fmla="*/ 22 h 147"/>
              <a:gd name="T66" fmla="*/ 2745 w 4695"/>
              <a:gd name="T67" fmla="*/ 143 h 147"/>
              <a:gd name="T68" fmla="*/ 2684 w 4695"/>
              <a:gd name="T69" fmla="*/ 23 h 147"/>
              <a:gd name="T70" fmla="*/ 2625 w 4695"/>
              <a:gd name="T71" fmla="*/ 144 h 147"/>
              <a:gd name="T72" fmla="*/ 2564 w 4695"/>
              <a:gd name="T73" fmla="*/ 25 h 147"/>
              <a:gd name="T74" fmla="*/ 2505 w 4695"/>
              <a:gd name="T75" fmla="*/ 146 h 147"/>
              <a:gd name="T76" fmla="*/ 2444 w 4695"/>
              <a:gd name="T77" fmla="*/ 26 h 147"/>
              <a:gd name="T78" fmla="*/ 2385 w 4695"/>
              <a:gd name="T79" fmla="*/ 147 h 147"/>
              <a:gd name="T80" fmla="*/ 2324 w 4695"/>
              <a:gd name="T81" fmla="*/ 28 h 147"/>
              <a:gd name="T82" fmla="*/ 2295 w 4695"/>
              <a:gd name="T83" fmla="*/ 88 h 147"/>
              <a:gd name="T84" fmla="*/ 2281 w 4695"/>
              <a:gd name="T85" fmla="*/ 89 h 147"/>
              <a:gd name="T86" fmla="*/ 0 w 4695"/>
              <a:gd name="T87" fmla="*/ 13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95" h="147">
                <a:moveTo>
                  <a:pt x="4695" y="59"/>
                </a:moveTo>
                <a:lnTo>
                  <a:pt x="4665" y="119"/>
                </a:lnTo>
                <a:lnTo>
                  <a:pt x="4604" y="0"/>
                </a:lnTo>
                <a:lnTo>
                  <a:pt x="4545" y="120"/>
                </a:lnTo>
                <a:lnTo>
                  <a:pt x="4484" y="1"/>
                </a:lnTo>
                <a:lnTo>
                  <a:pt x="4425" y="122"/>
                </a:lnTo>
                <a:lnTo>
                  <a:pt x="4364" y="3"/>
                </a:lnTo>
                <a:lnTo>
                  <a:pt x="4305" y="123"/>
                </a:lnTo>
                <a:lnTo>
                  <a:pt x="4244" y="4"/>
                </a:lnTo>
                <a:lnTo>
                  <a:pt x="4185" y="125"/>
                </a:lnTo>
                <a:lnTo>
                  <a:pt x="4124" y="6"/>
                </a:lnTo>
                <a:lnTo>
                  <a:pt x="4065" y="126"/>
                </a:lnTo>
                <a:lnTo>
                  <a:pt x="4004" y="7"/>
                </a:lnTo>
                <a:lnTo>
                  <a:pt x="3945" y="128"/>
                </a:lnTo>
                <a:lnTo>
                  <a:pt x="3884" y="9"/>
                </a:lnTo>
                <a:lnTo>
                  <a:pt x="3825" y="129"/>
                </a:lnTo>
                <a:lnTo>
                  <a:pt x="3764" y="10"/>
                </a:lnTo>
                <a:lnTo>
                  <a:pt x="3705" y="131"/>
                </a:lnTo>
                <a:lnTo>
                  <a:pt x="3644" y="12"/>
                </a:lnTo>
                <a:lnTo>
                  <a:pt x="3585" y="132"/>
                </a:lnTo>
                <a:lnTo>
                  <a:pt x="3524" y="13"/>
                </a:lnTo>
                <a:lnTo>
                  <a:pt x="3465" y="134"/>
                </a:lnTo>
                <a:lnTo>
                  <a:pt x="3404" y="15"/>
                </a:lnTo>
                <a:lnTo>
                  <a:pt x="3345" y="135"/>
                </a:lnTo>
                <a:lnTo>
                  <a:pt x="3284" y="16"/>
                </a:lnTo>
                <a:lnTo>
                  <a:pt x="3225" y="137"/>
                </a:lnTo>
                <a:lnTo>
                  <a:pt x="3164" y="18"/>
                </a:lnTo>
                <a:lnTo>
                  <a:pt x="3105" y="138"/>
                </a:lnTo>
                <a:lnTo>
                  <a:pt x="3044" y="19"/>
                </a:lnTo>
                <a:lnTo>
                  <a:pt x="2985" y="140"/>
                </a:lnTo>
                <a:lnTo>
                  <a:pt x="2924" y="20"/>
                </a:lnTo>
                <a:lnTo>
                  <a:pt x="2865" y="141"/>
                </a:lnTo>
                <a:lnTo>
                  <a:pt x="2804" y="22"/>
                </a:lnTo>
                <a:lnTo>
                  <a:pt x="2745" y="143"/>
                </a:lnTo>
                <a:lnTo>
                  <a:pt x="2684" y="23"/>
                </a:lnTo>
                <a:lnTo>
                  <a:pt x="2625" y="144"/>
                </a:lnTo>
                <a:lnTo>
                  <a:pt x="2564" y="25"/>
                </a:lnTo>
                <a:lnTo>
                  <a:pt x="2505" y="146"/>
                </a:lnTo>
                <a:lnTo>
                  <a:pt x="2444" y="26"/>
                </a:lnTo>
                <a:lnTo>
                  <a:pt x="2385" y="147"/>
                </a:lnTo>
                <a:lnTo>
                  <a:pt x="2324" y="28"/>
                </a:lnTo>
                <a:lnTo>
                  <a:pt x="2295" y="88"/>
                </a:lnTo>
                <a:lnTo>
                  <a:pt x="2281" y="89"/>
                </a:lnTo>
                <a:lnTo>
                  <a:pt x="0" y="133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6" name="Arc 131"/>
          <p:cNvSpPr>
            <a:spLocks/>
          </p:cNvSpPr>
          <p:nvPr/>
        </p:nvSpPr>
        <p:spPr bwMode="auto">
          <a:xfrm>
            <a:off x="787400" y="2559050"/>
            <a:ext cx="1511300" cy="67945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7" name="Freeform 132"/>
          <p:cNvSpPr>
            <a:spLocks/>
          </p:cNvSpPr>
          <p:nvPr/>
        </p:nvSpPr>
        <p:spPr bwMode="auto">
          <a:xfrm>
            <a:off x="757238" y="2559050"/>
            <a:ext cx="60325" cy="84138"/>
          </a:xfrm>
          <a:custGeom>
            <a:avLst/>
            <a:gdLst>
              <a:gd name="T0" fmla="*/ 19 w 38"/>
              <a:gd name="T1" fmla="*/ 0 h 53"/>
              <a:gd name="T2" fmla="*/ 0 w 38"/>
              <a:gd name="T3" fmla="*/ 53 h 53"/>
              <a:gd name="T4" fmla="*/ 19 w 38"/>
              <a:gd name="T5" fmla="*/ 39 h 53"/>
              <a:gd name="T6" fmla="*/ 38 w 38"/>
              <a:gd name="T7" fmla="*/ 53 h 53"/>
              <a:gd name="T8" fmla="*/ 19 w 38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53">
                <a:moveTo>
                  <a:pt x="19" y="0"/>
                </a:moveTo>
                <a:lnTo>
                  <a:pt x="0" y="53"/>
                </a:lnTo>
                <a:lnTo>
                  <a:pt x="19" y="39"/>
                </a:lnTo>
                <a:lnTo>
                  <a:pt x="38" y="53"/>
                </a:lnTo>
                <a:lnTo>
                  <a:pt x="19" y="0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8" name="Freeform 133"/>
          <p:cNvSpPr>
            <a:spLocks/>
          </p:cNvSpPr>
          <p:nvPr/>
        </p:nvSpPr>
        <p:spPr bwMode="auto">
          <a:xfrm>
            <a:off x="2133600" y="2692400"/>
            <a:ext cx="138113" cy="153988"/>
          </a:xfrm>
          <a:custGeom>
            <a:avLst/>
            <a:gdLst>
              <a:gd name="T0" fmla="*/ 245 w 245"/>
              <a:gd name="T1" fmla="*/ 275 h 275"/>
              <a:gd name="T2" fmla="*/ 0 w 245"/>
              <a:gd name="T3" fmla="*/ 168 h 275"/>
              <a:gd name="T4" fmla="*/ 0 w 245"/>
              <a:gd name="T5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5" h="275">
                <a:moveTo>
                  <a:pt x="245" y="275"/>
                </a:moveTo>
                <a:lnTo>
                  <a:pt x="0" y="168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9" name="Freeform 134"/>
          <p:cNvSpPr>
            <a:spLocks/>
          </p:cNvSpPr>
          <p:nvPr/>
        </p:nvSpPr>
        <p:spPr bwMode="auto">
          <a:xfrm>
            <a:off x="2074863" y="2681288"/>
            <a:ext cx="117475" cy="11113"/>
          </a:xfrm>
          <a:custGeom>
            <a:avLst/>
            <a:gdLst>
              <a:gd name="T0" fmla="*/ 209 w 209"/>
              <a:gd name="T1" fmla="*/ 0 h 19"/>
              <a:gd name="T2" fmla="*/ 209 w 209"/>
              <a:gd name="T3" fmla="*/ 19 h 19"/>
              <a:gd name="T4" fmla="*/ 0 w 209"/>
              <a:gd name="T5" fmla="*/ 19 h 19"/>
              <a:gd name="T6" fmla="*/ 0 w 209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0" name="Line 135"/>
          <p:cNvSpPr>
            <a:spLocks noChangeShapeType="1"/>
          </p:cNvSpPr>
          <p:nvPr/>
        </p:nvSpPr>
        <p:spPr bwMode="auto">
          <a:xfrm>
            <a:off x="2074863" y="2681288"/>
            <a:ext cx="0" cy="1111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1" name="Freeform 136"/>
          <p:cNvSpPr>
            <a:spLocks/>
          </p:cNvSpPr>
          <p:nvPr/>
        </p:nvSpPr>
        <p:spPr bwMode="auto">
          <a:xfrm>
            <a:off x="2895600" y="2692400"/>
            <a:ext cx="147638" cy="161925"/>
          </a:xfrm>
          <a:custGeom>
            <a:avLst/>
            <a:gdLst>
              <a:gd name="T0" fmla="*/ 260 w 260"/>
              <a:gd name="T1" fmla="*/ 290 h 290"/>
              <a:gd name="T2" fmla="*/ 0 w 260"/>
              <a:gd name="T3" fmla="*/ 138 h 290"/>
              <a:gd name="T4" fmla="*/ 0 w 260"/>
              <a:gd name="T5" fmla="*/ 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0" h="290">
                <a:moveTo>
                  <a:pt x="260" y="290"/>
                </a:moveTo>
                <a:lnTo>
                  <a:pt x="0" y="138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2" name="Freeform 137"/>
          <p:cNvSpPr>
            <a:spLocks/>
          </p:cNvSpPr>
          <p:nvPr/>
        </p:nvSpPr>
        <p:spPr bwMode="auto">
          <a:xfrm>
            <a:off x="2836863" y="2681288"/>
            <a:ext cx="117475" cy="11113"/>
          </a:xfrm>
          <a:custGeom>
            <a:avLst/>
            <a:gdLst>
              <a:gd name="T0" fmla="*/ 209 w 209"/>
              <a:gd name="T1" fmla="*/ 0 h 19"/>
              <a:gd name="T2" fmla="*/ 209 w 209"/>
              <a:gd name="T3" fmla="*/ 19 h 19"/>
              <a:gd name="T4" fmla="*/ 0 w 209"/>
              <a:gd name="T5" fmla="*/ 19 h 19"/>
              <a:gd name="T6" fmla="*/ 0 w 209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3" name="Line 138"/>
          <p:cNvSpPr>
            <a:spLocks noChangeShapeType="1"/>
          </p:cNvSpPr>
          <p:nvPr/>
        </p:nvSpPr>
        <p:spPr bwMode="auto">
          <a:xfrm>
            <a:off x="2836863" y="2681288"/>
            <a:ext cx="0" cy="1111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4" name="Freeform 139"/>
          <p:cNvSpPr>
            <a:spLocks/>
          </p:cNvSpPr>
          <p:nvPr/>
        </p:nvSpPr>
        <p:spPr bwMode="auto">
          <a:xfrm>
            <a:off x="2506663" y="2692400"/>
            <a:ext cx="155575" cy="153988"/>
          </a:xfrm>
          <a:custGeom>
            <a:avLst/>
            <a:gdLst>
              <a:gd name="T0" fmla="*/ 275 w 275"/>
              <a:gd name="T1" fmla="*/ 275 h 275"/>
              <a:gd name="T2" fmla="*/ 0 w 275"/>
              <a:gd name="T3" fmla="*/ 123 h 275"/>
              <a:gd name="T4" fmla="*/ 0 w 275"/>
              <a:gd name="T5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5" h="275">
                <a:moveTo>
                  <a:pt x="275" y="275"/>
                </a:moveTo>
                <a:lnTo>
                  <a:pt x="0" y="123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5" name="Freeform 140"/>
          <p:cNvSpPr>
            <a:spLocks/>
          </p:cNvSpPr>
          <p:nvPr/>
        </p:nvSpPr>
        <p:spPr bwMode="auto">
          <a:xfrm>
            <a:off x="2447925" y="2681288"/>
            <a:ext cx="117475" cy="11113"/>
          </a:xfrm>
          <a:custGeom>
            <a:avLst/>
            <a:gdLst>
              <a:gd name="T0" fmla="*/ 209 w 209"/>
              <a:gd name="T1" fmla="*/ 0 h 19"/>
              <a:gd name="T2" fmla="*/ 209 w 209"/>
              <a:gd name="T3" fmla="*/ 19 h 19"/>
              <a:gd name="T4" fmla="*/ 0 w 209"/>
              <a:gd name="T5" fmla="*/ 19 h 19"/>
              <a:gd name="T6" fmla="*/ 0 w 209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6" name="Line 141"/>
          <p:cNvSpPr>
            <a:spLocks noChangeShapeType="1"/>
          </p:cNvSpPr>
          <p:nvPr/>
        </p:nvSpPr>
        <p:spPr bwMode="auto">
          <a:xfrm>
            <a:off x="2447925" y="2681288"/>
            <a:ext cx="0" cy="1111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7" name="Arc 142"/>
          <p:cNvSpPr>
            <a:spLocks/>
          </p:cNvSpPr>
          <p:nvPr/>
        </p:nvSpPr>
        <p:spPr bwMode="auto">
          <a:xfrm>
            <a:off x="3251200" y="2743200"/>
            <a:ext cx="206375" cy="3175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8" name="Freeform 143"/>
          <p:cNvSpPr>
            <a:spLocks/>
          </p:cNvSpPr>
          <p:nvPr/>
        </p:nvSpPr>
        <p:spPr bwMode="auto">
          <a:xfrm>
            <a:off x="3190875" y="2732088"/>
            <a:ext cx="119063" cy="11113"/>
          </a:xfrm>
          <a:custGeom>
            <a:avLst/>
            <a:gdLst>
              <a:gd name="T0" fmla="*/ 209 w 209"/>
              <a:gd name="T1" fmla="*/ 0 h 19"/>
              <a:gd name="T2" fmla="*/ 209 w 209"/>
              <a:gd name="T3" fmla="*/ 19 h 19"/>
              <a:gd name="T4" fmla="*/ 0 w 209"/>
              <a:gd name="T5" fmla="*/ 19 h 19"/>
              <a:gd name="T6" fmla="*/ 0 w 209"/>
              <a:gd name="T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9" name="Line 144"/>
          <p:cNvSpPr>
            <a:spLocks noChangeShapeType="1"/>
          </p:cNvSpPr>
          <p:nvPr/>
        </p:nvSpPr>
        <p:spPr bwMode="auto">
          <a:xfrm>
            <a:off x="3190875" y="2732088"/>
            <a:ext cx="0" cy="11113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0" name="Freeform 145"/>
          <p:cNvSpPr>
            <a:spLocks/>
          </p:cNvSpPr>
          <p:nvPr/>
        </p:nvSpPr>
        <p:spPr bwMode="auto">
          <a:xfrm>
            <a:off x="4405313" y="831850"/>
            <a:ext cx="1149350" cy="2012950"/>
          </a:xfrm>
          <a:custGeom>
            <a:avLst/>
            <a:gdLst>
              <a:gd name="T0" fmla="*/ 1847 w 2030"/>
              <a:gd name="T1" fmla="*/ 3591 h 3591"/>
              <a:gd name="T2" fmla="*/ 0 w 2030"/>
              <a:gd name="T3" fmla="*/ 1958 h 3591"/>
              <a:gd name="T4" fmla="*/ 1282 w 2030"/>
              <a:gd name="T5" fmla="*/ 0 h 3591"/>
              <a:gd name="T6" fmla="*/ 2030 w 2030"/>
              <a:gd name="T7" fmla="*/ 15 h 3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30" h="3591">
                <a:moveTo>
                  <a:pt x="1847" y="3591"/>
                </a:moveTo>
                <a:lnTo>
                  <a:pt x="0" y="1958"/>
                </a:lnTo>
                <a:lnTo>
                  <a:pt x="1282" y="0"/>
                </a:lnTo>
                <a:lnTo>
                  <a:pt x="2030" y="15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1" name="Freeform 146"/>
          <p:cNvSpPr>
            <a:spLocks/>
          </p:cNvSpPr>
          <p:nvPr/>
        </p:nvSpPr>
        <p:spPr bwMode="auto">
          <a:xfrm>
            <a:off x="5470525" y="808038"/>
            <a:ext cx="84138" cy="60325"/>
          </a:xfrm>
          <a:custGeom>
            <a:avLst/>
            <a:gdLst>
              <a:gd name="T0" fmla="*/ 53 w 53"/>
              <a:gd name="T1" fmla="*/ 20 h 38"/>
              <a:gd name="T2" fmla="*/ 0 w 53"/>
              <a:gd name="T3" fmla="*/ 0 h 38"/>
              <a:gd name="T4" fmla="*/ 13 w 53"/>
              <a:gd name="T5" fmla="*/ 19 h 38"/>
              <a:gd name="T6" fmla="*/ 0 w 53"/>
              <a:gd name="T7" fmla="*/ 38 h 38"/>
              <a:gd name="T8" fmla="*/ 53 w 53"/>
              <a:gd name="T9" fmla="*/ 2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" h="38">
                <a:moveTo>
                  <a:pt x="53" y="20"/>
                </a:moveTo>
                <a:lnTo>
                  <a:pt x="0" y="0"/>
                </a:lnTo>
                <a:lnTo>
                  <a:pt x="13" y="19"/>
                </a:lnTo>
                <a:lnTo>
                  <a:pt x="0" y="38"/>
                </a:lnTo>
                <a:lnTo>
                  <a:pt x="53" y="20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2" name="Line 147"/>
          <p:cNvSpPr>
            <a:spLocks noChangeShapeType="1"/>
          </p:cNvSpPr>
          <p:nvPr/>
        </p:nvSpPr>
        <p:spPr bwMode="auto">
          <a:xfrm flipV="1">
            <a:off x="5130800" y="644525"/>
            <a:ext cx="104775" cy="15557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3" name="Freeform 148"/>
          <p:cNvSpPr>
            <a:spLocks/>
          </p:cNvSpPr>
          <p:nvPr/>
        </p:nvSpPr>
        <p:spPr bwMode="auto">
          <a:xfrm>
            <a:off x="5164138" y="644525"/>
            <a:ext cx="71438" cy="85725"/>
          </a:xfrm>
          <a:custGeom>
            <a:avLst/>
            <a:gdLst>
              <a:gd name="T0" fmla="*/ 45 w 45"/>
              <a:gd name="T1" fmla="*/ 0 h 54"/>
              <a:gd name="T2" fmla="*/ 0 w 45"/>
              <a:gd name="T3" fmla="*/ 34 h 54"/>
              <a:gd name="T4" fmla="*/ 23 w 45"/>
              <a:gd name="T5" fmla="*/ 33 h 54"/>
              <a:gd name="T6" fmla="*/ 31 w 45"/>
              <a:gd name="T7" fmla="*/ 54 h 54"/>
              <a:gd name="T8" fmla="*/ 45 w 45"/>
              <a:gd name="T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54">
                <a:moveTo>
                  <a:pt x="45" y="0"/>
                </a:moveTo>
                <a:lnTo>
                  <a:pt x="0" y="34"/>
                </a:lnTo>
                <a:lnTo>
                  <a:pt x="23" y="33"/>
                </a:lnTo>
                <a:lnTo>
                  <a:pt x="31" y="54"/>
                </a:lnTo>
                <a:lnTo>
                  <a:pt x="45" y="0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4" name="Line 149"/>
          <p:cNvSpPr>
            <a:spLocks noChangeShapeType="1"/>
          </p:cNvSpPr>
          <p:nvPr/>
        </p:nvSpPr>
        <p:spPr bwMode="auto">
          <a:xfrm flipV="1">
            <a:off x="3667125" y="2881313"/>
            <a:ext cx="361950" cy="577850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5" name="Freeform 150"/>
          <p:cNvSpPr>
            <a:spLocks/>
          </p:cNvSpPr>
          <p:nvPr/>
        </p:nvSpPr>
        <p:spPr bwMode="auto">
          <a:xfrm>
            <a:off x="3978275" y="2840038"/>
            <a:ext cx="107950" cy="71438"/>
          </a:xfrm>
          <a:custGeom>
            <a:avLst/>
            <a:gdLst>
              <a:gd name="T0" fmla="*/ 190 w 190"/>
              <a:gd name="T1" fmla="*/ 111 h 128"/>
              <a:gd name="T2" fmla="*/ 179 w 190"/>
              <a:gd name="T3" fmla="*/ 128 h 128"/>
              <a:gd name="T4" fmla="*/ 0 w 190"/>
              <a:gd name="T5" fmla="*/ 17 h 128"/>
              <a:gd name="T6" fmla="*/ 11 w 190"/>
              <a:gd name="T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0" h="128">
                <a:moveTo>
                  <a:pt x="190" y="111"/>
                </a:moveTo>
                <a:lnTo>
                  <a:pt x="179" y="128"/>
                </a:lnTo>
                <a:lnTo>
                  <a:pt x="0" y="17"/>
                </a:lnTo>
                <a:lnTo>
                  <a:pt x="11" y="0"/>
                </a:lnTo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6" name="Line 151"/>
          <p:cNvSpPr>
            <a:spLocks noChangeShapeType="1"/>
          </p:cNvSpPr>
          <p:nvPr/>
        </p:nvSpPr>
        <p:spPr bwMode="auto">
          <a:xfrm flipH="1">
            <a:off x="3978275" y="2840038"/>
            <a:ext cx="6350" cy="9525"/>
          </a:xfrm>
          <a:prstGeom prst="line">
            <a:avLst/>
          </a:pr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7" name="Arc 152"/>
          <p:cNvSpPr>
            <a:spLocks/>
          </p:cNvSpPr>
          <p:nvPr/>
        </p:nvSpPr>
        <p:spPr bwMode="auto">
          <a:xfrm>
            <a:off x="4005263" y="2501900"/>
            <a:ext cx="1735138" cy="369888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20"/>
              <a:gd name="T1" fmla="*/ 21600 h 21600"/>
              <a:gd name="T2" fmla="*/ 21620 w 21620"/>
              <a:gd name="T3" fmla="*/ 0 h 21600"/>
              <a:gd name="T4" fmla="*/ 21600 w 2162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20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21606" y="0"/>
                  <a:pt x="21613" y="0"/>
                  <a:pt x="21619" y="0"/>
                </a:cubicBezTo>
              </a:path>
              <a:path w="21620" h="21600" stroke="0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21606" y="0"/>
                  <a:pt x="21613" y="0"/>
                  <a:pt x="2161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8" name="Freeform 153"/>
          <p:cNvSpPr>
            <a:spLocks/>
          </p:cNvSpPr>
          <p:nvPr/>
        </p:nvSpPr>
        <p:spPr bwMode="auto">
          <a:xfrm>
            <a:off x="5656263" y="2473325"/>
            <a:ext cx="84138" cy="58738"/>
          </a:xfrm>
          <a:custGeom>
            <a:avLst/>
            <a:gdLst>
              <a:gd name="T0" fmla="*/ 53 w 53"/>
              <a:gd name="T1" fmla="*/ 18 h 37"/>
              <a:gd name="T2" fmla="*/ 0 w 53"/>
              <a:gd name="T3" fmla="*/ 0 h 37"/>
              <a:gd name="T4" fmla="*/ 14 w 53"/>
              <a:gd name="T5" fmla="*/ 18 h 37"/>
              <a:gd name="T6" fmla="*/ 0 w 53"/>
              <a:gd name="T7" fmla="*/ 37 h 37"/>
              <a:gd name="T8" fmla="*/ 53 w 53"/>
              <a:gd name="T9" fmla="*/ 18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" h="37">
                <a:moveTo>
                  <a:pt x="53" y="18"/>
                </a:moveTo>
                <a:lnTo>
                  <a:pt x="0" y="0"/>
                </a:lnTo>
                <a:lnTo>
                  <a:pt x="14" y="18"/>
                </a:lnTo>
                <a:lnTo>
                  <a:pt x="0" y="37"/>
                </a:lnTo>
                <a:lnTo>
                  <a:pt x="53" y="18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9" name="Arc 154"/>
          <p:cNvSpPr>
            <a:spLocks/>
          </p:cNvSpPr>
          <p:nvPr/>
        </p:nvSpPr>
        <p:spPr bwMode="auto">
          <a:xfrm>
            <a:off x="2949575" y="3381375"/>
            <a:ext cx="179388" cy="90488"/>
          </a:xfrm>
          <a:custGeom>
            <a:avLst/>
            <a:gdLst>
              <a:gd name="G0" fmla="+- 21597 0 0"/>
              <a:gd name="G1" fmla="+- 0 0 0"/>
              <a:gd name="G2" fmla="+- 21600 0 0"/>
              <a:gd name="T0" fmla="*/ 21783 w 21783"/>
              <a:gd name="T1" fmla="*/ 21599 h 21600"/>
              <a:gd name="T2" fmla="*/ 0 w 21783"/>
              <a:gd name="T3" fmla="*/ 379 h 21600"/>
              <a:gd name="T4" fmla="*/ 21597 w 21783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83" h="21600" fill="none" extrusionOk="0">
                <a:moveTo>
                  <a:pt x="21783" y="21599"/>
                </a:moveTo>
                <a:cubicBezTo>
                  <a:pt x="21721" y="21599"/>
                  <a:pt x="21659" y="21599"/>
                  <a:pt x="21597" y="21600"/>
                </a:cubicBezTo>
                <a:cubicBezTo>
                  <a:pt x="9815" y="21600"/>
                  <a:pt x="207" y="12158"/>
                  <a:pt x="0" y="378"/>
                </a:cubicBezTo>
              </a:path>
              <a:path w="21783" h="21600" stroke="0" extrusionOk="0">
                <a:moveTo>
                  <a:pt x="21783" y="21599"/>
                </a:moveTo>
                <a:cubicBezTo>
                  <a:pt x="21721" y="21599"/>
                  <a:pt x="21659" y="21599"/>
                  <a:pt x="21597" y="21600"/>
                </a:cubicBezTo>
                <a:cubicBezTo>
                  <a:pt x="9815" y="21600"/>
                  <a:pt x="207" y="12158"/>
                  <a:pt x="0" y="378"/>
                </a:cubicBezTo>
                <a:lnTo>
                  <a:pt x="21597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0" name="Arc 155"/>
          <p:cNvSpPr>
            <a:spLocks/>
          </p:cNvSpPr>
          <p:nvPr/>
        </p:nvSpPr>
        <p:spPr bwMode="auto">
          <a:xfrm>
            <a:off x="2949575" y="3381375"/>
            <a:ext cx="1303338" cy="63976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26 w 21626"/>
              <a:gd name="T1" fmla="*/ 21600 h 21600"/>
              <a:gd name="T2" fmla="*/ 0 w 21626"/>
              <a:gd name="T3" fmla="*/ 54 h 21600"/>
              <a:gd name="T4" fmla="*/ 21600 w 21626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26" h="21600" fill="none" extrusionOk="0">
                <a:moveTo>
                  <a:pt x="21625" y="21599"/>
                </a:moveTo>
                <a:cubicBezTo>
                  <a:pt x="21617" y="21599"/>
                  <a:pt x="21608" y="21599"/>
                  <a:pt x="21600" y="21600"/>
                </a:cubicBezTo>
                <a:cubicBezTo>
                  <a:pt x="9691" y="21600"/>
                  <a:pt x="29" y="11962"/>
                  <a:pt x="0" y="53"/>
                </a:cubicBezTo>
              </a:path>
              <a:path w="21626" h="21600" stroke="0" extrusionOk="0">
                <a:moveTo>
                  <a:pt x="21625" y="21599"/>
                </a:moveTo>
                <a:cubicBezTo>
                  <a:pt x="21617" y="21599"/>
                  <a:pt x="21608" y="21599"/>
                  <a:pt x="21600" y="21600"/>
                </a:cubicBezTo>
                <a:cubicBezTo>
                  <a:pt x="9691" y="21600"/>
                  <a:pt x="29" y="11962"/>
                  <a:pt x="0" y="53"/>
                </a:cubicBezTo>
                <a:lnTo>
                  <a:pt x="21600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1" name="Arc 156"/>
          <p:cNvSpPr>
            <a:spLocks/>
          </p:cNvSpPr>
          <p:nvPr/>
        </p:nvSpPr>
        <p:spPr bwMode="auto">
          <a:xfrm>
            <a:off x="4252913" y="3538538"/>
            <a:ext cx="1160463" cy="4810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71 h 21600"/>
              <a:gd name="T2" fmla="*/ 29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70"/>
                </a:moveTo>
                <a:cubicBezTo>
                  <a:pt x="21560" y="11961"/>
                  <a:pt x="11919" y="21584"/>
                  <a:pt x="28" y="21599"/>
                </a:cubicBezTo>
              </a:path>
              <a:path w="21600" h="21600" stroke="0" extrusionOk="0">
                <a:moveTo>
                  <a:pt x="21599" y="70"/>
                </a:moveTo>
                <a:cubicBezTo>
                  <a:pt x="21560" y="11961"/>
                  <a:pt x="11919" y="21584"/>
                  <a:pt x="28" y="21599"/>
                </a:cubicBezTo>
                <a:lnTo>
                  <a:pt x="0" y="0"/>
                </a:lnTo>
                <a:close/>
              </a:path>
            </a:pathLst>
          </a:custGeom>
          <a:noFill/>
          <a:ln w="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2" name="Freeform 157"/>
          <p:cNvSpPr>
            <a:spLocks/>
          </p:cNvSpPr>
          <p:nvPr/>
        </p:nvSpPr>
        <p:spPr bwMode="auto">
          <a:xfrm>
            <a:off x="5384800" y="3540125"/>
            <a:ext cx="60325" cy="84138"/>
          </a:xfrm>
          <a:custGeom>
            <a:avLst/>
            <a:gdLst>
              <a:gd name="T0" fmla="*/ 19 w 38"/>
              <a:gd name="T1" fmla="*/ 0 h 53"/>
              <a:gd name="T2" fmla="*/ 0 w 38"/>
              <a:gd name="T3" fmla="*/ 53 h 53"/>
              <a:gd name="T4" fmla="*/ 19 w 38"/>
              <a:gd name="T5" fmla="*/ 39 h 53"/>
              <a:gd name="T6" fmla="*/ 38 w 38"/>
              <a:gd name="T7" fmla="*/ 53 h 53"/>
              <a:gd name="T8" fmla="*/ 19 w 38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53">
                <a:moveTo>
                  <a:pt x="19" y="0"/>
                </a:moveTo>
                <a:lnTo>
                  <a:pt x="0" y="53"/>
                </a:lnTo>
                <a:lnTo>
                  <a:pt x="19" y="39"/>
                </a:lnTo>
                <a:lnTo>
                  <a:pt x="38" y="53"/>
                </a:lnTo>
                <a:lnTo>
                  <a:pt x="19" y="0"/>
                </a:lnTo>
                <a:close/>
              </a:path>
            </a:pathLst>
          </a:custGeom>
          <a:solidFill>
            <a:srgbClr val="000000"/>
          </a:solidFill>
          <a:ln w="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4958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858000" cy="9525000"/>
            <a:chOff x="144" y="192"/>
            <a:chExt cx="4320" cy="60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4320" cy="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79" y="239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140" y="239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79" y="232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140" y="232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79" y="225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140" y="225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79" y="218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140" y="218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79" y="2121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78" y="210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92" y="2101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79" y="20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140" y="20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79" y="198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140" y="198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79" y="19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140" y="19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79" y="184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140" y="184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79" y="1779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78" y="176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92" y="176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79" y="171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140" y="171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9" y="164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140" y="164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79" y="157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140" y="157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79" y="151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140" y="151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79" y="1443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78" y="142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92" y="142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79" y="137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140" y="137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79" y="130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140" y="130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79" y="12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140" y="12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79" y="11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140" y="11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79" y="1106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78" y="108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92" y="108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79" y="103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140" y="103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79" y="96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140" y="96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79" y="89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140" y="89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79" y="8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140" y="8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79" y="764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78" y="74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92" y="74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79" y="69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140" y="69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79" y="63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140" y="63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79" y="56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140" y="56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79" y="49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140" y="49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71" y="430"/>
              <a:ext cx="4023" cy="2024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683" y="2068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618" y="1842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2451" y="2077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273" y="1842"/>
              <a:ext cx="20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197" y="2073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776" y="1832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1938" y="2073"/>
              <a:ext cx="129" cy="11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1938" y="2073"/>
              <a:ext cx="124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1938" y="2073"/>
              <a:ext cx="124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419" y="1616"/>
              <a:ext cx="20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1678" y="2073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1803" y="1640"/>
              <a:ext cx="20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1403" y="2073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954" y="1688"/>
              <a:ext cx="20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965" y="2217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1295" y="1856"/>
              <a:ext cx="19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256" y="2404"/>
              <a:ext cx="130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3721" y="1548"/>
              <a:ext cx="20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1938" y="2400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836" y="1447"/>
              <a:ext cx="20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3159" y="2226"/>
              <a:ext cx="129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000" y="827"/>
              <a:ext cx="30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1133" y="2073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3110" y="1606"/>
              <a:ext cx="31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49" y="2521"/>
              <a:ext cx="667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279" y="216"/>
              <a:ext cx="3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554" y="216"/>
              <a:ext cx="123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TwRG 778 Curl+Out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431" y="2679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577" y="2684"/>
              <a:ext cx="6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431" y="2905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593" y="2910"/>
              <a:ext cx="6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431" y="3131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599" y="3136"/>
              <a:ext cx="6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431" y="3357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599" y="3362"/>
              <a:ext cx="6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431" y="3583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582" y="3588"/>
              <a:ext cx="6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431" y="3809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593" y="3814"/>
              <a:ext cx="343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 and Log. Same thing he would do if he was the LH on 79.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431" y="4035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572" y="4040"/>
              <a:ext cx="160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16-14 Curl. Think Far Hook.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31" y="4261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599" y="4266"/>
              <a:ext cx="2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Corssover and Go. Attack the flank.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431" y="4487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577" y="4492"/>
              <a:ext cx="5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:Turnback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431" y="4713"/>
              <a:ext cx="28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647" y="4718"/>
              <a:ext cx="165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8 -10 yard zip pattern. Be Slow.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431" y="4939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588" y="4944"/>
              <a:ext cx="36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Attack the flank looking for first man outside wing's block. If nothing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431" y="5055"/>
              <a:ext cx="9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arrow to 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431" y="5276"/>
              <a:ext cx="9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120"/>
            <p:cNvSpPr>
              <a:spLocks noChangeShapeType="1"/>
            </p:cNvSpPr>
            <p:nvPr/>
          </p:nvSpPr>
          <p:spPr bwMode="auto">
            <a:xfrm>
              <a:off x="2068" y="2489"/>
              <a:ext cx="161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Arc 121"/>
            <p:cNvSpPr>
              <a:spLocks/>
            </p:cNvSpPr>
            <p:nvPr/>
          </p:nvSpPr>
          <p:spPr bwMode="auto">
            <a:xfrm>
              <a:off x="2229" y="2299"/>
              <a:ext cx="1245" cy="281"/>
            </a:xfrm>
            <a:custGeom>
              <a:avLst/>
              <a:gdLst>
                <a:gd name="G0" fmla="+- 17 0 0"/>
                <a:gd name="G1" fmla="+- 0 0 0"/>
                <a:gd name="G2" fmla="+- 21600 0 0"/>
                <a:gd name="T0" fmla="*/ 21617 w 21617"/>
                <a:gd name="T1" fmla="*/ 0 h 21600"/>
                <a:gd name="T2" fmla="*/ 0 w 21617"/>
                <a:gd name="T3" fmla="*/ 21600 h 21600"/>
                <a:gd name="T4" fmla="*/ 17 w 216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00" fill="none" extrusionOk="0">
                  <a:moveTo>
                    <a:pt x="21617" y="0"/>
                  </a:moveTo>
                  <a:cubicBezTo>
                    <a:pt x="21617" y="11929"/>
                    <a:pt x="11946" y="21600"/>
                    <a:pt x="17" y="21600"/>
                  </a:cubicBezTo>
                  <a:cubicBezTo>
                    <a:pt x="11" y="21600"/>
                    <a:pt x="5" y="21599"/>
                    <a:pt x="0" y="21599"/>
                  </a:cubicBezTo>
                </a:path>
                <a:path w="21617" h="21600" stroke="0" extrusionOk="0">
                  <a:moveTo>
                    <a:pt x="21617" y="0"/>
                  </a:moveTo>
                  <a:cubicBezTo>
                    <a:pt x="21617" y="11929"/>
                    <a:pt x="11946" y="21600"/>
                    <a:pt x="17" y="21600"/>
                  </a:cubicBezTo>
                  <a:cubicBezTo>
                    <a:pt x="11" y="21600"/>
                    <a:pt x="5" y="21599"/>
                    <a:pt x="0" y="21599"/>
                  </a:cubicBezTo>
                  <a:lnTo>
                    <a:pt x="1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3454" y="2299"/>
              <a:ext cx="40" cy="50"/>
            </a:xfrm>
            <a:custGeom>
              <a:avLst/>
              <a:gdLst>
                <a:gd name="T0" fmla="*/ 20 w 40"/>
                <a:gd name="T1" fmla="*/ 0 h 50"/>
                <a:gd name="T2" fmla="*/ 0 w 40"/>
                <a:gd name="T3" fmla="*/ 50 h 50"/>
                <a:gd name="T4" fmla="*/ 20 w 40"/>
                <a:gd name="T5" fmla="*/ 37 h 50"/>
                <a:gd name="T6" fmla="*/ 40 w 40"/>
                <a:gd name="T7" fmla="*/ 50 h 50"/>
                <a:gd name="T8" fmla="*/ 20 w 4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20" y="0"/>
                  </a:moveTo>
                  <a:lnTo>
                    <a:pt x="0" y="50"/>
                  </a:lnTo>
                  <a:lnTo>
                    <a:pt x="20" y="37"/>
                  </a:lnTo>
                  <a:lnTo>
                    <a:pt x="40" y="5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1132" y="1977"/>
              <a:ext cx="80" cy="81"/>
            </a:xfrm>
            <a:custGeom>
              <a:avLst/>
              <a:gdLst>
                <a:gd name="T0" fmla="*/ 222 w 222"/>
                <a:gd name="T1" fmla="*/ 253 h 253"/>
                <a:gd name="T2" fmla="*/ 222 w 222"/>
                <a:gd name="T3" fmla="*/ 0 h 253"/>
                <a:gd name="T4" fmla="*/ 0 w 222"/>
                <a:gd name="T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253">
                  <a:moveTo>
                    <a:pt x="222" y="253"/>
                  </a:moveTo>
                  <a:lnTo>
                    <a:pt x="222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4"/>
            <p:cNvSpPr>
              <a:spLocks/>
            </p:cNvSpPr>
            <p:nvPr/>
          </p:nvSpPr>
          <p:spPr bwMode="auto">
            <a:xfrm>
              <a:off x="1125" y="1942"/>
              <a:ext cx="7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5"/>
            <p:cNvSpPr>
              <a:spLocks noChangeShapeType="1"/>
            </p:cNvSpPr>
            <p:nvPr/>
          </p:nvSpPr>
          <p:spPr bwMode="auto">
            <a:xfrm>
              <a:off x="1125" y="201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1431" y="1987"/>
              <a:ext cx="46" cy="87"/>
            </a:xfrm>
            <a:custGeom>
              <a:avLst/>
              <a:gdLst>
                <a:gd name="T0" fmla="*/ 111 w 129"/>
                <a:gd name="T1" fmla="*/ 271 h 271"/>
                <a:gd name="T2" fmla="*/ 129 w 129"/>
                <a:gd name="T3" fmla="*/ 0 h 271"/>
                <a:gd name="T4" fmla="*/ 0 w 129"/>
                <a:gd name="T5" fmla="*/ 1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71">
                  <a:moveTo>
                    <a:pt x="111" y="271"/>
                  </a:moveTo>
                  <a:lnTo>
                    <a:pt x="129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1419" y="1957"/>
              <a:ext cx="16" cy="70"/>
            </a:xfrm>
            <a:custGeom>
              <a:avLst/>
              <a:gdLst>
                <a:gd name="T0" fmla="*/ 0 w 46"/>
                <a:gd name="T1" fmla="*/ 2 h 219"/>
                <a:gd name="T2" fmla="*/ 20 w 46"/>
                <a:gd name="T3" fmla="*/ 0 h 219"/>
                <a:gd name="T4" fmla="*/ 46 w 46"/>
                <a:gd name="T5" fmla="*/ 217 h 219"/>
                <a:gd name="T6" fmla="*/ 26 w 46"/>
                <a:gd name="T7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19">
                  <a:moveTo>
                    <a:pt x="0" y="2"/>
                  </a:moveTo>
                  <a:lnTo>
                    <a:pt x="20" y="0"/>
                  </a:lnTo>
                  <a:lnTo>
                    <a:pt x="46" y="217"/>
                  </a:lnTo>
                  <a:lnTo>
                    <a:pt x="26" y="2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auto">
            <a:xfrm flipV="1">
              <a:off x="1428" y="202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1678" y="1982"/>
              <a:ext cx="80" cy="76"/>
            </a:xfrm>
            <a:custGeom>
              <a:avLst/>
              <a:gdLst>
                <a:gd name="T0" fmla="*/ 222 w 222"/>
                <a:gd name="T1" fmla="*/ 238 h 238"/>
                <a:gd name="T2" fmla="*/ 222 w 222"/>
                <a:gd name="T3" fmla="*/ 0 h 238"/>
                <a:gd name="T4" fmla="*/ 0 w 222"/>
                <a:gd name="T5" fmla="*/ 3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238">
                  <a:moveTo>
                    <a:pt x="222" y="238"/>
                  </a:moveTo>
                  <a:lnTo>
                    <a:pt x="222" y="0"/>
                  </a:lnTo>
                  <a:lnTo>
                    <a:pt x="0" y="3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1666" y="1957"/>
              <a:ext cx="16" cy="70"/>
            </a:xfrm>
            <a:custGeom>
              <a:avLst/>
              <a:gdLst>
                <a:gd name="T0" fmla="*/ 0 w 46"/>
                <a:gd name="T1" fmla="*/ 2 h 219"/>
                <a:gd name="T2" fmla="*/ 20 w 46"/>
                <a:gd name="T3" fmla="*/ 0 h 219"/>
                <a:gd name="T4" fmla="*/ 46 w 46"/>
                <a:gd name="T5" fmla="*/ 217 h 219"/>
                <a:gd name="T6" fmla="*/ 26 w 46"/>
                <a:gd name="T7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19">
                  <a:moveTo>
                    <a:pt x="0" y="2"/>
                  </a:moveTo>
                  <a:lnTo>
                    <a:pt x="20" y="0"/>
                  </a:lnTo>
                  <a:lnTo>
                    <a:pt x="46" y="217"/>
                  </a:lnTo>
                  <a:lnTo>
                    <a:pt x="26" y="2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1"/>
            <p:cNvSpPr>
              <a:spLocks noChangeShapeType="1"/>
            </p:cNvSpPr>
            <p:nvPr/>
          </p:nvSpPr>
          <p:spPr bwMode="auto">
            <a:xfrm flipV="1">
              <a:off x="1675" y="202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1942" y="1987"/>
              <a:ext cx="80" cy="71"/>
            </a:xfrm>
            <a:custGeom>
              <a:avLst/>
              <a:gdLst>
                <a:gd name="T0" fmla="*/ 222 w 222"/>
                <a:gd name="T1" fmla="*/ 222 h 222"/>
                <a:gd name="T2" fmla="*/ 222 w 222"/>
                <a:gd name="T3" fmla="*/ 0 h 222"/>
                <a:gd name="T4" fmla="*/ 0 w 222"/>
                <a:gd name="T5" fmla="*/ 1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" h="222">
                  <a:moveTo>
                    <a:pt x="222" y="222"/>
                  </a:moveTo>
                  <a:lnTo>
                    <a:pt x="222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1932" y="1957"/>
              <a:ext cx="12" cy="70"/>
            </a:xfrm>
            <a:custGeom>
              <a:avLst/>
              <a:gdLst>
                <a:gd name="T0" fmla="*/ 0 w 33"/>
                <a:gd name="T1" fmla="*/ 0 h 217"/>
                <a:gd name="T2" fmla="*/ 20 w 33"/>
                <a:gd name="T3" fmla="*/ 0 h 217"/>
                <a:gd name="T4" fmla="*/ 33 w 33"/>
                <a:gd name="T5" fmla="*/ 217 h 217"/>
                <a:gd name="T6" fmla="*/ 13 w 33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17">
                  <a:moveTo>
                    <a:pt x="0" y="0"/>
                  </a:moveTo>
                  <a:lnTo>
                    <a:pt x="20" y="0"/>
                  </a:lnTo>
                  <a:lnTo>
                    <a:pt x="33" y="217"/>
                  </a:lnTo>
                  <a:lnTo>
                    <a:pt x="13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>
              <a:off x="1937" y="202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2194" y="1987"/>
              <a:ext cx="92" cy="77"/>
            </a:xfrm>
            <a:custGeom>
              <a:avLst/>
              <a:gdLst>
                <a:gd name="T0" fmla="*/ 238 w 255"/>
                <a:gd name="T1" fmla="*/ 240 h 240"/>
                <a:gd name="T2" fmla="*/ 255 w 255"/>
                <a:gd name="T3" fmla="*/ 0 h 240"/>
                <a:gd name="T4" fmla="*/ 0 w 255"/>
                <a:gd name="T5" fmla="*/ 1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40">
                  <a:moveTo>
                    <a:pt x="238" y="240"/>
                  </a:moveTo>
                  <a:lnTo>
                    <a:pt x="255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2184" y="1957"/>
              <a:ext cx="13" cy="70"/>
            </a:xfrm>
            <a:custGeom>
              <a:avLst/>
              <a:gdLst>
                <a:gd name="T0" fmla="*/ 0 w 34"/>
                <a:gd name="T1" fmla="*/ 0 h 217"/>
                <a:gd name="T2" fmla="*/ 20 w 34"/>
                <a:gd name="T3" fmla="*/ 0 h 217"/>
                <a:gd name="T4" fmla="*/ 34 w 34"/>
                <a:gd name="T5" fmla="*/ 217 h 217"/>
                <a:gd name="T6" fmla="*/ 14 w 34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17">
                  <a:moveTo>
                    <a:pt x="0" y="0"/>
                  </a:moveTo>
                  <a:lnTo>
                    <a:pt x="20" y="0"/>
                  </a:lnTo>
                  <a:lnTo>
                    <a:pt x="34" y="217"/>
                  </a:lnTo>
                  <a:lnTo>
                    <a:pt x="14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auto">
            <a:xfrm>
              <a:off x="2189" y="202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464" y="2013"/>
              <a:ext cx="63" cy="61"/>
            </a:xfrm>
            <a:custGeom>
              <a:avLst/>
              <a:gdLst>
                <a:gd name="T0" fmla="*/ 176 w 176"/>
                <a:gd name="T1" fmla="*/ 191 h 191"/>
                <a:gd name="T2" fmla="*/ 176 w 176"/>
                <a:gd name="T3" fmla="*/ 15 h 191"/>
                <a:gd name="T4" fmla="*/ 0 w 176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191">
                  <a:moveTo>
                    <a:pt x="176" y="191"/>
                  </a:moveTo>
                  <a:lnTo>
                    <a:pt x="176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2453" y="1978"/>
              <a:ext cx="14" cy="70"/>
            </a:xfrm>
            <a:custGeom>
              <a:avLst/>
              <a:gdLst>
                <a:gd name="T0" fmla="*/ 18 w 38"/>
                <a:gd name="T1" fmla="*/ 0 h 218"/>
                <a:gd name="T2" fmla="*/ 38 w 38"/>
                <a:gd name="T3" fmla="*/ 0 h 218"/>
                <a:gd name="T4" fmla="*/ 20 w 38"/>
                <a:gd name="T5" fmla="*/ 218 h 218"/>
                <a:gd name="T6" fmla="*/ 0 w 38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18">
                  <a:moveTo>
                    <a:pt x="18" y="0"/>
                  </a:moveTo>
                  <a:lnTo>
                    <a:pt x="38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0"/>
            <p:cNvSpPr>
              <a:spLocks noChangeShapeType="1"/>
            </p:cNvSpPr>
            <p:nvPr/>
          </p:nvSpPr>
          <p:spPr bwMode="auto">
            <a:xfrm>
              <a:off x="2453" y="204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1121" y="2259"/>
              <a:ext cx="1280" cy="38"/>
            </a:xfrm>
            <a:custGeom>
              <a:avLst/>
              <a:gdLst>
                <a:gd name="T0" fmla="*/ 0 w 3552"/>
                <a:gd name="T1" fmla="*/ 60 h 120"/>
                <a:gd name="T2" fmla="*/ 30 w 3552"/>
                <a:gd name="T3" fmla="*/ 0 h 120"/>
                <a:gd name="T4" fmla="*/ 90 w 3552"/>
                <a:gd name="T5" fmla="*/ 120 h 120"/>
                <a:gd name="T6" fmla="*/ 150 w 3552"/>
                <a:gd name="T7" fmla="*/ 0 h 120"/>
                <a:gd name="T8" fmla="*/ 210 w 3552"/>
                <a:gd name="T9" fmla="*/ 120 h 120"/>
                <a:gd name="T10" fmla="*/ 270 w 3552"/>
                <a:gd name="T11" fmla="*/ 0 h 120"/>
                <a:gd name="T12" fmla="*/ 330 w 3552"/>
                <a:gd name="T13" fmla="*/ 120 h 120"/>
                <a:gd name="T14" fmla="*/ 390 w 3552"/>
                <a:gd name="T15" fmla="*/ 0 h 120"/>
                <a:gd name="T16" fmla="*/ 450 w 3552"/>
                <a:gd name="T17" fmla="*/ 120 h 120"/>
                <a:gd name="T18" fmla="*/ 510 w 3552"/>
                <a:gd name="T19" fmla="*/ 0 h 120"/>
                <a:gd name="T20" fmla="*/ 570 w 3552"/>
                <a:gd name="T21" fmla="*/ 120 h 120"/>
                <a:gd name="T22" fmla="*/ 630 w 3552"/>
                <a:gd name="T23" fmla="*/ 0 h 120"/>
                <a:gd name="T24" fmla="*/ 690 w 3552"/>
                <a:gd name="T25" fmla="*/ 120 h 120"/>
                <a:gd name="T26" fmla="*/ 750 w 3552"/>
                <a:gd name="T27" fmla="*/ 0 h 120"/>
                <a:gd name="T28" fmla="*/ 810 w 3552"/>
                <a:gd name="T29" fmla="*/ 120 h 120"/>
                <a:gd name="T30" fmla="*/ 870 w 3552"/>
                <a:gd name="T31" fmla="*/ 0 h 120"/>
                <a:gd name="T32" fmla="*/ 930 w 3552"/>
                <a:gd name="T33" fmla="*/ 120 h 120"/>
                <a:gd name="T34" fmla="*/ 990 w 3552"/>
                <a:gd name="T35" fmla="*/ 0 h 120"/>
                <a:gd name="T36" fmla="*/ 1050 w 3552"/>
                <a:gd name="T37" fmla="*/ 120 h 120"/>
                <a:gd name="T38" fmla="*/ 1110 w 3552"/>
                <a:gd name="T39" fmla="*/ 0 h 120"/>
                <a:gd name="T40" fmla="*/ 1170 w 3552"/>
                <a:gd name="T41" fmla="*/ 120 h 120"/>
                <a:gd name="T42" fmla="*/ 1230 w 3552"/>
                <a:gd name="T43" fmla="*/ 0 h 120"/>
                <a:gd name="T44" fmla="*/ 1290 w 3552"/>
                <a:gd name="T45" fmla="*/ 120 h 120"/>
                <a:gd name="T46" fmla="*/ 1350 w 3552"/>
                <a:gd name="T47" fmla="*/ 0 h 120"/>
                <a:gd name="T48" fmla="*/ 1410 w 3552"/>
                <a:gd name="T49" fmla="*/ 120 h 120"/>
                <a:gd name="T50" fmla="*/ 1470 w 3552"/>
                <a:gd name="T51" fmla="*/ 0 h 120"/>
                <a:gd name="T52" fmla="*/ 1530 w 3552"/>
                <a:gd name="T53" fmla="*/ 120 h 120"/>
                <a:gd name="T54" fmla="*/ 1590 w 3552"/>
                <a:gd name="T55" fmla="*/ 0 h 120"/>
                <a:gd name="T56" fmla="*/ 1650 w 3552"/>
                <a:gd name="T57" fmla="*/ 120 h 120"/>
                <a:gd name="T58" fmla="*/ 1710 w 3552"/>
                <a:gd name="T59" fmla="*/ 0 h 120"/>
                <a:gd name="T60" fmla="*/ 1770 w 3552"/>
                <a:gd name="T61" fmla="*/ 120 h 120"/>
                <a:gd name="T62" fmla="*/ 1830 w 3552"/>
                <a:gd name="T63" fmla="*/ 0 h 120"/>
                <a:gd name="T64" fmla="*/ 1890 w 3552"/>
                <a:gd name="T65" fmla="*/ 120 h 120"/>
                <a:gd name="T66" fmla="*/ 1950 w 3552"/>
                <a:gd name="T67" fmla="*/ 0 h 120"/>
                <a:gd name="T68" fmla="*/ 2010 w 3552"/>
                <a:gd name="T69" fmla="*/ 120 h 120"/>
                <a:gd name="T70" fmla="*/ 2070 w 3552"/>
                <a:gd name="T71" fmla="*/ 0 h 120"/>
                <a:gd name="T72" fmla="*/ 2130 w 3552"/>
                <a:gd name="T73" fmla="*/ 120 h 120"/>
                <a:gd name="T74" fmla="*/ 2190 w 3552"/>
                <a:gd name="T75" fmla="*/ 0 h 120"/>
                <a:gd name="T76" fmla="*/ 2250 w 3552"/>
                <a:gd name="T77" fmla="*/ 120 h 120"/>
                <a:gd name="T78" fmla="*/ 2310 w 3552"/>
                <a:gd name="T79" fmla="*/ 0 h 120"/>
                <a:gd name="T80" fmla="*/ 2370 w 3552"/>
                <a:gd name="T81" fmla="*/ 120 h 120"/>
                <a:gd name="T82" fmla="*/ 2430 w 3552"/>
                <a:gd name="T83" fmla="*/ 0 h 120"/>
                <a:gd name="T84" fmla="*/ 2490 w 3552"/>
                <a:gd name="T85" fmla="*/ 120 h 120"/>
                <a:gd name="T86" fmla="*/ 2550 w 3552"/>
                <a:gd name="T87" fmla="*/ 0 h 120"/>
                <a:gd name="T88" fmla="*/ 2610 w 3552"/>
                <a:gd name="T89" fmla="*/ 120 h 120"/>
                <a:gd name="T90" fmla="*/ 2670 w 3552"/>
                <a:gd name="T91" fmla="*/ 0 h 120"/>
                <a:gd name="T92" fmla="*/ 2730 w 3552"/>
                <a:gd name="T93" fmla="*/ 120 h 120"/>
                <a:gd name="T94" fmla="*/ 2790 w 3552"/>
                <a:gd name="T95" fmla="*/ 0 h 120"/>
                <a:gd name="T96" fmla="*/ 2850 w 3552"/>
                <a:gd name="T97" fmla="*/ 120 h 120"/>
                <a:gd name="T98" fmla="*/ 2910 w 3552"/>
                <a:gd name="T99" fmla="*/ 0 h 120"/>
                <a:gd name="T100" fmla="*/ 2970 w 3552"/>
                <a:gd name="T101" fmla="*/ 120 h 120"/>
                <a:gd name="T102" fmla="*/ 3030 w 3552"/>
                <a:gd name="T103" fmla="*/ 0 h 120"/>
                <a:gd name="T104" fmla="*/ 3090 w 3552"/>
                <a:gd name="T105" fmla="*/ 120 h 120"/>
                <a:gd name="T106" fmla="*/ 3150 w 3552"/>
                <a:gd name="T107" fmla="*/ 0 h 120"/>
                <a:gd name="T108" fmla="*/ 3210 w 3552"/>
                <a:gd name="T109" fmla="*/ 120 h 120"/>
                <a:gd name="T110" fmla="*/ 3270 w 3552"/>
                <a:gd name="T111" fmla="*/ 0 h 120"/>
                <a:gd name="T112" fmla="*/ 3330 w 3552"/>
                <a:gd name="T113" fmla="*/ 120 h 120"/>
                <a:gd name="T114" fmla="*/ 3390 w 3552"/>
                <a:gd name="T115" fmla="*/ 0 h 120"/>
                <a:gd name="T116" fmla="*/ 3450 w 3552"/>
                <a:gd name="T117" fmla="*/ 120 h 120"/>
                <a:gd name="T118" fmla="*/ 3510 w 3552"/>
                <a:gd name="T119" fmla="*/ 0 h 120"/>
                <a:gd name="T120" fmla="*/ 3540 w 3552"/>
                <a:gd name="T121" fmla="*/ 60 h 120"/>
                <a:gd name="T122" fmla="*/ 3552 w 3552"/>
                <a:gd name="T12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52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70" y="0"/>
                  </a:lnTo>
                  <a:lnTo>
                    <a:pt x="2730" y="120"/>
                  </a:lnTo>
                  <a:lnTo>
                    <a:pt x="2790" y="0"/>
                  </a:lnTo>
                  <a:lnTo>
                    <a:pt x="2850" y="120"/>
                  </a:lnTo>
                  <a:lnTo>
                    <a:pt x="2910" y="0"/>
                  </a:lnTo>
                  <a:lnTo>
                    <a:pt x="2970" y="120"/>
                  </a:lnTo>
                  <a:lnTo>
                    <a:pt x="3030" y="0"/>
                  </a:lnTo>
                  <a:lnTo>
                    <a:pt x="3090" y="120"/>
                  </a:lnTo>
                  <a:lnTo>
                    <a:pt x="3150" y="0"/>
                  </a:lnTo>
                  <a:lnTo>
                    <a:pt x="3210" y="120"/>
                  </a:lnTo>
                  <a:lnTo>
                    <a:pt x="3270" y="0"/>
                  </a:lnTo>
                  <a:lnTo>
                    <a:pt x="3330" y="120"/>
                  </a:lnTo>
                  <a:lnTo>
                    <a:pt x="3390" y="0"/>
                  </a:lnTo>
                  <a:lnTo>
                    <a:pt x="3450" y="120"/>
                  </a:lnTo>
                  <a:lnTo>
                    <a:pt x="3510" y="0"/>
                  </a:lnTo>
                  <a:lnTo>
                    <a:pt x="3540" y="60"/>
                  </a:lnTo>
                  <a:lnTo>
                    <a:pt x="3552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 flipV="1">
              <a:off x="2401" y="2278"/>
              <a:ext cx="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Arc 143"/>
            <p:cNvSpPr>
              <a:spLocks/>
            </p:cNvSpPr>
            <p:nvPr/>
          </p:nvSpPr>
          <p:spPr bwMode="auto">
            <a:xfrm>
              <a:off x="2401" y="2244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4 w 43200"/>
                <a:gd name="T1" fmla="*/ 24413 h 24413"/>
                <a:gd name="T2" fmla="*/ 43191 w 43200"/>
                <a:gd name="T3" fmla="*/ 22234 h 24413"/>
                <a:gd name="T4" fmla="*/ 21600 w 43200"/>
                <a:gd name="T5" fmla="*/ 21600 h 24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3" fill="none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</a:path>
                <a:path w="43200" h="24413" stroke="0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Arc 144"/>
            <p:cNvSpPr>
              <a:spLocks/>
            </p:cNvSpPr>
            <p:nvPr/>
          </p:nvSpPr>
          <p:spPr bwMode="auto">
            <a:xfrm>
              <a:off x="2473" y="2241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4 w 43200"/>
                <a:gd name="T1" fmla="*/ 24413 h 24413"/>
                <a:gd name="T2" fmla="*/ 43191 w 43200"/>
                <a:gd name="T3" fmla="*/ 22234 h 24413"/>
                <a:gd name="T4" fmla="*/ 21600 w 43200"/>
                <a:gd name="T5" fmla="*/ 21600 h 24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3" fill="none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</a:path>
                <a:path w="43200" h="24413" stroke="0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Arc 145"/>
            <p:cNvSpPr>
              <a:spLocks/>
            </p:cNvSpPr>
            <p:nvPr/>
          </p:nvSpPr>
          <p:spPr bwMode="auto">
            <a:xfrm>
              <a:off x="2545" y="2238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4 w 43200"/>
                <a:gd name="T1" fmla="*/ 24413 h 24413"/>
                <a:gd name="T2" fmla="*/ 43191 w 43200"/>
                <a:gd name="T3" fmla="*/ 22234 h 24413"/>
                <a:gd name="T4" fmla="*/ 21600 w 43200"/>
                <a:gd name="T5" fmla="*/ 21600 h 24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3" fill="none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</a:path>
                <a:path w="43200" h="24413" stroke="0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Arc 146"/>
            <p:cNvSpPr>
              <a:spLocks/>
            </p:cNvSpPr>
            <p:nvPr/>
          </p:nvSpPr>
          <p:spPr bwMode="auto">
            <a:xfrm>
              <a:off x="2617" y="2235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4 w 43200"/>
                <a:gd name="T1" fmla="*/ 24413 h 24413"/>
                <a:gd name="T2" fmla="*/ 43191 w 43200"/>
                <a:gd name="T3" fmla="*/ 22234 h 24413"/>
                <a:gd name="T4" fmla="*/ 21600 w 43200"/>
                <a:gd name="T5" fmla="*/ 21600 h 24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3" fill="none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</a:path>
                <a:path w="43200" h="24413" stroke="0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Arc 147"/>
            <p:cNvSpPr>
              <a:spLocks/>
            </p:cNvSpPr>
            <p:nvPr/>
          </p:nvSpPr>
          <p:spPr bwMode="auto">
            <a:xfrm>
              <a:off x="2689" y="2232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4 w 43200"/>
                <a:gd name="T1" fmla="*/ 24413 h 24413"/>
                <a:gd name="T2" fmla="*/ 43191 w 43200"/>
                <a:gd name="T3" fmla="*/ 22234 h 24413"/>
                <a:gd name="T4" fmla="*/ 21600 w 43200"/>
                <a:gd name="T5" fmla="*/ 21600 h 24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3" fill="none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</a:path>
                <a:path w="43200" h="24413" stroke="0" extrusionOk="0">
                  <a:moveTo>
                    <a:pt x="183" y="24413"/>
                  </a:moveTo>
                  <a:cubicBezTo>
                    <a:pt x="61" y="23480"/>
                    <a:pt x="0" y="225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1"/>
                    <a:pt x="43196" y="22022"/>
                    <a:pt x="43190" y="2223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8"/>
            <p:cNvSpPr>
              <a:spLocks noChangeShapeType="1"/>
            </p:cNvSpPr>
            <p:nvPr/>
          </p:nvSpPr>
          <p:spPr bwMode="auto">
            <a:xfrm>
              <a:off x="2761" y="2263"/>
              <a:ext cx="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Arc 149"/>
            <p:cNvSpPr>
              <a:spLocks/>
            </p:cNvSpPr>
            <p:nvPr/>
          </p:nvSpPr>
          <p:spPr bwMode="auto">
            <a:xfrm>
              <a:off x="2762" y="1997"/>
              <a:ext cx="115" cy="26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Arc 150"/>
            <p:cNvSpPr>
              <a:spLocks/>
            </p:cNvSpPr>
            <p:nvPr/>
          </p:nvSpPr>
          <p:spPr bwMode="auto">
            <a:xfrm>
              <a:off x="2756" y="1926"/>
              <a:ext cx="121" cy="71"/>
            </a:xfrm>
            <a:custGeom>
              <a:avLst/>
              <a:gdLst>
                <a:gd name="G0" fmla="+- 179 0 0"/>
                <a:gd name="G1" fmla="+- 21600 0 0"/>
                <a:gd name="G2" fmla="+- 21600 0 0"/>
                <a:gd name="T0" fmla="*/ 0 w 21779"/>
                <a:gd name="T1" fmla="*/ 1 h 21600"/>
                <a:gd name="T2" fmla="*/ 21779 w 21779"/>
                <a:gd name="T3" fmla="*/ 21600 h 21600"/>
                <a:gd name="T4" fmla="*/ 179 w 2177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9" h="21600" fill="none" extrusionOk="0">
                  <a:moveTo>
                    <a:pt x="-1" y="0"/>
                  </a:moveTo>
                  <a:cubicBezTo>
                    <a:pt x="59" y="0"/>
                    <a:pt x="119" y="-1"/>
                    <a:pt x="179" y="0"/>
                  </a:cubicBezTo>
                  <a:cubicBezTo>
                    <a:pt x="12108" y="0"/>
                    <a:pt x="21779" y="9670"/>
                    <a:pt x="21779" y="21600"/>
                  </a:cubicBezTo>
                </a:path>
                <a:path w="21779" h="21600" stroke="0" extrusionOk="0">
                  <a:moveTo>
                    <a:pt x="-1" y="0"/>
                  </a:moveTo>
                  <a:cubicBezTo>
                    <a:pt x="59" y="0"/>
                    <a:pt x="119" y="-1"/>
                    <a:pt x="179" y="0"/>
                  </a:cubicBezTo>
                  <a:cubicBezTo>
                    <a:pt x="12108" y="0"/>
                    <a:pt x="21779" y="9670"/>
                    <a:pt x="21779" y="21600"/>
                  </a:cubicBezTo>
                  <a:lnTo>
                    <a:pt x="179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2728" y="1893"/>
              <a:ext cx="50" cy="62"/>
            </a:xfrm>
            <a:custGeom>
              <a:avLst/>
              <a:gdLst>
                <a:gd name="T0" fmla="*/ 120 w 138"/>
                <a:gd name="T1" fmla="*/ 0 h 193"/>
                <a:gd name="T2" fmla="*/ 138 w 138"/>
                <a:gd name="T3" fmla="*/ 11 h 193"/>
                <a:gd name="T4" fmla="*/ 18 w 138"/>
                <a:gd name="T5" fmla="*/ 193 h 193"/>
                <a:gd name="T6" fmla="*/ 0 w 138"/>
                <a:gd name="T7" fmla="*/ 18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93">
                  <a:moveTo>
                    <a:pt x="120" y="0"/>
                  </a:moveTo>
                  <a:lnTo>
                    <a:pt x="138" y="11"/>
                  </a:lnTo>
                  <a:lnTo>
                    <a:pt x="18" y="193"/>
                  </a:lnTo>
                  <a:lnTo>
                    <a:pt x="0" y="18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>
              <a:off x="2728" y="1951"/>
              <a:ext cx="7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Arc 153"/>
            <p:cNvSpPr>
              <a:spLocks/>
            </p:cNvSpPr>
            <p:nvPr/>
          </p:nvSpPr>
          <p:spPr bwMode="auto">
            <a:xfrm>
              <a:off x="2619" y="2048"/>
              <a:ext cx="1314" cy="24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84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6"/>
                    <a:pt x="9660" y="8"/>
                    <a:pt x="21584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6"/>
                    <a:pt x="9660" y="8"/>
                    <a:pt x="21584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3877" y="2030"/>
              <a:ext cx="55" cy="36"/>
            </a:xfrm>
            <a:custGeom>
              <a:avLst/>
              <a:gdLst>
                <a:gd name="T0" fmla="*/ 55 w 55"/>
                <a:gd name="T1" fmla="*/ 18 h 36"/>
                <a:gd name="T2" fmla="*/ 0 w 55"/>
                <a:gd name="T3" fmla="*/ 0 h 36"/>
                <a:gd name="T4" fmla="*/ 14 w 55"/>
                <a:gd name="T5" fmla="*/ 18 h 36"/>
                <a:gd name="T6" fmla="*/ 0 w 55"/>
                <a:gd name="T7" fmla="*/ 36 h 36"/>
                <a:gd name="T8" fmla="*/ 55 w 55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5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55"/>
            <p:cNvSpPr>
              <a:spLocks noChangeShapeType="1"/>
            </p:cNvSpPr>
            <p:nvPr/>
          </p:nvSpPr>
          <p:spPr bwMode="auto">
            <a:xfrm flipV="1">
              <a:off x="3761" y="1175"/>
              <a:ext cx="0" cy="8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6"/>
            <p:cNvSpPr>
              <a:spLocks/>
            </p:cNvSpPr>
            <p:nvPr/>
          </p:nvSpPr>
          <p:spPr bwMode="auto">
            <a:xfrm>
              <a:off x="3646" y="1022"/>
              <a:ext cx="116" cy="153"/>
            </a:xfrm>
            <a:custGeom>
              <a:avLst/>
              <a:gdLst>
                <a:gd name="G0" fmla="+- 189 0 0"/>
                <a:gd name="G1" fmla="+- 21600 0 0"/>
                <a:gd name="G2" fmla="+- 21600 0 0"/>
                <a:gd name="T0" fmla="*/ 0 w 21789"/>
                <a:gd name="T1" fmla="*/ 1 h 21600"/>
                <a:gd name="T2" fmla="*/ 21789 w 21789"/>
                <a:gd name="T3" fmla="*/ 21600 h 21600"/>
                <a:gd name="T4" fmla="*/ 189 w 2178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9" h="21600" fill="none" extrusionOk="0">
                  <a:moveTo>
                    <a:pt x="-1" y="0"/>
                  </a:moveTo>
                  <a:cubicBezTo>
                    <a:pt x="62" y="0"/>
                    <a:pt x="125" y="-1"/>
                    <a:pt x="189" y="0"/>
                  </a:cubicBezTo>
                  <a:cubicBezTo>
                    <a:pt x="12118" y="0"/>
                    <a:pt x="21789" y="9670"/>
                    <a:pt x="21789" y="21600"/>
                  </a:cubicBezTo>
                </a:path>
                <a:path w="21789" h="21600" stroke="0" extrusionOk="0">
                  <a:moveTo>
                    <a:pt x="-1" y="0"/>
                  </a:moveTo>
                  <a:cubicBezTo>
                    <a:pt x="62" y="0"/>
                    <a:pt x="125" y="-1"/>
                    <a:pt x="189" y="0"/>
                  </a:cubicBezTo>
                  <a:cubicBezTo>
                    <a:pt x="12118" y="0"/>
                    <a:pt x="21789" y="9670"/>
                    <a:pt x="21789" y="21600"/>
                  </a:cubicBezTo>
                  <a:lnTo>
                    <a:pt x="189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Arc 157"/>
            <p:cNvSpPr>
              <a:spLocks/>
            </p:cNvSpPr>
            <p:nvPr/>
          </p:nvSpPr>
          <p:spPr bwMode="auto">
            <a:xfrm>
              <a:off x="3571" y="1022"/>
              <a:ext cx="76" cy="127"/>
            </a:xfrm>
            <a:custGeom>
              <a:avLst/>
              <a:gdLst>
                <a:gd name="G0" fmla="+- 21600 0 0"/>
                <a:gd name="G1" fmla="+- 21598 0 0"/>
                <a:gd name="G2" fmla="+- 21600 0 0"/>
                <a:gd name="T0" fmla="*/ 0 w 21600"/>
                <a:gd name="T1" fmla="*/ 21598 h 21598"/>
                <a:gd name="T2" fmla="*/ 21314 w 21600"/>
                <a:gd name="T3" fmla="*/ 0 h 21598"/>
                <a:gd name="T4" fmla="*/ 21600 w 21600"/>
                <a:gd name="T5" fmla="*/ 21598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0" y="21598"/>
                  </a:moveTo>
                  <a:cubicBezTo>
                    <a:pt x="0" y="9780"/>
                    <a:pt x="9497" y="156"/>
                    <a:pt x="21313" y="-1"/>
                  </a:cubicBezTo>
                </a:path>
                <a:path w="21600" h="21598" stroke="0" extrusionOk="0">
                  <a:moveTo>
                    <a:pt x="0" y="21598"/>
                  </a:moveTo>
                  <a:cubicBezTo>
                    <a:pt x="0" y="9780"/>
                    <a:pt x="9497" y="156"/>
                    <a:pt x="21313" y="-1"/>
                  </a:cubicBezTo>
                  <a:lnTo>
                    <a:pt x="21600" y="2159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58"/>
            <p:cNvSpPr>
              <a:spLocks noChangeShapeType="1"/>
            </p:cNvSpPr>
            <p:nvPr/>
          </p:nvSpPr>
          <p:spPr bwMode="auto">
            <a:xfrm flipH="1">
              <a:off x="3457" y="1149"/>
              <a:ext cx="11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9"/>
            <p:cNvSpPr>
              <a:spLocks/>
            </p:cNvSpPr>
            <p:nvPr/>
          </p:nvSpPr>
          <p:spPr bwMode="auto">
            <a:xfrm>
              <a:off x="3457" y="1131"/>
              <a:ext cx="56" cy="36"/>
            </a:xfrm>
            <a:custGeom>
              <a:avLst/>
              <a:gdLst>
                <a:gd name="T0" fmla="*/ 0 w 56"/>
                <a:gd name="T1" fmla="*/ 18 h 36"/>
                <a:gd name="T2" fmla="*/ 56 w 56"/>
                <a:gd name="T3" fmla="*/ 36 h 36"/>
                <a:gd name="T4" fmla="*/ 41 w 56"/>
                <a:gd name="T5" fmla="*/ 18 h 36"/>
                <a:gd name="T6" fmla="*/ 56 w 56"/>
                <a:gd name="T7" fmla="*/ 0 h 36"/>
                <a:gd name="T8" fmla="*/ 0 w 5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6">
                  <a:moveTo>
                    <a:pt x="0" y="18"/>
                  </a:moveTo>
                  <a:lnTo>
                    <a:pt x="56" y="36"/>
                  </a:lnTo>
                  <a:lnTo>
                    <a:pt x="41" y="18"/>
                  </a:lnTo>
                  <a:lnTo>
                    <a:pt x="56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60"/>
            <p:cNvSpPr>
              <a:spLocks noChangeShapeType="1"/>
            </p:cNvSpPr>
            <p:nvPr/>
          </p:nvSpPr>
          <p:spPr bwMode="auto">
            <a:xfrm flipV="1">
              <a:off x="3233" y="1583"/>
              <a:ext cx="5" cy="6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Arc 161"/>
            <p:cNvSpPr>
              <a:spLocks/>
            </p:cNvSpPr>
            <p:nvPr/>
          </p:nvSpPr>
          <p:spPr bwMode="auto">
            <a:xfrm>
              <a:off x="3238" y="1445"/>
              <a:ext cx="219" cy="1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162"/>
            <p:cNvSpPr>
              <a:spLocks noChangeShapeType="1"/>
            </p:cNvSpPr>
            <p:nvPr/>
          </p:nvSpPr>
          <p:spPr bwMode="auto">
            <a:xfrm>
              <a:off x="3457" y="1445"/>
              <a:ext cx="551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3950" y="1464"/>
              <a:ext cx="58" cy="36"/>
            </a:xfrm>
            <a:custGeom>
              <a:avLst/>
              <a:gdLst>
                <a:gd name="T0" fmla="*/ 58 w 58"/>
                <a:gd name="T1" fmla="*/ 22 h 36"/>
                <a:gd name="T2" fmla="*/ 3 w 58"/>
                <a:gd name="T3" fmla="*/ 0 h 36"/>
                <a:gd name="T4" fmla="*/ 16 w 58"/>
                <a:gd name="T5" fmla="*/ 20 h 36"/>
                <a:gd name="T6" fmla="*/ 0 w 58"/>
                <a:gd name="T7" fmla="*/ 36 h 36"/>
                <a:gd name="T8" fmla="*/ 58 w 58"/>
                <a:gd name="T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6">
                  <a:moveTo>
                    <a:pt x="58" y="22"/>
                  </a:moveTo>
                  <a:lnTo>
                    <a:pt x="3" y="0"/>
                  </a:lnTo>
                  <a:lnTo>
                    <a:pt x="16" y="20"/>
                  </a:lnTo>
                  <a:lnTo>
                    <a:pt x="0" y="36"/>
                  </a:lnTo>
                  <a:lnTo>
                    <a:pt x="58" y="2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4"/>
            <p:cNvSpPr>
              <a:spLocks noChangeShapeType="1"/>
            </p:cNvSpPr>
            <p:nvPr/>
          </p:nvSpPr>
          <p:spPr bwMode="auto">
            <a:xfrm flipV="1">
              <a:off x="2351" y="2294"/>
              <a:ext cx="287" cy="1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5"/>
            <p:cNvSpPr>
              <a:spLocks/>
            </p:cNvSpPr>
            <p:nvPr/>
          </p:nvSpPr>
          <p:spPr bwMode="auto">
            <a:xfrm>
              <a:off x="2623" y="2259"/>
              <a:ext cx="37" cy="68"/>
            </a:xfrm>
            <a:custGeom>
              <a:avLst/>
              <a:gdLst>
                <a:gd name="T0" fmla="*/ 104 w 104"/>
                <a:gd name="T1" fmla="*/ 204 h 211"/>
                <a:gd name="T2" fmla="*/ 84 w 104"/>
                <a:gd name="T3" fmla="*/ 211 h 211"/>
                <a:gd name="T4" fmla="*/ 0 w 104"/>
                <a:gd name="T5" fmla="*/ 7 h 211"/>
                <a:gd name="T6" fmla="*/ 20 w 104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11">
                  <a:moveTo>
                    <a:pt x="104" y="204"/>
                  </a:moveTo>
                  <a:lnTo>
                    <a:pt x="84" y="211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auto">
            <a:xfrm flipH="1">
              <a:off x="6882" y="6446"/>
              <a:ext cx="2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39713" y="174625"/>
            <a:ext cx="6770688" cy="8877300"/>
            <a:chOff x="151" y="110"/>
            <a:chExt cx="4265" cy="559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1" y="110"/>
              <a:ext cx="4025" cy="5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88" y="248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48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88" y="240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0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88" y="233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33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88" y="226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26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88" y="2188"/>
              <a:ext cx="39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63" y="2166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1" y="2166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88" y="2116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88" y="204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04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88" y="1973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19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88" y="1896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89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88" y="1824"/>
              <a:ext cx="39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63" y="1802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1" y="1802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88" y="1753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75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88" y="1681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68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88" y="1604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2"/>
            <p:cNvSpPr>
              <a:spLocks noChangeShapeType="1"/>
            </p:cNvSpPr>
            <p:nvPr/>
          </p:nvSpPr>
          <p:spPr bwMode="auto">
            <a:xfrm>
              <a:off x="4088" y="160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33"/>
            <p:cNvSpPr>
              <a:spLocks noChangeShapeType="1"/>
            </p:cNvSpPr>
            <p:nvPr/>
          </p:nvSpPr>
          <p:spPr bwMode="auto">
            <a:xfrm>
              <a:off x="188" y="153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34"/>
            <p:cNvSpPr>
              <a:spLocks noChangeShapeType="1"/>
            </p:cNvSpPr>
            <p:nvPr/>
          </p:nvSpPr>
          <p:spPr bwMode="auto">
            <a:xfrm>
              <a:off x="4088" y="15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35"/>
            <p:cNvSpPr>
              <a:spLocks noChangeShapeType="1"/>
            </p:cNvSpPr>
            <p:nvPr/>
          </p:nvSpPr>
          <p:spPr bwMode="auto">
            <a:xfrm>
              <a:off x="188" y="1460"/>
              <a:ext cx="39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36"/>
            <p:cNvSpPr>
              <a:spLocks noChangeShapeType="1"/>
            </p:cNvSpPr>
            <p:nvPr/>
          </p:nvSpPr>
          <p:spPr bwMode="auto">
            <a:xfrm>
              <a:off x="1663" y="1438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37"/>
            <p:cNvSpPr>
              <a:spLocks noChangeShapeType="1"/>
            </p:cNvSpPr>
            <p:nvPr/>
          </p:nvSpPr>
          <p:spPr bwMode="auto">
            <a:xfrm>
              <a:off x="2661" y="1438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38"/>
            <p:cNvSpPr>
              <a:spLocks noChangeShapeType="1"/>
            </p:cNvSpPr>
            <p:nvPr/>
          </p:nvSpPr>
          <p:spPr bwMode="auto">
            <a:xfrm>
              <a:off x="188" y="138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39"/>
            <p:cNvSpPr>
              <a:spLocks noChangeShapeType="1"/>
            </p:cNvSpPr>
            <p:nvPr/>
          </p:nvSpPr>
          <p:spPr bwMode="auto">
            <a:xfrm>
              <a:off x="4088" y="138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40"/>
            <p:cNvSpPr>
              <a:spLocks noChangeShapeType="1"/>
            </p:cNvSpPr>
            <p:nvPr/>
          </p:nvSpPr>
          <p:spPr bwMode="auto">
            <a:xfrm>
              <a:off x="188" y="131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41"/>
            <p:cNvSpPr>
              <a:spLocks noChangeShapeType="1"/>
            </p:cNvSpPr>
            <p:nvPr/>
          </p:nvSpPr>
          <p:spPr bwMode="auto">
            <a:xfrm>
              <a:off x="4088" y="131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42"/>
            <p:cNvSpPr>
              <a:spLocks noChangeShapeType="1"/>
            </p:cNvSpPr>
            <p:nvPr/>
          </p:nvSpPr>
          <p:spPr bwMode="auto">
            <a:xfrm>
              <a:off x="188" y="124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3"/>
            <p:cNvSpPr>
              <a:spLocks noChangeShapeType="1"/>
            </p:cNvSpPr>
            <p:nvPr/>
          </p:nvSpPr>
          <p:spPr bwMode="auto">
            <a:xfrm>
              <a:off x="4088" y="124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44"/>
            <p:cNvSpPr>
              <a:spLocks noChangeShapeType="1"/>
            </p:cNvSpPr>
            <p:nvPr/>
          </p:nvSpPr>
          <p:spPr bwMode="auto">
            <a:xfrm>
              <a:off x="188" y="116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45"/>
            <p:cNvSpPr>
              <a:spLocks noChangeShapeType="1"/>
            </p:cNvSpPr>
            <p:nvPr/>
          </p:nvSpPr>
          <p:spPr bwMode="auto">
            <a:xfrm>
              <a:off x="4088" y="116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46"/>
            <p:cNvSpPr>
              <a:spLocks noChangeShapeType="1"/>
            </p:cNvSpPr>
            <p:nvPr/>
          </p:nvSpPr>
          <p:spPr bwMode="auto">
            <a:xfrm>
              <a:off x="188" y="1097"/>
              <a:ext cx="39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47"/>
            <p:cNvSpPr>
              <a:spLocks noChangeShapeType="1"/>
            </p:cNvSpPr>
            <p:nvPr/>
          </p:nvSpPr>
          <p:spPr bwMode="auto">
            <a:xfrm>
              <a:off x="1663" y="1075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48"/>
            <p:cNvSpPr>
              <a:spLocks noChangeShapeType="1"/>
            </p:cNvSpPr>
            <p:nvPr/>
          </p:nvSpPr>
          <p:spPr bwMode="auto">
            <a:xfrm>
              <a:off x="2661" y="1075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49"/>
            <p:cNvSpPr>
              <a:spLocks noChangeShapeType="1"/>
            </p:cNvSpPr>
            <p:nvPr/>
          </p:nvSpPr>
          <p:spPr bwMode="auto">
            <a:xfrm>
              <a:off x="188" y="101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50"/>
            <p:cNvSpPr>
              <a:spLocks noChangeShapeType="1"/>
            </p:cNvSpPr>
            <p:nvPr/>
          </p:nvSpPr>
          <p:spPr bwMode="auto">
            <a:xfrm>
              <a:off x="4088" y="101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51"/>
            <p:cNvSpPr>
              <a:spLocks noChangeShapeType="1"/>
            </p:cNvSpPr>
            <p:nvPr/>
          </p:nvSpPr>
          <p:spPr bwMode="auto">
            <a:xfrm>
              <a:off x="188" y="94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52"/>
            <p:cNvSpPr>
              <a:spLocks noChangeShapeType="1"/>
            </p:cNvSpPr>
            <p:nvPr/>
          </p:nvSpPr>
          <p:spPr bwMode="auto">
            <a:xfrm>
              <a:off x="4088" y="94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3"/>
            <p:cNvSpPr>
              <a:spLocks noChangeShapeType="1"/>
            </p:cNvSpPr>
            <p:nvPr/>
          </p:nvSpPr>
          <p:spPr bwMode="auto">
            <a:xfrm>
              <a:off x="188" y="876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54"/>
            <p:cNvSpPr>
              <a:spLocks noChangeShapeType="1"/>
            </p:cNvSpPr>
            <p:nvPr/>
          </p:nvSpPr>
          <p:spPr bwMode="auto">
            <a:xfrm>
              <a:off x="4088" y="87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55"/>
            <p:cNvSpPr>
              <a:spLocks noChangeShapeType="1"/>
            </p:cNvSpPr>
            <p:nvPr/>
          </p:nvSpPr>
          <p:spPr bwMode="auto">
            <a:xfrm>
              <a:off x="188" y="804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56"/>
            <p:cNvSpPr>
              <a:spLocks noChangeShapeType="1"/>
            </p:cNvSpPr>
            <p:nvPr/>
          </p:nvSpPr>
          <p:spPr bwMode="auto">
            <a:xfrm>
              <a:off x="4088" y="80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57"/>
            <p:cNvSpPr>
              <a:spLocks noChangeShapeType="1"/>
            </p:cNvSpPr>
            <p:nvPr/>
          </p:nvSpPr>
          <p:spPr bwMode="auto">
            <a:xfrm>
              <a:off x="188" y="727"/>
              <a:ext cx="39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58"/>
            <p:cNvSpPr>
              <a:spLocks noChangeShapeType="1"/>
            </p:cNvSpPr>
            <p:nvPr/>
          </p:nvSpPr>
          <p:spPr bwMode="auto">
            <a:xfrm>
              <a:off x="1663" y="705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59"/>
            <p:cNvSpPr>
              <a:spLocks noChangeShapeType="1"/>
            </p:cNvSpPr>
            <p:nvPr/>
          </p:nvSpPr>
          <p:spPr bwMode="auto">
            <a:xfrm>
              <a:off x="2661" y="705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60"/>
            <p:cNvSpPr>
              <a:spLocks noChangeShapeType="1"/>
            </p:cNvSpPr>
            <p:nvPr/>
          </p:nvSpPr>
          <p:spPr bwMode="auto">
            <a:xfrm>
              <a:off x="188" y="656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61"/>
            <p:cNvSpPr>
              <a:spLocks noChangeShapeType="1"/>
            </p:cNvSpPr>
            <p:nvPr/>
          </p:nvSpPr>
          <p:spPr bwMode="auto">
            <a:xfrm>
              <a:off x="4088" y="65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62"/>
            <p:cNvSpPr>
              <a:spLocks noChangeShapeType="1"/>
            </p:cNvSpPr>
            <p:nvPr/>
          </p:nvSpPr>
          <p:spPr bwMode="auto">
            <a:xfrm>
              <a:off x="188" y="584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3"/>
            <p:cNvSpPr>
              <a:spLocks noChangeShapeType="1"/>
            </p:cNvSpPr>
            <p:nvPr/>
          </p:nvSpPr>
          <p:spPr bwMode="auto">
            <a:xfrm>
              <a:off x="4088" y="58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64"/>
            <p:cNvSpPr>
              <a:spLocks noChangeShapeType="1"/>
            </p:cNvSpPr>
            <p:nvPr/>
          </p:nvSpPr>
          <p:spPr bwMode="auto">
            <a:xfrm>
              <a:off x="188" y="51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65"/>
            <p:cNvSpPr>
              <a:spLocks noChangeShapeType="1"/>
            </p:cNvSpPr>
            <p:nvPr/>
          </p:nvSpPr>
          <p:spPr bwMode="auto">
            <a:xfrm>
              <a:off x="4088" y="51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66"/>
            <p:cNvSpPr>
              <a:spLocks noChangeShapeType="1"/>
            </p:cNvSpPr>
            <p:nvPr/>
          </p:nvSpPr>
          <p:spPr bwMode="auto">
            <a:xfrm>
              <a:off x="188" y="441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67"/>
            <p:cNvSpPr>
              <a:spLocks noChangeShapeType="1"/>
            </p:cNvSpPr>
            <p:nvPr/>
          </p:nvSpPr>
          <p:spPr bwMode="auto">
            <a:xfrm>
              <a:off x="4088" y="4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Rectangle 68"/>
            <p:cNvSpPr>
              <a:spLocks noChangeArrowheads="1"/>
            </p:cNvSpPr>
            <p:nvPr/>
          </p:nvSpPr>
          <p:spPr bwMode="auto">
            <a:xfrm>
              <a:off x="179" y="368"/>
              <a:ext cx="3959" cy="2182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69"/>
            <p:cNvSpPr>
              <a:spLocks noChangeArrowheads="1"/>
            </p:cNvSpPr>
            <p:nvPr/>
          </p:nvSpPr>
          <p:spPr bwMode="auto">
            <a:xfrm>
              <a:off x="3519" y="2127"/>
              <a:ext cx="134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Rectangle 70"/>
            <p:cNvSpPr>
              <a:spLocks noChangeArrowheads="1"/>
            </p:cNvSpPr>
            <p:nvPr/>
          </p:nvSpPr>
          <p:spPr bwMode="auto">
            <a:xfrm>
              <a:off x="2468" y="1885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08" name="Oval 71"/>
            <p:cNvSpPr>
              <a:spLocks noChangeArrowheads="1"/>
            </p:cNvSpPr>
            <p:nvPr/>
          </p:nvSpPr>
          <p:spPr bwMode="auto">
            <a:xfrm>
              <a:off x="2304" y="2144"/>
              <a:ext cx="134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Rectangle 72"/>
            <p:cNvSpPr>
              <a:spLocks noChangeArrowheads="1"/>
            </p:cNvSpPr>
            <p:nvPr/>
          </p:nvSpPr>
          <p:spPr bwMode="auto">
            <a:xfrm>
              <a:off x="2129" y="1885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0" name="Oval 73"/>
            <p:cNvSpPr>
              <a:spLocks noChangeArrowheads="1"/>
            </p:cNvSpPr>
            <p:nvPr/>
          </p:nvSpPr>
          <p:spPr bwMode="auto">
            <a:xfrm>
              <a:off x="2056" y="2133"/>
              <a:ext cx="133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Rectangle 74"/>
            <p:cNvSpPr>
              <a:spLocks noChangeArrowheads="1"/>
            </p:cNvSpPr>
            <p:nvPr/>
          </p:nvSpPr>
          <p:spPr bwMode="auto">
            <a:xfrm>
              <a:off x="1637" y="1874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2" name="Rectangle 75"/>
            <p:cNvSpPr>
              <a:spLocks noChangeArrowheads="1"/>
            </p:cNvSpPr>
            <p:nvPr/>
          </p:nvSpPr>
          <p:spPr bwMode="auto">
            <a:xfrm>
              <a:off x="1796" y="2133"/>
              <a:ext cx="133" cy="13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Line 76"/>
            <p:cNvSpPr>
              <a:spLocks noChangeShapeType="1"/>
            </p:cNvSpPr>
            <p:nvPr/>
          </p:nvSpPr>
          <p:spPr bwMode="auto">
            <a:xfrm>
              <a:off x="1796" y="2133"/>
              <a:ext cx="130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77"/>
            <p:cNvSpPr>
              <a:spLocks noChangeShapeType="1"/>
            </p:cNvSpPr>
            <p:nvPr/>
          </p:nvSpPr>
          <p:spPr bwMode="auto">
            <a:xfrm flipV="1">
              <a:off x="1796" y="2133"/>
              <a:ext cx="130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Rectangle 78"/>
            <p:cNvSpPr>
              <a:spLocks noChangeArrowheads="1"/>
            </p:cNvSpPr>
            <p:nvPr/>
          </p:nvSpPr>
          <p:spPr bwMode="auto">
            <a:xfrm>
              <a:off x="2270" y="1642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6" name="Oval 79"/>
            <p:cNvSpPr>
              <a:spLocks noChangeArrowheads="1"/>
            </p:cNvSpPr>
            <p:nvPr/>
          </p:nvSpPr>
          <p:spPr bwMode="auto">
            <a:xfrm>
              <a:off x="1542" y="2133"/>
              <a:ext cx="133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Rectangle 80"/>
            <p:cNvSpPr>
              <a:spLocks noChangeArrowheads="1"/>
            </p:cNvSpPr>
            <p:nvPr/>
          </p:nvSpPr>
          <p:spPr bwMode="auto">
            <a:xfrm>
              <a:off x="1666" y="1670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8" name="Oval 81"/>
            <p:cNvSpPr>
              <a:spLocks noChangeArrowheads="1"/>
            </p:cNvSpPr>
            <p:nvPr/>
          </p:nvSpPr>
          <p:spPr bwMode="auto">
            <a:xfrm>
              <a:off x="1275" y="2133"/>
              <a:ext cx="135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Rectangle 82"/>
            <p:cNvSpPr>
              <a:spLocks noChangeArrowheads="1"/>
            </p:cNvSpPr>
            <p:nvPr/>
          </p:nvSpPr>
          <p:spPr bwMode="auto">
            <a:xfrm>
              <a:off x="829" y="1719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0" name="Oval 83"/>
            <p:cNvSpPr>
              <a:spLocks noChangeArrowheads="1"/>
            </p:cNvSpPr>
            <p:nvPr/>
          </p:nvSpPr>
          <p:spPr bwMode="auto">
            <a:xfrm>
              <a:off x="846" y="2293"/>
              <a:ext cx="134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Rectangle 84"/>
            <p:cNvSpPr>
              <a:spLocks noChangeArrowheads="1"/>
            </p:cNvSpPr>
            <p:nvPr/>
          </p:nvSpPr>
          <p:spPr bwMode="auto">
            <a:xfrm>
              <a:off x="1168" y="1901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2" name="Oval 85"/>
            <p:cNvSpPr>
              <a:spLocks noChangeArrowheads="1"/>
            </p:cNvSpPr>
            <p:nvPr/>
          </p:nvSpPr>
          <p:spPr bwMode="auto">
            <a:xfrm>
              <a:off x="2112" y="2491"/>
              <a:ext cx="134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3" name="Rectangle 86"/>
            <p:cNvSpPr>
              <a:spLocks noChangeArrowheads="1"/>
            </p:cNvSpPr>
            <p:nvPr/>
          </p:nvSpPr>
          <p:spPr bwMode="auto">
            <a:xfrm>
              <a:off x="3553" y="1571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4" name="Oval 87"/>
            <p:cNvSpPr>
              <a:spLocks noChangeArrowheads="1"/>
            </p:cNvSpPr>
            <p:nvPr/>
          </p:nvSpPr>
          <p:spPr bwMode="auto">
            <a:xfrm>
              <a:off x="1796" y="2491"/>
              <a:ext cx="133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Rectangle 88"/>
            <p:cNvSpPr>
              <a:spLocks noChangeArrowheads="1"/>
            </p:cNvSpPr>
            <p:nvPr/>
          </p:nvSpPr>
          <p:spPr bwMode="auto">
            <a:xfrm>
              <a:off x="711" y="1460"/>
              <a:ext cx="2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6" name="Oval 89"/>
            <p:cNvSpPr>
              <a:spLocks noChangeArrowheads="1"/>
            </p:cNvSpPr>
            <p:nvPr/>
          </p:nvSpPr>
          <p:spPr bwMode="auto">
            <a:xfrm>
              <a:off x="2999" y="2304"/>
              <a:ext cx="134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7" name="Rectangle 90"/>
            <p:cNvSpPr>
              <a:spLocks noChangeArrowheads="1"/>
            </p:cNvSpPr>
            <p:nvPr/>
          </p:nvSpPr>
          <p:spPr bwMode="auto">
            <a:xfrm>
              <a:off x="1855" y="788"/>
              <a:ext cx="31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8" name="Oval 91"/>
            <p:cNvSpPr>
              <a:spLocks noChangeArrowheads="1"/>
            </p:cNvSpPr>
            <p:nvPr/>
          </p:nvSpPr>
          <p:spPr bwMode="auto">
            <a:xfrm>
              <a:off x="1010" y="2138"/>
              <a:ext cx="134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9" name="Rectangle 92"/>
            <p:cNvSpPr>
              <a:spLocks noChangeArrowheads="1"/>
            </p:cNvSpPr>
            <p:nvPr/>
          </p:nvSpPr>
          <p:spPr bwMode="auto">
            <a:xfrm>
              <a:off x="2954" y="1631"/>
              <a:ext cx="32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0" name="Rectangle 93"/>
            <p:cNvSpPr>
              <a:spLocks noChangeArrowheads="1"/>
            </p:cNvSpPr>
            <p:nvPr/>
          </p:nvSpPr>
          <p:spPr bwMode="auto">
            <a:xfrm>
              <a:off x="3331" y="2624"/>
              <a:ext cx="72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1" name="Rectangle 94"/>
            <p:cNvSpPr>
              <a:spLocks noChangeArrowheads="1"/>
            </p:cNvSpPr>
            <p:nvPr/>
          </p:nvSpPr>
          <p:spPr bwMode="auto">
            <a:xfrm>
              <a:off x="241" y="2795"/>
              <a:ext cx="22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2" name="Rectangle 95"/>
            <p:cNvSpPr>
              <a:spLocks noChangeArrowheads="1"/>
            </p:cNvSpPr>
            <p:nvPr/>
          </p:nvSpPr>
          <p:spPr bwMode="auto">
            <a:xfrm>
              <a:off x="432" y="2795"/>
              <a:ext cx="61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3" name="Rectangle 96"/>
            <p:cNvSpPr>
              <a:spLocks noChangeArrowheads="1"/>
            </p:cNvSpPr>
            <p:nvPr/>
          </p:nvSpPr>
          <p:spPr bwMode="auto">
            <a:xfrm>
              <a:off x="241" y="3026"/>
              <a:ext cx="23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4" name="Rectangle 97"/>
            <p:cNvSpPr>
              <a:spLocks noChangeArrowheads="1"/>
            </p:cNvSpPr>
            <p:nvPr/>
          </p:nvSpPr>
          <p:spPr bwMode="auto">
            <a:xfrm>
              <a:off x="432" y="3026"/>
              <a:ext cx="61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5" name="Rectangle 98"/>
            <p:cNvSpPr>
              <a:spLocks noChangeArrowheads="1"/>
            </p:cNvSpPr>
            <p:nvPr/>
          </p:nvSpPr>
          <p:spPr bwMode="auto">
            <a:xfrm>
              <a:off x="241" y="3258"/>
              <a:ext cx="23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6" name="Rectangle 99"/>
            <p:cNvSpPr>
              <a:spLocks noChangeArrowheads="1"/>
            </p:cNvSpPr>
            <p:nvPr/>
          </p:nvSpPr>
          <p:spPr bwMode="auto">
            <a:xfrm>
              <a:off x="432" y="3258"/>
              <a:ext cx="61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Rectangle 100"/>
            <p:cNvSpPr>
              <a:spLocks noChangeArrowheads="1"/>
            </p:cNvSpPr>
            <p:nvPr/>
          </p:nvSpPr>
          <p:spPr bwMode="auto">
            <a:xfrm>
              <a:off x="241" y="3489"/>
              <a:ext cx="23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Rectangle 101"/>
            <p:cNvSpPr>
              <a:spLocks noChangeArrowheads="1"/>
            </p:cNvSpPr>
            <p:nvPr/>
          </p:nvSpPr>
          <p:spPr bwMode="auto">
            <a:xfrm>
              <a:off x="480" y="3489"/>
              <a:ext cx="61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Rectangle 102"/>
            <p:cNvSpPr>
              <a:spLocks noChangeArrowheads="1"/>
            </p:cNvSpPr>
            <p:nvPr/>
          </p:nvSpPr>
          <p:spPr bwMode="auto">
            <a:xfrm>
              <a:off x="241" y="3721"/>
              <a:ext cx="21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Rectangle 103"/>
            <p:cNvSpPr>
              <a:spLocks noChangeArrowheads="1"/>
            </p:cNvSpPr>
            <p:nvPr/>
          </p:nvSpPr>
          <p:spPr bwMode="auto">
            <a:xfrm>
              <a:off x="485" y="3721"/>
              <a:ext cx="61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Rectangle 104"/>
            <p:cNvSpPr>
              <a:spLocks noChangeArrowheads="1"/>
            </p:cNvSpPr>
            <p:nvPr/>
          </p:nvSpPr>
          <p:spPr bwMode="auto">
            <a:xfrm>
              <a:off x="241" y="3952"/>
              <a:ext cx="23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Rectangle 105"/>
            <p:cNvSpPr>
              <a:spLocks noChangeArrowheads="1"/>
            </p:cNvSpPr>
            <p:nvPr/>
          </p:nvSpPr>
          <p:spPr bwMode="auto">
            <a:xfrm>
              <a:off x="432" y="3952"/>
              <a:ext cx="337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 and Log. Same thing he would do if he was the LH on 79.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3" name="Rectangle 106"/>
            <p:cNvSpPr>
              <a:spLocks noChangeArrowheads="1"/>
            </p:cNvSpPr>
            <p:nvPr/>
          </p:nvSpPr>
          <p:spPr bwMode="auto">
            <a:xfrm>
              <a:off x="241" y="4184"/>
              <a:ext cx="20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4" name="Rectangle 107"/>
            <p:cNvSpPr>
              <a:spLocks noChangeArrowheads="1"/>
            </p:cNvSpPr>
            <p:nvPr/>
          </p:nvSpPr>
          <p:spPr bwMode="auto">
            <a:xfrm>
              <a:off x="384" y="4184"/>
              <a:ext cx="157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16-14 Curl. Think Far Hook.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5" name="Rectangle 108"/>
            <p:cNvSpPr>
              <a:spLocks noChangeArrowheads="1"/>
            </p:cNvSpPr>
            <p:nvPr/>
          </p:nvSpPr>
          <p:spPr bwMode="auto">
            <a:xfrm>
              <a:off x="241" y="4415"/>
              <a:ext cx="23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Rectangle 109"/>
            <p:cNvSpPr>
              <a:spLocks noChangeArrowheads="1"/>
            </p:cNvSpPr>
            <p:nvPr/>
          </p:nvSpPr>
          <p:spPr bwMode="auto">
            <a:xfrm>
              <a:off x="435" y="4415"/>
              <a:ext cx="24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Crossover and Go. Attack the flank.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Rectangle 110"/>
            <p:cNvSpPr>
              <a:spLocks noChangeArrowheads="1"/>
            </p:cNvSpPr>
            <p:nvPr/>
          </p:nvSpPr>
          <p:spPr bwMode="auto">
            <a:xfrm>
              <a:off x="241" y="4647"/>
              <a:ext cx="21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Rectangle 111"/>
            <p:cNvSpPr>
              <a:spLocks noChangeArrowheads="1"/>
            </p:cNvSpPr>
            <p:nvPr/>
          </p:nvSpPr>
          <p:spPr bwMode="auto">
            <a:xfrm>
              <a:off x="432" y="4647"/>
              <a:ext cx="5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Rectangle 112"/>
            <p:cNvSpPr>
              <a:spLocks noChangeArrowheads="1"/>
            </p:cNvSpPr>
            <p:nvPr/>
          </p:nvSpPr>
          <p:spPr bwMode="auto">
            <a:xfrm>
              <a:off x="241" y="4878"/>
              <a:ext cx="28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Rectangle 113"/>
            <p:cNvSpPr>
              <a:spLocks noChangeArrowheads="1"/>
            </p:cNvSpPr>
            <p:nvPr/>
          </p:nvSpPr>
          <p:spPr bwMode="auto">
            <a:xfrm>
              <a:off x="432" y="4878"/>
              <a:ext cx="218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8 -10 yard zip pattern. Take it to the wheel.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114"/>
            <p:cNvSpPr>
              <a:spLocks noChangeArrowheads="1"/>
            </p:cNvSpPr>
            <p:nvPr/>
          </p:nvSpPr>
          <p:spPr bwMode="auto">
            <a:xfrm>
              <a:off x="241" y="5110"/>
              <a:ext cx="20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2" name="Rectangle 115"/>
            <p:cNvSpPr>
              <a:spLocks noChangeArrowheads="1"/>
            </p:cNvSpPr>
            <p:nvPr/>
          </p:nvSpPr>
          <p:spPr bwMode="auto">
            <a:xfrm>
              <a:off x="377" y="5110"/>
              <a:ext cx="403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Attack the flank looking for first man outside wing's block. If nothing arrow to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3" name="Rectangle 116"/>
            <p:cNvSpPr>
              <a:spLocks noChangeArrowheads="1"/>
            </p:cNvSpPr>
            <p:nvPr/>
          </p:nvSpPr>
          <p:spPr bwMode="auto">
            <a:xfrm>
              <a:off x="241" y="5225"/>
              <a:ext cx="4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4" name="Rectangle 117"/>
            <p:cNvSpPr>
              <a:spLocks noChangeArrowheads="1"/>
            </p:cNvSpPr>
            <p:nvPr/>
          </p:nvSpPr>
          <p:spPr bwMode="auto">
            <a:xfrm>
              <a:off x="241" y="5457"/>
              <a:ext cx="9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Rectangle 118"/>
            <p:cNvSpPr>
              <a:spLocks noChangeArrowheads="1"/>
            </p:cNvSpPr>
            <p:nvPr/>
          </p:nvSpPr>
          <p:spPr bwMode="auto">
            <a:xfrm>
              <a:off x="1076" y="138"/>
              <a:ext cx="43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Rectangle 119"/>
            <p:cNvSpPr>
              <a:spLocks noChangeArrowheads="1"/>
            </p:cNvSpPr>
            <p:nvPr/>
          </p:nvSpPr>
          <p:spPr bwMode="auto">
            <a:xfrm>
              <a:off x="1472" y="138"/>
              <a:ext cx="151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TwRG 778 Curl + Wheel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Line 120"/>
            <p:cNvSpPr>
              <a:spLocks noChangeShapeType="1"/>
            </p:cNvSpPr>
            <p:nvPr/>
          </p:nvSpPr>
          <p:spPr bwMode="auto">
            <a:xfrm>
              <a:off x="1931" y="2590"/>
              <a:ext cx="160" cy="9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8" name="Arc 121"/>
            <p:cNvSpPr>
              <a:spLocks/>
            </p:cNvSpPr>
            <p:nvPr/>
          </p:nvSpPr>
          <p:spPr bwMode="auto">
            <a:xfrm>
              <a:off x="2090" y="2385"/>
              <a:ext cx="1225" cy="3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2"/>
                    <a:pt x="11940" y="21590"/>
                    <a:pt x="1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2"/>
                    <a:pt x="11940" y="21590"/>
                    <a:pt x="1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9" name="Freeform 122"/>
            <p:cNvSpPr>
              <a:spLocks/>
            </p:cNvSpPr>
            <p:nvPr/>
          </p:nvSpPr>
          <p:spPr bwMode="auto">
            <a:xfrm>
              <a:off x="3296" y="2385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0" name="Arc 123"/>
            <p:cNvSpPr>
              <a:spLocks/>
            </p:cNvSpPr>
            <p:nvPr/>
          </p:nvSpPr>
          <p:spPr bwMode="auto">
            <a:xfrm>
              <a:off x="3626" y="934"/>
              <a:ext cx="220" cy="4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3 h 21600"/>
                <a:gd name="T2" fmla="*/ 9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2"/>
                  </a:moveTo>
                  <a:cubicBezTo>
                    <a:pt x="21576" y="11917"/>
                    <a:pt x="11972" y="21545"/>
                    <a:pt x="97" y="21599"/>
                  </a:cubicBezTo>
                </a:path>
                <a:path w="21600" h="21600" stroke="0" extrusionOk="0">
                  <a:moveTo>
                    <a:pt x="21599" y="42"/>
                  </a:moveTo>
                  <a:cubicBezTo>
                    <a:pt x="21576" y="11917"/>
                    <a:pt x="11972" y="21545"/>
                    <a:pt x="9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1" name="Freeform 124"/>
            <p:cNvSpPr>
              <a:spLocks/>
            </p:cNvSpPr>
            <p:nvPr/>
          </p:nvSpPr>
          <p:spPr bwMode="auto">
            <a:xfrm>
              <a:off x="3828" y="935"/>
              <a:ext cx="39" cy="53"/>
            </a:xfrm>
            <a:custGeom>
              <a:avLst/>
              <a:gdLst>
                <a:gd name="T0" fmla="*/ 19 w 39"/>
                <a:gd name="T1" fmla="*/ 0 h 53"/>
                <a:gd name="T2" fmla="*/ 0 w 39"/>
                <a:gd name="T3" fmla="*/ 53 h 53"/>
                <a:gd name="T4" fmla="*/ 19 w 39"/>
                <a:gd name="T5" fmla="*/ 40 h 53"/>
                <a:gd name="T6" fmla="*/ 39 w 39"/>
                <a:gd name="T7" fmla="*/ 53 h 53"/>
                <a:gd name="T8" fmla="*/ 19 w 3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19" y="0"/>
                  </a:moveTo>
                  <a:lnTo>
                    <a:pt x="0" y="53"/>
                  </a:lnTo>
                  <a:lnTo>
                    <a:pt x="19" y="40"/>
                  </a:lnTo>
                  <a:lnTo>
                    <a:pt x="39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2" name="Arc 125"/>
            <p:cNvSpPr>
              <a:spLocks/>
            </p:cNvSpPr>
            <p:nvPr/>
          </p:nvSpPr>
          <p:spPr bwMode="auto">
            <a:xfrm>
              <a:off x="3062" y="1502"/>
              <a:ext cx="113" cy="79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3" name="Arc 126"/>
            <p:cNvSpPr>
              <a:spLocks/>
            </p:cNvSpPr>
            <p:nvPr/>
          </p:nvSpPr>
          <p:spPr bwMode="auto">
            <a:xfrm>
              <a:off x="3175" y="1431"/>
              <a:ext cx="452" cy="7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48"/>
                <a:gd name="T1" fmla="*/ 21600 h 21600"/>
                <a:gd name="T2" fmla="*/ 21648 w 21648"/>
                <a:gd name="T3" fmla="*/ 0 h 21600"/>
                <a:gd name="T4" fmla="*/ 21600 w 2164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8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5" y="0"/>
                    <a:pt x="21631" y="0"/>
                    <a:pt x="21647" y="0"/>
                  </a:cubicBezTo>
                </a:path>
                <a:path w="21648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5" y="0"/>
                    <a:pt x="21631" y="0"/>
                    <a:pt x="2164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4" name="Line 127"/>
            <p:cNvSpPr>
              <a:spLocks noChangeShapeType="1"/>
            </p:cNvSpPr>
            <p:nvPr/>
          </p:nvSpPr>
          <p:spPr bwMode="auto">
            <a:xfrm flipV="1">
              <a:off x="2210" y="2379"/>
              <a:ext cx="283" cy="11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5" name="Freeform 128"/>
            <p:cNvSpPr>
              <a:spLocks/>
            </p:cNvSpPr>
            <p:nvPr/>
          </p:nvSpPr>
          <p:spPr bwMode="auto">
            <a:xfrm>
              <a:off x="2478" y="2342"/>
              <a:ext cx="37" cy="73"/>
            </a:xfrm>
            <a:custGeom>
              <a:avLst/>
              <a:gdLst>
                <a:gd name="T0" fmla="*/ 98 w 98"/>
                <a:gd name="T1" fmla="*/ 192 h 199"/>
                <a:gd name="T2" fmla="*/ 79 w 98"/>
                <a:gd name="T3" fmla="*/ 199 h 199"/>
                <a:gd name="T4" fmla="*/ 0 w 98"/>
                <a:gd name="T5" fmla="*/ 6 h 199"/>
                <a:gd name="T6" fmla="*/ 19 w 98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99">
                  <a:moveTo>
                    <a:pt x="98" y="192"/>
                  </a:moveTo>
                  <a:lnTo>
                    <a:pt x="79" y="199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6" name="Line 129"/>
            <p:cNvSpPr>
              <a:spLocks noChangeShapeType="1"/>
            </p:cNvSpPr>
            <p:nvPr/>
          </p:nvSpPr>
          <p:spPr bwMode="auto">
            <a:xfrm flipH="1">
              <a:off x="2478" y="2342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7" name="Line 130"/>
            <p:cNvSpPr>
              <a:spLocks noChangeShapeType="1"/>
            </p:cNvSpPr>
            <p:nvPr/>
          </p:nvSpPr>
          <p:spPr bwMode="auto">
            <a:xfrm flipV="1">
              <a:off x="3598" y="1172"/>
              <a:ext cx="0" cy="9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8" name="Arc 131"/>
            <p:cNvSpPr>
              <a:spLocks/>
            </p:cNvSpPr>
            <p:nvPr/>
          </p:nvSpPr>
          <p:spPr bwMode="auto">
            <a:xfrm>
              <a:off x="3485" y="1007"/>
              <a:ext cx="112" cy="165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93 w 21600"/>
                <a:gd name="T1" fmla="*/ 0 h 21730"/>
                <a:gd name="T2" fmla="*/ 21600 w 21600"/>
                <a:gd name="T3" fmla="*/ 21730 h 21730"/>
                <a:gd name="T4" fmla="*/ 0 w 21600"/>
                <a:gd name="T5" fmla="*/ 21599 h 2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0" fill="none" extrusionOk="0">
                  <a:moveTo>
                    <a:pt x="193" y="-1"/>
                  </a:moveTo>
                  <a:cubicBezTo>
                    <a:pt x="12046" y="105"/>
                    <a:pt x="21600" y="9744"/>
                    <a:pt x="21600" y="21599"/>
                  </a:cubicBezTo>
                  <a:cubicBezTo>
                    <a:pt x="21600" y="21642"/>
                    <a:pt x="21599" y="21686"/>
                    <a:pt x="21599" y="21729"/>
                  </a:cubicBezTo>
                </a:path>
                <a:path w="21600" h="21730" stroke="0" extrusionOk="0">
                  <a:moveTo>
                    <a:pt x="193" y="-1"/>
                  </a:moveTo>
                  <a:cubicBezTo>
                    <a:pt x="12046" y="105"/>
                    <a:pt x="21600" y="9744"/>
                    <a:pt x="21600" y="21599"/>
                  </a:cubicBezTo>
                  <a:cubicBezTo>
                    <a:pt x="21600" y="21642"/>
                    <a:pt x="21599" y="21686"/>
                    <a:pt x="21599" y="2172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9" name="Arc 132"/>
            <p:cNvSpPr>
              <a:spLocks/>
            </p:cNvSpPr>
            <p:nvPr/>
          </p:nvSpPr>
          <p:spPr bwMode="auto">
            <a:xfrm>
              <a:off x="3412" y="1007"/>
              <a:ext cx="74" cy="1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895"/>
                <a:gd name="T1" fmla="*/ 21600 h 21600"/>
                <a:gd name="T2" fmla="*/ 21895 w 21895"/>
                <a:gd name="T3" fmla="*/ 2 h 21600"/>
                <a:gd name="T4" fmla="*/ 21600 w 2189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5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98" y="0"/>
                    <a:pt x="21796" y="0"/>
                    <a:pt x="21894" y="2"/>
                  </a:cubicBezTo>
                </a:path>
                <a:path w="21895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98" y="0"/>
                    <a:pt x="21796" y="0"/>
                    <a:pt x="21894" y="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0" name="Line 133"/>
            <p:cNvSpPr>
              <a:spLocks noChangeShapeType="1"/>
            </p:cNvSpPr>
            <p:nvPr/>
          </p:nvSpPr>
          <p:spPr bwMode="auto">
            <a:xfrm flipH="1">
              <a:off x="3299" y="1144"/>
              <a:ext cx="113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1" name="Freeform 134"/>
            <p:cNvSpPr>
              <a:spLocks/>
            </p:cNvSpPr>
            <p:nvPr/>
          </p:nvSpPr>
          <p:spPr bwMode="auto">
            <a:xfrm>
              <a:off x="3299" y="1125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2" name="Arc 135"/>
            <p:cNvSpPr>
              <a:spLocks/>
            </p:cNvSpPr>
            <p:nvPr/>
          </p:nvSpPr>
          <p:spPr bwMode="auto">
            <a:xfrm>
              <a:off x="2474" y="2114"/>
              <a:ext cx="1294" cy="26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7"/>
                <a:gd name="T1" fmla="*/ 21682 h 21682"/>
                <a:gd name="T2" fmla="*/ 21617 w 21617"/>
                <a:gd name="T3" fmla="*/ 0 h 21682"/>
                <a:gd name="T4" fmla="*/ 21600 w 21617"/>
                <a:gd name="T5" fmla="*/ 21600 h 2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82" fill="none" extrusionOk="0">
                  <a:moveTo>
                    <a:pt x="0" y="21681"/>
                  </a:moveTo>
                  <a:cubicBezTo>
                    <a:pt x="0" y="21654"/>
                    <a:pt x="0" y="2162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5" y="-1"/>
                    <a:pt x="21611" y="0"/>
                    <a:pt x="21616" y="0"/>
                  </a:cubicBezTo>
                </a:path>
                <a:path w="21617" h="21682" stroke="0" extrusionOk="0">
                  <a:moveTo>
                    <a:pt x="0" y="21681"/>
                  </a:moveTo>
                  <a:cubicBezTo>
                    <a:pt x="0" y="21654"/>
                    <a:pt x="0" y="2162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5" y="-1"/>
                    <a:pt x="21611" y="0"/>
                    <a:pt x="21616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" name="Freeform 136"/>
            <p:cNvSpPr>
              <a:spLocks/>
            </p:cNvSpPr>
            <p:nvPr/>
          </p:nvSpPr>
          <p:spPr bwMode="auto">
            <a:xfrm>
              <a:off x="3713" y="2095"/>
              <a:ext cx="55" cy="39"/>
            </a:xfrm>
            <a:custGeom>
              <a:avLst/>
              <a:gdLst>
                <a:gd name="T0" fmla="*/ 55 w 55"/>
                <a:gd name="T1" fmla="*/ 19 h 39"/>
                <a:gd name="T2" fmla="*/ 0 w 55"/>
                <a:gd name="T3" fmla="*/ 0 h 39"/>
                <a:gd name="T4" fmla="*/ 14 w 55"/>
                <a:gd name="T5" fmla="*/ 19 h 39"/>
                <a:gd name="T6" fmla="*/ 0 w 55"/>
                <a:gd name="T7" fmla="*/ 39 h 39"/>
                <a:gd name="T8" fmla="*/ 55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9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4" name="Freeform 137"/>
            <p:cNvSpPr>
              <a:spLocks/>
            </p:cNvSpPr>
            <p:nvPr/>
          </p:nvSpPr>
          <p:spPr bwMode="auto">
            <a:xfrm>
              <a:off x="999" y="2340"/>
              <a:ext cx="1260" cy="44"/>
            </a:xfrm>
            <a:custGeom>
              <a:avLst/>
              <a:gdLst>
                <a:gd name="T0" fmla="*/ 0 w 3344"/>
                <a:gd name="T1" fmla="*/ 60 h 120"/>
                <a:gd name="T2" fmla="*/ 30 w 3344"/>
                <a:gd name="T3" fmla="*/ 0 h 120"/>
                <a:gd name="T4" fmla="*/ 90 w 3344"/>
                <a:gd name="T5" fmla="*/ 120 h 120"/>
                <a:gd name="T6" fmla="*/ 150 w 3344"/>
                <a:gd name="T7" fmla="*/ 0 h 120"/>
                <a:gd name="T8" fmla="*/ 210 w 3344"/>
                <a:gd name="T9" fmla="*/ 120 h 120"/>
                <a:gd name="T10" fmla="*/ 270 w 3344"/>
                <a:gd name="T11" fmla="*/ 0 h 120"/>
                <a:gd name="T12" fmla="*/ 330 w 3344"/>
                <a:gd name="T13" fmla="*/ 120 h 120"/>
                <a:gd name="T14" fmla="*/ 390 w 3344"/>
                <a:gd name="T15" fmla="*/ 0 h 120"/>
                <a:gd name="T16" fmla="*/ 450 w 3344"/>
                <a:gd name="T17" fmla="*/ 120 h 120"/>
                <a:gd name="T18" fmla="*/ 510 w 3344"/>
                <a:gd name="T19" fmla="*/ 0 h 120"/>
                <a:gd name="T20" fmla="*/ 570 w 3344"/>
                <a:gd name="T21" fmla="*/ 120 h 120"/>
                <a:gd name="T22" fmla="*/ 630 w 3344"/>
                <a:gd name="T23" fmla="*/ 0 h 120"/>
                <a:gd name="T24" fmla="*/ 690 w 3344"/>
                <a:gd name="T25" fmla="*/ 120 h 120"/>
                <a:gd name="T26" fmla="*/ 750 w 3344"/>
                <a:gd name="T27" fmla="*/ 0 h 120"/>
                <a:gd name="T28" fmla="*/ 810 w 3344"/>
                <a:gd name="T29" fmla="*/ 120 h 120"/>
                <a:gd name="T30" fmla="*/ 870 w 3344"/>
                <a:gd name="T31" fmla="*/ 0 h 120"/>
                <a:gd name="T32" fmla="*/ 930 w 3344"/>
                <a:gd name="T33" fmla="*/ 120 h 120"/>
                <a:gd name="T34" fmla="*/ 990 w 3344"/>
                <a:gd name="T35" fmla="*/ 0 h 120"/>
                <a:gd name="T36" fmla="*/ 1050 w 3344"/>
                <a:gd name="T37" fmla="*/ 120 h 120"/>
                <a:gd name="T38" fmla="*/ 1110 w 3344"/>
                <a:gd name="T39" fmla="*/ 0 h 120"/>
                <a:gd name="T40" fmla="*/ 1170 w 3344"/>
                <a:gd name="T41" fmla="*/ 120 h 120"/>
                <a:gd name="T42" fmla="*/ 1230 w 3344"/>
                <a:gd name="T43" fmla="*/ 0 h 120"/>
                <a:gd name="T44" fmla="*/ 1290 w 3344"/>
                <a:gd name="T45" fmla="*/ 120 h 120"/>
                <a:gd name="T46" fmla="*/ 1350 w 3344"/>
                <a:gd name="T47" fmla="*/ 0 h 120"/>
                <a:gd name="T48" fmla="*/ 1410 w 3344"/>
                <a:gd name="T49" fmla="*/ 120 h 120"/>
                <a:gd name="T50" fmla="*/ 1470 w 3344"/>
                <a:gd name="T51" fmla="*/ 0 h 120"/>
                <a:gd name="T52" fmla="*/ 1530 w 3344"/>
                <a:gd name="T53" fmla="*/ 120 h 120"/>
                <a:gd name="T54" fmla="*/ 1590 w 3344"/>
                <a:gd name="T55" fmla="*/ 0 h 120"/>
                <a:gd name="T56" fmla="*/ 1650 w 3344"/>
                <a:gd name="T57" fmla="*/ 120 h 120"/>
                <a:gd name="T58" fmla="*/ 1710 w 3344"/>
                <a:gd name="T59" fmla="*/ 0 h 120"/>
                <a:gd name="T60" fmla="*/ 1770 w 3344"/>
                <a:gd name="T61" fmla="*/ 120 h 120"/>
                <a:gd name="T62" fmla="*/ 1830 w 3344"/>
                <a:gd name="T63" fmla="*/ 0 h 120"/>
                <a:gd name="T64" fmla="*/ 1890 w 3344"/>
                <a:gd name="T65" fmla="*/ 120 h 120"/>
                <a:gd name="T66" fmla="*/ 1950 w 3344"/>
                <a:gd name="T67" fmla="*/ 0 h 120"/>
                <a:gd name="T68" fmla="*/ 2010 w 3344"/>
                <a:gd name="T69" fmla="*/ 120 h 120"/>
                <a:gd name="T70" fmla="*/ 2070 w 3344"/>
                <a:gd name="T71" fmla="*/ 0 h 120"/>
                <a:gd name="T72" fmla="*/ 2130 w 3344"/>
                <a:gd name="T73" fmla="*/ 120 h 120"/>
                <a:gd name="T74" fmla="*/ 2190 w 3344"/>
                <a:gd name="T75" fmla="*/ 0 h 120"/>
                <a:gd name="T76" fmla="*/ 2250 w 3344"/>
                <a:gd name="T77" fmla="*/ 120 h 120"/>
                <a:gd name="T78" fmla="*/ 2310 w 3344"/>
                <a:gd name="T79" fmla="*/ 0 h 120"/>
                <a:gd name="T80" fmla="*/ 2370 w 3344"/>
                <a:gd name="T81" fmla="*/ 120 h 120"/>
                <a:gd name="T82" fmla="*/ 2430 w 3344"/>
                <a:gd name="T83" fmla="*/ 0 h 120"/>
                <a:gd name="T84" fmla="*/ 2490 w 3344"/>
                <a:gd name="T85" fmla="*/ 120 h 120"/>
                <a:gd name="T86" fmla="*/ 2550 w 3344"/>
                <a:gd name="T87" fmla="*/ 0 h 120"/>
                <a:gd name="T88" fmla="*/ 2610 w 3344"/>
                <a:gd name="T89" fmla="*/ 120 h 120"/>
                <a:gd name="T90" fmla="*/ 2670 w 3344"/>
                <a:gd name="T91" fmla="*/ 0 h 120"/>
                <a:gd name="T92" fmla="*/ 2730 w 3344"/>
                <a:gd name="T93" fmla="*/ 120 h 120"/>
                <a:gd name="T94" fmla="*/ 2790 w 3344"/>
                <a:gd name="T95" fmla="*/ 0 h 120"/>
                <a:gd name="T96" fmla="*/ 2850 w 3344"/>
                <a:gd name="T97" fmla="*/ 120 h 120"/>
                <a:gd name="T98" fmla="*/ 2910 w 3344"/>
                <a:gd name="T99" fmla="*/ 0 h 120"/>
                <a:gd name="T100" fmla="*/ 2970 w 3344"/>
                <a:gd name="T101" fmla="*/ 120 h 120"/>
                <a:gd name="T102" fmla="*/ 3030 w 3344"/>
                <a:gd name="T103" fmla="*/ 0 h 120"/>
                <a:gd name="T104" fmla="*/ 3090 w 3344"/>
                <a:gd name="T105" fmla="*/ 120 h 120"/>
                <a:gd name="T106" fmla="*/ 3150 w 3344"/>
                <a:gd name="T107" fmla="*/ 0 h 120"/>
                <a:gd name="T108" fmla="*/ 3210 w 3344"/>
                <a:gd name="T109" fmla="*/ 120 h 120"/>
                <a:gd name="T110" fmla="*/ 3270 w 3344"/>
                <a:gd name="T111" fmla="*/ 0 h 120"/>
                <a:gd name="T112" fmla="*/ 3300 w 3344"/>
                <a:gd name="T113" fmla="*/ 60 h 120"/>
                <a:gd name="T114" fmla="*/ 3344 w 3344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44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70" y="0"/>
                  </a:lnTo>
                  <a:lnTo>
                    <a:pt x="2730" y="120"/>
                  </a:lnTo>
                  <a:lnTo>
                    <a:pt x="2790" y="0"/>
                  </a:lnTo>
                  <a:lnTo>
                    <a:pt x="2850" y="120"/>
                  </a:lnTo>
                  <a:lnTo>
                    <a:pt x="2910" y="0"/>
                  </a:lnTo>
                  <a:lnTo>
                    <a:pt x="2970" y="120"/>
                  </a:lnTo>
                  <a:lnTo>
                    <a:pt x="3030" y="0"/>
                  </a:lnTo>
                  <a:lnTo>
                    <a:pt x="3090" y="120"/>
                  </a:lnTo>
                  <a:lnTo>
                    <a:pt x="3150" y="0"/>
                  </a:lnTo>
                  <a:lnTo>
                    <a:pt x="3210" y="120"/>
                  </a:lnTo>
                  <a:lnTo>
                    <a:pt x="3270" y="0"/>
                  </a:lnTo>
                  <a:lnTo>
                    <a:pt x="3300" y="60"/>
                  </a:lnTo>
                  <a:lnTo>
                    <a:pt x="3344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" name="Line 138"/>
            <p:cNvSpPr>
              <a:spLocks noChangeShapeType="1"/>
            </p:cNvSpPr>
            <p:nvPr/>
          </p:nvSpPr>
          <p:spPr bwMode="auto">
            <a:xfrm flipV="1">
              <a:off x="2259" y="2361"/>
              <a:ext cx="2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Arc 139"/>
            <p:cNvSpPr>
              <a:spLocks/>
            </p:cNvSpPr>
            <p:nvPr/>
          </p:nvSpPr>
          <p:spPr bwMode="auto">
            <a:xfrm>
              <a:off x="2286" y="2322"/>
              <a:ext cx="68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7 w 43200"/>
                <a:gd name="T1" fmla="*/ 24789 h 24789"/>
                <a:gd name="T2" fmla="*/ 43194 w 43200"/>
                <a:gd name="T3" fmla="*/ 22122 h 24789"/>
                <a:gd name="T4" fmla="*/ 21600 w 43200"/>
                <a:gd name="T5" fmla="*/ 21600 h 24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89" fill="none" extrusionOk="0">
                  <a:moveTo>
                    <a:pt x="236" y="24789"/>
                  </a:moveTo>
                  <a:cubicBezTo>
                    <a:pt x="79" y="23733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74"/>
                    <a:pt x="43197" y="21948"/>
                    <a:pt x="43193" y="22121"/>
                  </a:cubicBezTo>
                </a:path>
                <a:path w="43200" h="24789" stroke="0" extrusionOk="0">
                  <a:moveTo>
                    <a:pt x="236" y="24789"/>
                  </a:moveTo>
                  <a:cubicBezTo>
                    <a:pt x="79" y="23733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74"/>
                    <a:pt x="43197" y="21948"/>
                    <a:pt x="43193" y="2212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Arc 140"/>
            <p:cNvSpPr>
              <a:spLocks/>
            </p:cNvSpPr>
            <p:nvPr/>
          </p:nvSpPr>
          <p:spPr bwMode="auto">
            <a:xfrm>
              <a:off x="2361" y="2319"/>
              <a:ext cx="69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51 w 43200"/>
                <a:gd name="T1" fmla="*/ 24882 h 24882"/>
                <a:gd name="T2" fmla="*/ 43172 w 43200"/>
                <a:gd name="T3" fmla="*/ 22700 h 24882"/>
                <a:gd name="T4" fmla="*/ 21600 w 43200"/>
                <a:gd name="T5" fmla="*/ 21600 h 24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82" fill="none" extrusionOk="0">
                  <a:moveTo>
                    <a:pt x="250" y="24882"/>
                  </a:moveTo>
                  <a:cubicBezTo>
                    <a:pt x="83" y="23795"/>
                    <a:pt x="0" y="2269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66"/>
                    <a:pt x="43190" y="22333"/>
                    <a:pt x="43171" y="22699"/>
                  </a:cubicBezTo>
                </a:path>
                <a:path w="43200" h="24882" stroke="0" extrusionOk="0">
                  <a:moveTo>
                    <a:pt x="250" y="24882"/>
                  </a:moveTo>
                  <a:cubicBezTo>
                    <a:pt x="83" y="23795"/>
                    <a:pt x="0" y="2269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66"/>
                    <a:pt x="43190" y="22333"/>
                    <a:pt x="43171" y="226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" name="Arc 141"/>
            <p:cNvSpPr>
              <a:spLocks/>
            </p:cNvSpPr>
            <p:nvPr/>
          </p:nvSpPr>
          <p:spPr bwMode="auto">
            <a:xfrm>
              <a:off x="2437" y="2315"/>
              <a:ext cx="68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7 w 43200"/>
                <a:gd name="T1" fmla="*/ 24789 h 24789"/>
                <a:gd name="T2" fmla="*/ 43174 w 43200"/>
                <a:gd name="T3" fmla="*/ 22668 h 24789"/>
                <a:gd name="T4" fmla="*/ 21600 w 43200"/>
                <a:gd name="T5" fmla="*/ 21600 h 24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89" fill="none" extrusionOk="0">
                  <a:moveTo>
                    <a:pt x="236" y="24789"/>
                  </a:moveTo>
                  <a:cubicBezTo>
                    <a:pt x="79" y="23733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6"/>
                    <a:pt x="43191" y="22312"/>
                    <a:pt x="43173" y="22667"/>
                  </a:cubicBezTo>
                </a:path>
                <a:path w="43200" h="24789" stroke="0" extrusionOk="0">
                  <a:moveTo>
                    <a:pt x="236" y="24789"/>
                  </a:moveTo>
                  <a:cubicBezTo>
                    <a:pt x="79" y="23733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6"/>
                    <a:pt x="43191" y="22312"/>
                    <a:pt x="43173" y="226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9" name="Arc 142"/>
            <p:cNvSpPr>
              <a:spLocks/>
            </p:cNvSpPr>
            <p:nvPr/>
          </p:nvSpPr>
          <p:spPr bwMode="auto">
            <a:xfrm>
              <a:off x="2513" y="2312"/>
              <a:ext cx="67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20 w 43200"/>
                <a:gd name="T1" fmla="*/ 25303 h 25303"/>
                <a:gd name="T2" fmla="*/ 43174 w 43200"/>
                <a:gd name="T3" fmla="*/ 22668 h 25303"/>
                <a:gd name="T4" fmla="*/ 21600 w 43200"/>
                <a:gd name="T5" fmla="*/ 21600 h 25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303" fill="none" extrusionOk="0">
                  <a:moveTo>
                    <a:pt x="319" y="25303"/>
                  </a:moveTo>
                  <a:cubicBezTo>
                    <a:pt x="106" y="24080"/>
                    <a:pt x="0" y="2284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6"/>
                    <a:pt x="43191" y="22312"/>
                    <a:pt x="43173" y="22667"/>
                  </a:cubicBezTo>
                </a:path>
                <a:path w="43200" h="25303" stroke="0" extrusionOk="0">
                  <a:moveTo>
                    <a:pt x="319" y="25303"/>
                  </a:moveTo>
                  <a:cubicBezTo>
                    <a:pt x="106" y="24080"/>
                    <a:pt x="0" y="2284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6"/>
                    <a:pt x="43191" y="22312"/>
                    <a:pt x="43173" y="226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0" name="Line 143"/>
            <p:cNvSpPr>
              <a:spLocks noChangeShapeType="1"/>
            </p:cNvSpPr>
            <p:nvPr/>
          </p:nvSpPr>
          <p:spPr bwMode="auto">
            <a:xfrm flipV="1">
              <a:off x="2588" y="2346"/>
              <a:ext cx="2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1" name="Arc 144"/>
            <p:cNvSpPr>
              <a:spLocks/>
            </p:cNvSpPr>
            <p:nvPr/>
          </p:nvSpPr>
          <p:spPr bwMode="auto">
            <a:xfrm>
              <a:off x="2615" y="2059"/>
              <a:ext cx="113" cy="2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2" name="Arc 145"/>
            <p:cNvSpPr>
              <a:spLocks/>
            </p:cNvSpPr>
            <p:nvPr/>
          </p:nvSpPr>
          <p:spPr bwMode="auto">
            <a:xfrm>
              <a:off x="2609" y="1982"/>
              <a:ext cx="119" cy="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81"/>
                <a:gd name="T2" fmla="*/ 21598 w 21600"/>
                <a:gd name="T3" fmla="*/ 21881 h 21881"/>
                <a:gd name="T4" fmla="*/ 0 w 21600"/>
                <a:gd name="T5" fmla="*/ 21600 h 2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8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93"/>
                    <a:pt x="21599" y="21787"/>
                    <a:pt x="21598" y="21881"/>
                  </a:cubicBezTo>
                </a:path>
                <a:path w="21600" h="2188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93"/>
                    <a:pt x="21599" y="21787"/>
                    <a:pt x="21598" y="21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3" name="Freeform 146"/>
            <p:cNvSpPr>
              <a:spLocks/>
            </p:cNvSpPr>
            <p:nvPr/>
          </p:nvSpPr>
          <p:spPr bwMode="auto">
            <a:xfrm>
              <a:off x="2602" y="1944"/>
              <a:ext cx="7" cy="76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4" name="Line 147"/>
            <p:cNvSpPr>
              <a:spLocks noChangeShapeType="1"/>
            </p:cNvSpPr>
            <p:nvPr/>
          </p:nvSpPr>
          <p:spPr bwMode="auto">
            <a:xfrm>
              <a:off x="2602" y="2020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5" name="Freeform 148"/>
            <p:cNvSpPr>
              <a:spLocks/>
            </p:cNvSpPr>
            <p:nvPr/>
          </p:nvSpPr>
          <p:spPr bwMode="auto">
            <a:xfrm>
              <a:off x="2321" y="2076"/>
              <a:ext cx="62" cy="66"/>
            </a:xfrm>
            <a:custGeom>
              <a:avLst/>
              <a:gdLst>
                <a:gd name="T0" fmla="*/ 165 w 165"/>
                <a:gd name="T1" fmla="*/ 180 h 180"/>
                <a:gd name="T2" fmla="*/ 165 w 165"/>
                <a:gd name="T3" fmla="*/ 14 h 180"/>
                <a:gd name="T4" fmla="*/ 0 w 165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80">
                  <a:moveTo>
                    <a:pt x="165" y="180"/>
                  </a:moveTo>
                  <a:lnTo>
                    <a:pt x="165" y="1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6" name="Freeform 149"/>
            <p:cNvSpPr>
              <a:spLocks/>
            </p:cNvSpPr>
            <p:nvPr/>
          </p:nvSpPr>
          <p:spPr bwMode="auto">
            <a:xfrm>
              <a:off x="2311" y="2038"/>
              <a:ext cx="13" cy="75"/>
            </a:xfrm>
            <a:custGeom>
              <a:avLst/>
              <a:gdLst>
                <a:gd name="T0" fmla="*/ 17 w 35"/>
                <a:gd name="T1" fmla="*/ 0 h 205"/>
                <a:gd name="T2" fmla="*/ 35 w 35"/>
                <a:gd name="T3" fmla="*/ 0 h 205"/>
                <a:gd name="T4" fmla="*/ 19 w 35"/>
                <a:gd name="T5" fmla="*/ 205 h 205"/>
                <a:gd name="T6" fmla="*/ 0 w 35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5">
                  <a:moveTo>
                    <a:pt x="17" y="0"/>
                  </a:moveTo>
                  <a:lnTo>
                    <a:pt x="35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7" name="Line 150"/>
            <p:cNvSpPr>
              <a:spLocks noChangeShapeType="1"/>
            </p:cNvSpPr>
            <p:nvPr/>
          </p:nvSpPr>
          <p:spPr bwMode="auto">
            <a:xfrm>
              <a:off x="2311" y="2113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8" name="Freeform 151"/>
            <p:cNvSpPr>
              <a:spLocks/>
            </p:cNvSpPr>
            <p:nvPr/>
          </p:nvSpPr>
          <p:spPr bwMode="auto">
            <a:xfrm>
              <a:off x="2056" y="2048"/>
              <a:ext cx="90" cy="83"/>
            </a:xfrm>
            <a:custGeom>
              <a:avLst/>
              <a:gdLst>
                <a:gd name="T0" fmla="*/ 223 w 240"/>
                <a:gd name="T1" fmla="*/ 225 h 225"/>
                <a:gd name="T2" fmla="*/ 240 w 240"/>
                <a:gd name="T3" fmla="*/ 0 h 225"/>
                <a:gd name="T4" fmla="*/ 0 w 240"/>
                <a:gd name="T5" fmla="*/ 1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25">
                  <a:moveTo>
                    <a:pt x="223" y="225"/>
                  </a:moveTo>
                  <a:lnTo>
                    <a:pt x="240" y="0"/>
                  </a:lnTo>
                  <a:lnTo>
                    <a:pt x="0" y="1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9" name="Freeform 152"/>
            <p:cNvSpPr>
              <a:spLocks/>
            </p:cNvSpPr>
            <p:nvPr/>
          </p:nvSpPr>
          <p:spPr bwMode="auto">
            <a:xfrm>
              <a:off x="2047" y="2016"/>
              <a:ext cx="11" cy="75"/>
            </a:xfrm>
            <a:custGeom>
              <a:avLst/>
              <a:gdLst>
                <a:gd name="T0" fmla="*/ 0 w 31"/>
                <a:gd name="T1" fmla="*/ 0 h 205"/>
                <a:gd name="T2" fmla="*/ 18 w 31"/>
                <a:gd name="T3" fmla="*/ 0 h 205"/>
                <a:gd name="T4" fmla="*/ 31 w 31"/>
                <a:gd name="T5" fmla="*/ 205 h 205"/>
                <a:gd name="T6" fmla="*/ 12 w 31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05">
                  <a:moveTo>
                    <a:pt x="0" y="0"/>
                  </a:moveTo>
                  <a:lnTo>
                    <a:pt x="18" y="0"/>
                  </a:lnTo>
                  <a:lnTo>
                    <a:pt x="31" y="205"/>
                  </a:lnTo>
                  <a:lnTo>
                    <a:pt x="12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0" name="Line 153"/>
            <p:cNvSpPr>
              <a:spLocks noChangeShapeType="1"/>
            </p:cNvSpPr>
            <p:nvPr/>
          </p:nvSpPr>
          <p:spPr bwMode="auto">
            <a:xfrm>
              <a:off x="2051" y="2091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1" name="Freeform 154"/>
            <p:cNvSpPr>
              <a:spLocks/>
            </p:cNvSpPr>
            <p:nvPr/>
          </p:nvSpPr>
          <p:spPr bwMode="auto">
            <a:xfrm>
              <a:off x="1807" y="2048"/>
              <a:ext cx="79" cy="77"/>
            </a:xfrm>
            <a:custGeom>
              <a:avLst/>
              <a:gdLst>
                <a:gd name="T0" fmla="*/ 209 w 209"/>
                <a:gd name="T1" fmla="*/ 209 h 209"/>
                <a:gd name="T2" fmla="*/ 209 w 209"/>
                <a:gd name="T3" fmla="*/ 0 h 209"/>
                <a:gd name="T4" fmla="*/ 0 w 209"/>
                <a:gd name="T5" fmla="*/ 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209">
                  <a:moveTo>
                    <a:pt x="209" y="209"/>
                  </a:moveTo>
                  <a:lnTo>
                    <a:pt x="209" y="0"/>
                  </a:lnTo>
                  <a:lnTo>
                    <a:pt x="0" y="1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2" name="Freeform 155"/>
            <p:cNvSpPr>
              <a:spLocks/>
            </p:cNvSpPr>
            <p:nvPr/>
          </p:nvSpPr>
          <p:spPr bwMode="auto">
            <a:xfrm>
              <a:off x="1798" y="2016"/>
              <a:ext cx="12" cy="75"/>
            </a:xfrm>
            <a:custGeom>
              <a:avLst/>
              <a:gdLst>
                <a:gd name="T0" fmla="*/ 0 w 32"/>
                <a:gd name="T1" fmla="*/ 0 h 205"/>
                <a:gd name="T2" fmla="*/ 19 w 32"/>
                <a:gd name="T3" fmla="*/ 0 h 205"/>
                <a:gd name="T4" fmla="*/ 32 w 32"/>
                <a:gd name="T5" fmla="*/ 205 h 205"/>
                <a:gd name="T6" fmla="*/ 13 w 32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5">
                  <a:moveTo>
                    <a:pt x="0" y="0"/>
                  </a:moveTo>
                  <a:lnTo>
                    <a:pt x="19" y="0"/>
                  </a:lnTo>
                  <a:lnTo>
                    <a:pt x="32" y="205"/>
                  </a:lnTo>
                  <a:lnTo>
                    <a:pt x="13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3" name="Line 156"/>
            <p:cNvSpPr>
              <a:spLocks noChangeShapeType="1"/>
            </p:cNvSpPr>
            <p:nvPr/>
          </p:nvSpPr>
          <p:spPr bwMode="auto">
            <a:xfrm>
              <a:off x="1802" y="2091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4" name="Freeform 157"/>
            <p:cNvSpPr>
              <a:spLocks/>
            </p:cNvSpPr>
            <p:nvPr/>
          </p:nvSpPr>
          <p:spPr bwMode="auto">
            <a:xfrm>
              <a:off x="1547" y="2043"/>
              <a:ext cx="79" cy="82"/>
            </a:xfrm>
            <a:custGeom>
              <a:avLst/>
              <a:gdLst>
                <a:gd name="T0" fmla="*/ 209 w 209"/>
                <a:gd name="T1" fmla="*/ 224 h 224"/>
                <a:gd name="T2" fmla="*/ 209 w 209"/>
                <a:gd name="T3" fmla="*/ 0 h 224"/>
                <a:gd name="T4" fmla="*/ 0 w 209"/>
                <a:gd name="T5" fmla="*/ 2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224">
                  <a:moveTo>
                    <a:pt x="209" y="224"/>
                  </a:moveTo>
                  <a:lnTo>
                    <a:pt x="209" y="0"/>
                  </a:lnTo>
                  <a:lnTo>
                    <a:pt x="0" y="2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5" name="Freeform 158"/>
            <p:cNvSpPr>
              <a:spLocks/>
            </p:cNvSpPr>
            <p:nvPr/>
          </p:nvSpPr>
          <p:spPr bwMode="auto">
            <a:xfrm>
              <a:off x="1535" y="2016"/>
              <a:ext cx="17" cy="76"/>
            </a:xfrm>
            <a:custGeom>
              <a:avLst/>
              <a:gdLst>
                <a:gd name="T0" fmla="*/ 0 w 44"/>
                <a:gd name="T1" fmla="*/ 2 h 207"/>
                <a:gd name="T2" fmla="*/ 19 w 44"/>
                <a:gd name="T3" fmla="*/ 0 h 207"/>
                <a:gd name="T4" fmla="*/ 44 w 44"/>
                <a:gd name="T5" fmla="*/ 205 h 207"/>
                <a:gd name="T6" fmla="*/ 25 w 4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07">
                  <a:moveTo>
                    <a:pt x="0" y="2"/>
                  </a:moveTo>
                  <a:lnTo>
                    <a:pt x="19" y="0"/>
                  </a:lnTo>
                  <a:lnTo>
                    <a:pt x="44" y="205"/>
                  </a:lnTo>
                  <a:lnTo>
                    <a:pt x="25" y="20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6" name="Line 159"/>
            <p:cNvSpPr>
              <a:spLocks noChangeShapeType="1"/>
            </p:cNvSpPr>
            <p:nvPr/>
          </p:nvSpPr>
          <p:spPr bwMode="auto">
            <a:xfrm flipV="1">
              <a:off x="1545" y="2091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7" name="Freeform 160"/>
            <p:cNvSpPr>
              <a:spLocks/>
            </p:cNvSpPr>
            <p:nvPr/>
          </p:nvSpPr>
          <p:spPr bwMode="auto">
            <a:xfrm>
              <a:off x="1304" y="2048"/>
              <a:ext cx="46" cy="94"/>
            </a:xfrm>
            <a:custGeom>
              <a:avLst/>
              <a:gdLst>
                <a:gd name="T0" fmla="*/ 104 w 121"/>
                <a:gd name="T1" fmla="*/ 255 h 255"/>
                <a:gd name="T2" fmla="*/ 121 w 121"/>
                <a:gd name="T3" fmla="*/ 0 h 255"/>
                <a:gd name="T4" fmla="*/ 0 w 121"/>
                <a:gd name="T5" fmla="*/ 1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255">
                  <a:moveTo>
                    <a:pt x="104" y="255"/>
                  </a:moveTo>
                  <a:lnTo>
                    <a:pt x="121" y="0"/>
                  </a:lnTo>
                  <a:lnTo>
                    <a:pt x="0" y="1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8" name="Freeform 161"/>
            <p:cNvSpPr>
              <a:spLocks/>
            </p:cNvSpPr>
            <p:nvPr/>
          </p:nvSpPr>
          <p:spPr bwMode="auto">
            <a:xfrm>
              <a:off x="1292" y="2016"/>
              <a:ext cx="16" cy="76"/>
            </a:xfrm>
            <a:custGeom>
              <a:avLst/>
              <a:gdLst>
                <a:gd name="T0" fmla="*/ 0 w 44"/>
                <a:gd name="T1" fmla="*/ 2 h 207"/>
                <a:gd name="T2" fmla="*/ 19 w 44"/>
                <a:gd name="T3" fmla="*/ 0 h 207"/>
                <a:gd name="T4" fmla="*/ 44 w 44"/>
                <a:gd name="T5" fmla="*/ 205 h 207"/>
                <a:gd name="T6" fmla="*/ 25 w 4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07">
                  <a:moveTo>
                    <a:pt x="0" y="2"/>
                  </a:moveTo>
                  <a:lnTo>
                    <a:pt x="19" y="0"/>
                  </a:lnTo>
                  <a:lnTo>
                    <a:pt x="44" y="205"/>
                  </a:lnTo>
                  <a:lnTo>
                    <a:pt x="25" y="20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9" name="Line 162"/>
            <p:cNvSpPr>
              <a:spLocks noChangeShapeType="1"/>
            </p:cNvSpPr>
            <p:nvPr/>
          </p:nvSpPr>
          <p:spPr bwMode="auto">
            <a:xfrm flipV="1">
              <a:off x="1301" y="2091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0" name="Freeform 163"/>
            <p:cNvSpPr>
              <a:spLocks/>
            </p:cNvSpPr>
            <p:nvPr/>
          </p:nvSpPr>
          <p:spPr bwMode="auto">
            <a:xfrm>
              <a:off x="1010" y="2037"/>
              <a:ext cx="79" cy="88"/>
            </a:xfrm>
            <a:custGeom>
              <a:avLst/>
              <a:gdLst>
                <a:gd name="T0" fmla="*/ 209 w 209"/>
                <a:gd name="T1" fmla="*/ 239 h 239"/>
                <a:gd name="T2" fmla="*/ 209 w 209"/>
                <a:gd name="T3" fmla="*/ 0 h 239"/>
                <a:gd name="T4" fmla="*/ 0 w 209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239">
                  <a:moveTo>
                    <a:pt x="209" y="239"/>
                  </a:move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1" name="Freeform 164"/>
            <p:cNvSpPr>
              <a:spLocks/>
            </p:cNvSpPr>
            <p:nvPr/>
          </p:nvSpPr>
          <p:spPr bwMode="auto">
            <a:xfrm>
              <a:off x="1003" y="2000"/>
              <a:ext cx="7" cy="75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2" name="Line 165"/>
            <p:cNvSpPr>
              <a:spLocks noChangeShapeType="1"/>
            </p:cNvSpPr>
            <p:nvPr/>
          </p:nvSpPr>
          <p:spPr bwMode="auto">
            <a:xfrm>
              <a:off x="2261" y="5348"/>
              <a:ext cx="1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6" name="Rectangle 165">
            <a:hlinkClick r:id="rId2" action="ppaction://hlinkfile"/>
          </p:cNvPr>
          <p:cNvSpPr/>
          <p:nvPr/>
        </p:nvSpPr>
        <p:spPr>
          <a:xfrm>
            <a:off x="4855725" y="8271478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3244</Words>
  <Application>Microsoft Office PowerPoint</Application>
  <PresentationFormat>On-screen Show (4:3)</PresentationFormat>
  <Paragraphs>1276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TWINS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66</cp:revision>
  <dcterms:created xsi:type="dcterms:W3CDTF">2006-08-16T00:00:00Z</dcterms:created>
  <dcterms:modified xsi:type="dcterms:W3CDTF">2013-07-05T14:29:59Z</dcterms:modified>
</cp:coreProperties>
</file>