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9" r:id="rId3"/>
    <p:sldId id="257" r:id="rId4"/>
    <p:sldId id="270" r:id="rId5"/>
    <p:sldId id="272" r:id="rId6"/>
    <p:sldId id="258" r:id="rId7"/>
    <p:sldId id="260" r:id="rId8"/>
    <p:sldId id="261" r:id="rId9"/>
    <p:sldId id="274" r:id="rId10"/>
    <p:sldId id="263" r:id="rId11"/>
    <p:sldId id="271" r:id="rId12"/>
    <p:sldId id="264" r:id="rId13"/>
    <p:sldId id="273" r:id="rId14"/>
    <p:sldId id="267" r:id="rId1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F1FD-D502-448C-9B0C-166F94A808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13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D220-62CB-4B2E-8FF9-BD3531A527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22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56A4-53AD-41E8-9B0A-6D767CEF02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27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1BC9-4648-4BFF-A17E-DE7861DEA3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378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3E92-770A-471C-8926-7ACA8B1251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66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832B-A367-46D1-AEE2-49BFA3436D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53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4168-5E34-47D6-9926-2CFCEFDCC7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59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C909-0F00-42E6-A60C-A8AB1927A1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63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7DDC-EBD6-473A-B53A-A1A852527F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307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670B3-6D2E-4E89-A113-B5457A5060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214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D9B1A-611B-4A24-B415-BA0F7581330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289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F1FD-D502-448C-9B0C-166F94A808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728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D220-62CB-4B2E-8FF9-BD3531A527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62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56A4-53AD-41E8-9B0A-6D767CEF02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104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1BC9-4648-4BFF-A17E-DE7861DEA3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251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3E92-770A-471C-8926-7ACA8B1251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36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832B-A367-46D1-AEE2-49BFA3436D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33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4168-5E34-47D6-9926-2CFCEFDCC7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762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C909-0F00-42E6-A60C-A8AB1927A1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51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7DDC-EBD6-473A-B53A-A1A852527F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892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670B3-6D2E-4E89-A113-B5457A5060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114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D9B1A-611B-4A24-B415-BA0F7581330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8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FCEDB-6755-45F0-A4CB-C9BFA347B2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1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FCEDB-6755-45F0-A4CB-C9BFA347B2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57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Right%20Gun%2038%20Buck%20Sweep%20(378974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Right%20Gun%2038%20Buck%20Sweep%20TB%20(380393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Right%20Gun%2052%20Y-Stick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Right%20Gun%20P4%2049er%20(380357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Right%20Gun%20P4%20Far%20Hook%20(380359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Left%20Gun%2039%20Buck%20Sweep%20(380362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Left%20Gun%2039%20Buck%20Sweep%20TB%20(380395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Left%20Gun%2051%20Y%20Stick%20(380367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Left%20Gun%20P5%2049er%20(378972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Video/Trips%20Left%20Gun%20P5%20Far%20Hook%20(378973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0"/>
            <a:ext cx="6172200" cy="1524000"/>
          </a:xfrm>
        </p:spPr>
        <p:txBody>
          <a:bodyPr/>
          <a:lstStyle/>
          <a:p>
            <a:r>
              <a:rPr lang="en-US" dirty="0" smtClean="0"/>
              <a:t>TRIPS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2900" y="1066800"/>
            <a:ext cx="6172200" cy="7696200"/>
          </a:xfrm>
        </p:spPr>
        <p:txBody>
          <a:bodyPr>
            <a:normAutofit fontScale="92500" lnSpcReduction="20000"/>
          </a:bodyPr>
          <a:lstStyle/>
          <a:p>
            <a:pPr marL="908050" indent="-908050">
              <a:buNone/>
            </a:pPr>
            <a:r>
              <a:rPr lang="en-US" dirty="0" smtClean="0"/>
              <a:t>PAGE	PLAY</a:t>
            </a:r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/>
              <a:t>Table of Contents</a:t>
            </a:r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2" action="ppaction://hlinksldjump"/>
              </a:rPr>
              <a:t>Trips Right Gun 38 Buck Sweep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3" action="ppaction://hlinksldjump"/>
              </a:rPr>
              <a:t>Trips Right Gun 38 Buck Sweep TB</a:t>
            </a:r>
            <a:endParaRPr lang="en-US" sz="3400" dirty="0" smtClean="0"/>
          </a:p>
          <a:p>
            <a:pPr marL="908050" indent="-908050">
              <a:buFont typeface="+mj-lt"/>
              <a:buAutoNum type="arabicPeriod"/>
            </a:pPr>
            <a:r>
              <a:rPr lang="en-US" sz="3400" dirty="0">
                <a:hlinkClick r:id="rId4" action="ppaction://hlinksldjump"/>
              </a:rPr>
              <a:t>Trips Right Gun 45 Buck </a:t>
            </a:r>
            <a:r>
              <a:rPr lang="en-US" sz="3400" dirty="0" smtClean="0">
                <a:hlinkClick r:id="rId4" action="ppaction://hlinksldjump"/>
              </a:rPr>
              <a:t>XX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5" action="ppaction://hlinksldjump"/>
              </a:rPr>
              <a:t>Trips Right Gun 52 Y-Stick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6" action="ppaction://hlinksldjump"/>
              </a:rPr>
              <a:t>Trips Right Gun Pass 4 49er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7" action="ppaction://hlinksldjump"/>
              </a:rPr>
              <a:t>Trips Right Gun Pass 4 Far Hook</a:t>
            </a:r>
            <a:endParaRPr lang="en-US" sz="3400" dirty="0" smtClean="0"/>
          </a:p>
          <a:p>
            <a:pPr marL="908050" indent="-908050">
              <a:buFont typeface="+mj-lt"/>
              <a:buAutoNum type="arabicPeriod"/>
            </a:pPr>
            <a:r>
              <a:rPr lang="en-US" sz="3400" dirty="0">
                <a:hlinkClick r:id="rId8" action="ppaction://hlinksldjump"/>
              </a:rPr>
              <a:t>Trips Left Gun 24 Buck </a:t>
            </a:r>
            <a:r>
              <a:rPr lang="en-US" sz="3400" dirty="0" smtClean="0">
                <a:hlinkClick r:id="rId8" action="ppaction://hlinksldjump"/>
              </a:rPr>
              <a:t>XX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9" action="ppaction://hlinksldjump"/>
              </a:rPr>
              <a:t>Trips Left Gun 39 Buck Sweep</a:t>
            </a:r>
            <a:endParaRPr lang="en-US" sz="3400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sz="3400" dirty="0" smtClean="0">
                <a:hlinkClick r:id="rId10" action="ppaction://hlinksldjump"/>
              </a:rPr>
              <a:t>Trips Left Gun 39 Buck Sweep TB</a:t>
            </a:r>
            <a:endParaRPr lang="en-US" sz="3400" dirty="0" smtClean="0"/>
          </a:p>
          <a:p>
            <a:pPr marL="908050" indent="-908050">
              <a:buFont typeface="+mj-lt"/>
              <a:buAutoNum type="arabicPeriod"/>
            </a:pPr>
            <a:r>
              <a:rPr lang="en-US" sz="3400" dirty="0" smtClean="0">
                <a:hlinkClick r:id="rId11" action="ppaction://hlinksldjump"/>
              </a:rPr>
              <a:t>Trips Left Gun 51 Y-Stick</a:t>
            </a:r>
            <a:endParaRPr lang="en-US" sz="3400" dirty="0" smtClean="0"/>
          </a:p>
          <a:p>
            <a:pPr marL="908050" indent="-908050">
              <a:buFont typeface="+mj-lt"/>
              <a:buAutoNum type="arabicPeriod"/>
            </a:pPr>
            <a:r>
              <a:rPr lang="en-US" sz="3400" dirty="0" smtClean="0">
                <a:hlinkClick r:id="rId12" action="ppaction://hlinksldjump"/>
              </a:rPr>
              <a:t>Trips Left Gun Pass 5 49er</a:t>
            </a:r>
            <a:endParaRPr lang="en-US" sz="3400" dirty="0" smtClean="0"/>
          </a:p>
          <a:p>
            <a:pPr marL="908050" indent="-908050">
              <a:buFont typeface="+mj-lt"/>
              <a:buAutoNum type="arabicPeriod"/>
            </a:pPr>
            <a:r>
              <a:rPr lang="en-US" sz="3400" dirty="0" smtClean="0">
                <a:hlinkClick r:id="rId13" action="ppaction://hlinksldjump"/>
              </a:rPr>
              <a:t>Trips Left Gun Pass 5 Far Hook</a:t>
            </a:r>
            <a:endParaRPr lang="en-US" sz="3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40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876801" y="8077203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57200" y="152400"/>
            <a:ext cx="6189663" cy="9601200"/>
            <a:chOff x="288" y="96"/>
            <a:chExt cx="3899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8" y="96"/>
              <a:ext cx="3840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313" y="121"/>
              <a:ext cx="3874" cy="5252"/>
              <a:chOff x="313" y="121"/>
              <a:chExt cx="3874" cy="5252"/>
            </a:xfrm>
          </p:grpSpPr>
          <p:sp>
            <p:nvSpPr>
              <p:cNvPr id="84" name="Rectangle 5"/>
              <p:cNvSpPr>
                <a:spLocks noChangeArrowheads="1"/>
              </p:cNvSpPr>
              <p:nvPr/>
            </p:nvSpPr>
            <p:spPr bwMode="auto">
              <a:xfrm>
                <a:off x="313" y="4216"/>
                <a:ext cx="1771" cy="1001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6"/>
              <p:cNvSpPr>
                <a:spLocks noChangeArrowheads="1"/>
              </p:cNvSpPr>
              <p:nvPr/>
            </p:nvSpPr>
            <p:spPr bwMode="auto">
              <a:xfrm>
                <a:off x="313" y="2131"/>
                <a:ext cx="1771" cy="1001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7"/>
              <p:cNvSpPr>
                <a:spLocks noChangeArrowheads="1"/>
              </p:cNvSpPr>
              <p:nvPr/>
            </p:nvSpPr>
            <p:spPr bwMode="auto">
              <a:xfrm>
                <a:off x="313" y="3174"/>
                <a:ext cx="1771" cy="100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8"/>
              <p:cNvSpPr>
                <a:spLocks noChangeArrowheads="1"/>
              </p:cNvSpPr>
              <p:nvPr/>
            </p:nvSpPr>
            <p:spPr bwMode="auto">
              <a:xfrm>
                <a:off x="721" y="270"/>
                <a:ext cx="3068" cy="173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Oval 9"/>
              <p:cNvSpPr>
                <a:spLocks noChangeArrowheads="1"/>
              </p:cNvSpPr>
              <p:nvPr/>
            </p:nvSpPr>
            <p:spPr bwMode="auto">
              <a:xfrm>
                <a:off x="927" y="1243"/>
                <a:ext cx="100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10"/>
              <p:cNvSpPr>
                <a:spLocks noChangeArrowheads="1"/>
              </p:cNvSpPr>
              <p:nvPr/>
            </p:nvSpPr>
            <p:spPr bwMode="auto">
              <a:xfrm>
                <a:off x="1709" y="1034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" name="Oval 11"/>
              <p:cNvSpPr>
                <a:spLocks noChangeArrowheads="1"/>
              </p:cNvSpPr>
              <p:nvPr/>
            </p:nvSpPr>
            <p:spPr bwMode="auto">
              <a:xfrm>
                <a:off x="1701" y="1243"/>
                <a:ext cx="101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12"/>
              <p:cNvSpPr>
                <a:spLocks noChangeArrowheads="1"/>
              </p:cNvSpPr>
              <p:nvPr/>
            </p:nvSpPr>
            <p:spPr bwMode="auto">
              <a:xfrm>
                <a:off x="2086" y="1034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1957" y="1243"/>
                <a:ext cx="101" cy="101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Rectangle 14"/>
              <p:cNvSpPr>
                <a:spLocks noChangeArrowheads="1"/>
              </p:cNvSpPr>
              <p:nvPr/>
            </p:nvSpPr>
            <p:spPr bwMode="auto">
              <a:xfrm>
                <a:off x="2523" y="1034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" name="Rectangle 15"/>
              <p:cNvSpPr>
                <a:spLocks noChangeArrowheads="1"/>
              </p:cNvSpPr>
              <p:nvPr/>
            </p:nvSpPr>
            <p:spPr bwMode="auto">
              <a:xfrm>
                <a:off x="2214" y="1243"/>
                <a:ext cx="100" cy="101"/>
              </a:xfrm>
              <a:prstGeom prst="rect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Line 16"/>
              <p:cNvSpPr>
                <a:spLocks noChangeShapeType="1"/>
              </p:cNvSpPr>
              <p:nvPr/>
            </p:nvSpPr>
            <p:spPr bwMode="auto">
              <a:xfrm>
                <a:off x="2214" y="1243"/>
                <a:ext cx="95" cy="9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Line 17"/>
              <p:cNvSpPr>
                <a:spLocks noChangeShapeType="1"/>
              </p:cNvSpPr>
              <p:nvPr/>
            </p:nvSpPr>
            <p:spPr bwMode="auto">
              <a:xfrm flipV="1">
                <a:off x="2214" y="1243"/>
                <a:ext cx="95" cy="9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Rectangle 18"/>
              <p:cNvSpPr>
                <a:spLocks noChangeArrowheads="1"/>
              </p:cNvSpPr>
              <p:nvPr/>
            </p:nvSpPr>
            <p:spPr bwMode="auto">
              <a:xfrm>
                <a:off x="1367" y="89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" name="Oval 19"/>
              <p:cNvSpPr>
                <a:spLocks noChangeArrowheads="1"/>
              </p:cNvSpPr>
              <p:nvPr/>
            </p:nvSpPr>
            <p:spPr bwMode="auto">
              <a:xfrm>
                <a:off x="2470" y="1243"/>
                <a:ext cx="101" cy="101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0"/>
              <p:cNvSpPr>
                <a:spLocks noChangeArrowheads="1"/>
              </p:cNvSpPr>
              <p:nvPr/>
            </p:nvSpPr>
            <p:spPr bwMode="auto">
              <a:xfrm>
                <a:off x="2071" y="883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Oval 21"/>
              <p:cNvSpPr>
                <a:spLocks noChangeArrowheads="1"/>
              </p:cNvSpPr>
              <p:nvPr/>
            </p:nvSpPr>
            <p:spPr bwMode="auto">
              <a:xfrm>
                <a:off x="2732" y="1243"/>
                <a:ext cx="100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22"/>
              <p:cNvSpPr>
                <a:spLocks noChangeArrowheads="1"/>
              </p:cNvSpPr>
              <p:nvPr/>
            </p:nvSpPr>
            <p:spPr bwMode="auto">
              <a:xfrm>
                <a:off x="2579" y="883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Oval 23"/>
              <p:cNvSpPr>
                <a:spLocks noChangeArrowheads="1"/>
              </p:cNvSpPr>
              <p:nvPr/>
            </p:nvSpPr>
            <p:spPr bwMode="auto">
              <a:xfrm>
                <a:off x="3209" y="1394"/>
                <a:ext cx="101" cy="10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24"/>
              <p:cNvSpPr>
                <a:spLocks noChangeArrowheads="1"/>
              </p:cNvSpPr>
              <p:nvPr/>
            </p:nvSpPr>
            <p:spPr bwMode="auto">
              <a:xfrm>
                <a:off x="2946" y="1034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25"/>
              <p:cNvSpPr>
                <a:spLocks noChangeArrowheads="1"/>
              </p:cNvSpPr>
              <p:nvPr/>
            </p:nvSpPr>
            <p:spPr bwMode="auto">
              <a:xfrm>
                <a:off x="3632" y="1404"/>
                <a:ext cx="100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26"/>
              <p:cNvSpPr>
                <a:spLocks noChangeArrowheads="1"/>
              </p:cNvSpPr>
              <p:nvPr/>
            </p:nvSpPr>
            <p:spPr bwMode="auto">
              <a:xfrm>
                <a:off x="929" y="733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Oval 27"/>
              <p:cNvSpPr>
                <a:spLocks noChangeArrowheads="1"/>
              </p:cNvSpPr>
              <p:nvPr/>
            </p:nvSpPr>
            <p:spPr bwMode="auto">
              <a:xfrm>
                <a:off x="2214" y="1655"/>
                <a:ext cx="100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28"/>
              <p:cNvSpPr>
                <a:spLocks noChangeArrowheads="1"/>
              </p:cNvSpPr>
              <p:nvPr/>
            </p:nvSpPr>
            <p:spPr bwMode="auto">
              <a:xfrm>
                <a:off x="3634" y="667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Oval 29"/>
              <p:cNvSpPr>
                <a:spLocks noChangeArrowheads="1"/>
              </p:cNvSpPr>
              <p:nvPr/>
            </p:nvSpPr>
            <p:spPr bwMode="auto">
              <a:xfrm>
                <a:off x="1817" y="1630"/>
                <a:ext cx="100" cy="101"/>
              </a:xfrm>
              <a:prstGeom prst="ellipse">
                <a:avLst/>
              </a:prstGeom>
              <a:solidFill>
                <a:srgbClr val="00000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30"/>
              <p:cNvSpPr>
                <a:spLocks noChangeArrowheads="1"/>
              </p:cNvSpPr>
              <p:nvPr/>
            </p:nvSpPr>
            <p:spPr bwMode="auto">
              <a:xfrm>
                <a:off x="2217" y="375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31"/>
              <p:cNvSpPr>
                <a:spLocks noChangeArrowheads="1"/>
              </p:cNvSpPr>
              <p:nvPr/>
            </p:nvSpPr>
            <p:spPr bwMode="auto">
              <a:xfrm>
                <a:off x="2948" y="1248"/>
                <a:ext cx="101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32"/>
              <p:cNvSpPr>
                <a:spLocks noChangeArrowheads="1"/>
              </p:cNvSpPr>
              <p:nvPr/>
            </p:nvSpPr>
            <p:spPr bwMode="auto">
              <a:xfrm>
                <a:off x="3340" y="878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Oval 33"/>
              <p:cNvSpPr>
                <a:spLocks noChangeArrowheads="1"/>
              </p:cNvSpPr>
              <p:nvPr/>
            </p:nvSpPr>
            <p:spPr bwMode="auto">
              <a:xfrm>
                <a:off x="466" y="2785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34"/>
              <p:cNvSpPr>
                <a:spLocks noChangeArrowheads="1"/>
              </p:cNvSpPr>
              <p:nvPr/>
            </p:nvSpPr>
            <p:spPr bwMode="auto">
              <a:xfrm>
                <a:off x="917" y="2662"/>
                <a:ext cx="9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35"/>
              <p:cNvSpPr>
                <a:spLocks noChangeArrowheads="1"/>
              </p:cNvSpPr>
              <p:nvPr/>
            </p:nvSpPr>
            <p:spPr bwMode="auto">
              <a:xfrm>
                <a:off x="914" y="2785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36"/>
              <p:cNvSpPr>
                <a:spLocks noChangeArrowheads="1"/>
              </p:cNvSpPr>
              <p:nvPr/>
            </p:nvSpPr>
            <p:spPr bwMode="auto">
              <a:xfrm>
                <a:off x="1138" y="2662"/>
                <a:ext cx="8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37"/>
              <p:cNvSpPr>
                <a:spLocks noChangeArrowheads="1"/>
              </p:cNvSpPr>
              <p:nvPr/>
            </p:nvSpPr>
            <p:spPr bwMode="auto">
              <a:xfrm>
                <a:off x="1060" y="2785"/>
                <a:ext cx="58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38"/>
              <p:cNvSpPr>
                <a:spLocks noChangeArrowheads="1"/>
              </p:cNvSpPr>
              <p:nvPr/>
            </p:nvSpPr>
            <p:spPr bwMode="auto">
              <a:xfrm>
                <a:off x="1369" y="2662"/>
                <a:ext cx="8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Rectangle 39"/>
              <p:cNvSpPr>
                <a:spLocks noChangeArrowheads="1"/>
              </p:cNvSpPr>
              <p:nvPr/>
            </p:nvSpPr>
            <p:spPr bwMode="auto">
              <a:xfrm>
                <a:off x="1211" y="2785"/>
                <a:ext cx="58" cy="58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Line 40"/>
              <p:cNvSpPr>
                <a:spLocks noChangeShapeType="1"/>
              </p:cNvSpPr>
              <p:nvPr/>
            </p:nvSpPr>
            <p:spPr bwMode="auto">
              <a:xfrm>
                <a:off x="1211" y="2785"/>
                <a:ext cx="58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Line 41"/>
              <p:cNvSpPr>
                <a:spLocks noChangeShapeType="1"/>
              </p:cNvSpPr>
              <p:nvPr/>
            </p:nvSpPr>
            <p:spPr bwMode="auto">
              <a:xfrm flipV="1">
                <a:off x="1211" y="2785"/>
                <a:ext cx="58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42"/>
              <p:cNvSpPr>
                <a:spLocks noChangeArrowheads="1"/>
              </p:cNvSpPr>
              <p:nvPr/>
            </p:nvSpPr>
            <p:spPr bwMode="auto">
              <a:xfrm>
                <a:off x="688" y="2596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43"/>
              <p:cNvSpPr>
                <a:spLocks noChangeArrowheads="1"/>
              </p:cNvSpPr>
              <p:nvPr/>
            </p:nvSpPr>
            <p:spPr bwMode="auto">
              <a:xfrm>
                <a:off x="1356" y="2785"/>
                <a:ext cx="58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44"/>
              <p:cNvSpPr>
                <a:spLocks noChangeArrowheads="1"/>
              </p:cNvSpPr>
              <p:nvPr/>
            </p:nvSpPr>
            <p:spPr bwMode="auto">
              <a:xfrm>
                <a:off x="1065" y="2576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45"/>
              <p:cNvSpPr>
                <a:spLocks noChangeArrowheads="1"/>
              </p:cNvSpPr>
              <p:nvPr/>
            </p:nvSpPr>
            <p:spPr bwMode="auto">
              <a:xfrm>
                <a:off x="1507" y="2785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46"/>
              <p:cNvSpPr>
                <a:spLocks noChangeArrowheads="1"/>
              </p:cNvSpPr>
              <p:nvPr/>
            </p:nvSpPr>
            <p:spPr bwMode="auto">
              <a:xfrm>
                <a:off x="1362" y="2576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Oval 47"/>
              <p:cNvSpPr>
                <a:spLocks noChangeArrowheads="1"/>
              </p:cNvSpPr>
              <p:nvPr/>
            </p:nvSpPr>
            <p:spPr bwMode="auto">
              <a:xfrm>
                <a:off x="1658" y="2785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48"/>
              <p:cNvSpPr>
                <a:spLocks noChangeArrowheads="1"/>
              </p:cNvSpPr>
              <p:nvPr/>
            </p:nvSpPr>
            <p:spPr bwMode="auto">
              <a:xfrm>
                <a:off x="1585" y="2662"/>
                <a:ext cx="9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49"/>
              <p:cNvSpPr>
                <a:spLocks noChangeArrowheads="1"/>
              </p:cNvSpPr>
              <p:nvPr/>
            </p:nvSpPr>
            <p:spPr bwMode="auto">
              <a:xfrm>
                <a:off x="984" y="2956"/>
                <a:ext cx="58" cy="58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50"/>
              <p:cNvSpPr>
                <a:spLocks noChangeArrowheads="1"/>
              </p:cNvSpPr>
              <p:nvPr/>
            </p:nvSpPr>
            <p:spPr bwMode="auto">
              <a:xfrm>
                <a:off x="467" y="2501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51"/>
              <p:cNvSpPr>
                <a:spLocks noChangeArrowheads="1"/>
              </p:cNvSpPr>
              <p:nvPr/>
            </p:nvSpPr>
            <p:spPr bwMode="auto">
              <a:xfrm>
                <a:off x="1211" y="2981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52"/>
              <p:cNvSpPr>
                <a:spLocks noChangeArrowheads="1"/>
              </p:cNvSpPr>
              <p:nvPr/>
            </p:nvSpPr>
            <p:spPr bwMode="auto">
              <a:xfrm>
                <a:off x="1950" y="2576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53"/>
              <p:cNvSpPr>
                <a:spLocks noChangeArrowheads="1"/>
              </p:cNvSpPr>
              <p:nvPr/>
            </p:nvSpPr>
            <p:spPr bwMode="auto">
              <a:xfrm>
                <a:off x="1995" y="2845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54"/>
              <p:cNvSpPr>
                <a:spLocks noChangeArrowheads="1"/>
              </p:cNvSpPr>
              <p:nvPr/>
            </p:nvSpPr>
            <p:spPr bwMode="auto">
              <a:xfrm>
                <a:off x="1115" y="2350"/>
                <a:ext cx="14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55"/>
              <p:cNvSpPr>
                <a:spLocks noChangeArrowheads="1"/>
              </p:cNvSpPr>
              <p:nvPr/>
            </p:nvSpPr>
            <p:spPr bwMode="auto">
              <a:xfrm>
                <a:off x="1814" y="2835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56"/>
              <p:cNvSpPr>
                <a:spLocks noChangeArrowheads="1"/>
              </p:cNvSpPr>
              <p:nvPr/>
            </p:nvSpPr>
            <p:spPr bwMode="auto">
              <a:xfrm>
                <a:off x="1684" y="2380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57"/>
              <p:cNvSpPr>
                <a:spLocks noChangeArrowheads="1"/>
              </p:cNvSpPr>
              <p:nvPr/>
            </p:nvSpPr>
            <p:spPr bwMode="auto">
              <a:xfrm>
                <a:off x="406" y="4872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58"/>
              <p:cNvSpPr>
                <a:spLocks noChangeArrowheads="1"/>
              </p:cNvSpPr>
              <p:nvPr/>
            </p:nvSpPr>
            <p:spPr bwMode="auto">
              <a:xfrm>
                <a:off x="917" y="4749"/>
                <a:ext cx="8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59"/>
              <p:cNvSpPr>
                <a:spLocks noChangeArrowheads="1"/>
              </p:cNvSpPr>
              <p:nvPr/>
            </p:nvSpPr>
            <p:spPr bwMode="auto">
              <a:xfrm>
                <a:off x="914" y="4872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60"/>
              <p:cNvSpPr>
                <a:spLocks noChangeArrowheads="1"/>
              </p:cNvSpPr>
              <p:nvPr/>
            </p:nvSpPr>
            <p:spPr bwMode="auto">
              <a:xfrm>
                <a:off x="1211" y="4749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61"/>
              <p:cNvSpPr>
                <a:spLocks noChangeArrowheads="1"/>
              </p:cNvSpPr>
              <p:nvPr/>
            </p:nvSpPr>
            <p:spPr bwMode="auto">
              <a:xfrm>
                <a:off x="1060" y="4872"/>
                <a:ext cx="58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62"/>
              <p:cNvSpPr>
                <a:spLocks noChangeArrowheads="1"/>
              </p:cNvSpPr>
              <p:nvPr/>
            </p:nvSpPr>
            <p:spPr bwMode="auto">
              <a:xfrm>
                <a:off x="1510" y="4749"/>
                <a:ext cx="8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Rectangle 63"/>
              <p:cNvSpPr>
                <a:spLocks noChangeArrowheads="1"/>
              </p:cNvSpPr>
              <p:nvPr/>
            </p:nvSpPr>
            <p:spPr bwMode="auto">
              <a:xfrm>
                <a:off x="1211" y="4872"/>
                <a:ext cx="58" cy="58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Line 64"/>
              <p:cNvSpPr>
                <a:spLocks noChangeShapeType="1"/>
              </p:cNvSpPr>
              <p:nvPr/>
            </p:nvSpPr>
            <p:spPr bwMode="auto">
              <a:xfrm>
                <a:off x="1211" y="4872"/>
                <a:ext cx="58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Line 65"/>
              <p:cNvSpPr>
                <a:spLocks noChangeShapeType="1"/>
              </p:cNvSpPr>
              <p:nvPr/>
            </p:nvSpPr>
            <p:spPr bwMode="auto">
              <a:xfrm flipV="1">
                <a:off x="1211" y="4872"/>
                <a:ext cx="58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66"/>
              <p:cNvSpPr>
                <a:spLocks noChangeArrowheads="1"/>
              </p:cNvSpPr>
              <p:nvPr/>
            </p:nvSpPr>
            <p:spPr bwMode="auto">
              <a:xfrm>
                <a:off x="620" y="4654"/>
                <a:ext cx="14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67"/>
              <p:cNvSpPr>
                <a:spLocks noChangeArrowheads="1"/>
              </p:cNvSpPr>
              <p:nvPr/>
            </p:nvSpPr>
            <p:spPr bwMode="auto">
              <a:xfrm>
                <a:off x="1356" y="4872"/>
                <a:ext cx="58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68"/>
              <p:cNvSpPr>
                <a:spLocks noChangeArrowheads="1"/>
              </p:cNvSpPr>
              <p:nvPr/>
            </p:nvSpPr>
            <p:spPr bwMode="auto">
              <a:xfrm>
                <a:off x="914" y="4659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Oval 69"/>
              <p:cNvSpPr>
                <a:spLocks noChangeArrowheads="1"/>
              </p:cNvSpPr>
              <p:nvPr/>
            </p:nvSpPr>
            <p:spPr bwMode="auto">
              <a:xfrm>
                <a:off x="1512" y="4867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70"/>
              <p:cNvSpPr>
                <a:spLocks noChangeArrowheads="1"/>
              </p:cNvSpPr>
              <p:nvPr/>
            </p:nvSpPr>
            <p:spPr bwMode="auto">
              <a:xfrm>
                <a:off x="1211" y="4659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Oval 71"/>
              <p:cNvSpPr>
                <a:spLocks noChangeArrowheads="1"/>
              </p:cNvSpPr>
              <p:nvPr/>
            </p:nvSpPr>
            <p:spPr bwMode="auto">
              <a:xfrm>
                <a:off x="1804" y="4943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72"/>
              <p:cNvSpPr>
                <a:spLocks noChangeArrowheads="1"/>
              </p:cNvSpPr>
              <p:nvPr/>
            </p:nvSpPr>
            <p:spPr bwMode="auto">
              <a:xfrm>
                <a:off x="1508" y="4674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73"/>
              <p:cNvSpPr>
                <a:spLocks noChangeArrowheads="1"/>
              </p:cNvSpPr>
              <p:nvPr/>
            </p:nvSpPr>
            <p:spPr bwMode="auto">
              <a:xfrm>
                <a:off x="984" y="5038"/>
                <a:ext cx="58" cy="58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74"/>
              <p:cNvSpPr>
                <a:spLocks noChangeArrowheads="1"/>
              </p:cNvSpPr>
              <p:nvPr/>
            </p:nvSpPr>
            <p:spPr bwMode="auto">
              <a:xfrm>
                <a:off x="376" y="4518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75"/>
              <p:cNvSpPr>
                <a:spLocks noChangeArrowheads="1"/>
              </p:cNvSpPr>
              <p:nvPr/>
            </p:nvSpPr>
            <p:spPr bwMode="auto">
              <a:xfrm>
                <a:off x="1211" y="5063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76"/>
              <p:cNvSpPr>
                <a:spLocks noChangeArrowheads="1"/>
              </p:cNvSpPr>
              <p:nvPr/>
            </p:nvSpPr>
            <p:spPr bwMode="auto">
              <a:xfrm>
                <a:off x="1870" y="4442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77"/>
              <p:cNvSpPr>
                <a:spLocks noChangeArrowheads="1"/>
              </p:cNvSpPr>
              <p:nvPr/>
            </p:nvSpPr>
            <p:spPr bwMode="auto">
              <a:xfrm>
                <a:off x="1985" y="4983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78"/>
              <p:cNvSpPr>
                <a:spLocks noChangeArrowheads="1"/>
              </p:cNvSpPr>
              <p:nvPr/>
            </p:nvSpPr>
            <p:spPr bwMode="auto">
              <a:xfrm>
                <a:off x="1115" y="4437"/>
                <a:ext cx="14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79"/>
              <p:cNvSpPr>
                <a:spLocks noChangeArrowheads="1"/>
              </p:cNvSpPr>
              <p:nvPr/>
            </p:nvSpPr>
            <p:spPr bwMode="auto">
              <a:xfrm>
                <a:off x="1658" y="4882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80"/>
              <p:cNvSpPr>
                <a:spLocks noChangeArrowheads="1"/>
              </p:cNvSpPr>
              <p:nvPr/>
            </p:nvSpPr>
            <p:spPr bwMode="auto">
              <a:xfrm>
                <a:off x="1937" y="4669"/>
                <a:ext cx="14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81"/>
              <p:cNvSpPr>
                <a:spLocks noChangeArrowheads="1"/>
              </p:cNvSpPr>
              <p:nvPr/>
            </p:nvSpPr>
            <p:spPr bwMode="auto">
              <a:xfrm>
                <a:off x="466" y="3826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82"/>
              <p:cNvSpPr>
                <a:spLocks noChangeArrowheads="1"/>
              </p:cNvSpPr>
              <p:nvPr/>
            </p:nvSpPr>
            <p:spPr bwMode="auto">
              <a:xfrm>
                <a:off x="917" y="3708"/>
                <a:ext cx="8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83"/>
              <p:cNvSpPr>
                <a:spLocks noChangeArrowheads="1"/>
              </p:cNvSpPr>
              <p:nvPr/>
            </p:nvSpPr>
            <p:spPr bwMode="auto">
              <a:xfrm>
                <a:off x="914" y="3826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84"/>
              <p:cNvSpPr>
                <a:spLocks noChangeArrowheads="1"/>
              </p:cNvSpPr>
              <p:nvPr/>
            </p:nvSpPr>
            <p:spPr bwMode="auto">
              <a:xfrm>
                <a:off x="1211" y="3708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85"/>
              <p:cNvSpPr>
                <a:spLocks noChangeArrowheads="1"/>
              </p:cNvSpPr>
              <p:nvPr/>
            </p:nvSpPr>
            <p:spPr bwMode="auto">
              <a:xfrm>
                <a:off x="1060" y="3826"/>
                <a:ext cx="58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86"/>
              <p:cNvSpPr>
                <a:spLocks noChangeArrowheads="1"/>
              </p:cNvSpPr>
              <p:nvPr/>
            </p:nvSpPr>
            <p:spPr bwMode="auto">
              <a:xfrm>
                <a:off x="1510" y="3708"/>
                <a:ext cx="8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Rectangle 87"/>
              <p:cNvSpPr>
                <a:spLocks noChangeArrowheads="1"/>
              </p:cNvSpPr>
              <p:nvPr/>
            </p:nvSpPr>
            <p:spPr bwMode="auto">
              <a:xfrm>
                <a:off x="1211" y="3826"/>
                <a:ext cx="58" cy="58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Line 88"/>
              <p:cNvSpPr>
                <a:spLocks noChangeShapeType="1"/>
              </p:cNvSpPr>
              <p:nvPr/>
            </p:nvSpPr>
            <p:spPr bwMode="auto">
              <a:xfrm>
                <a:off x="1211" y="3826"/>
                <a:ext cx="58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Line 89"/>
              <p:cNvSpPr>
                <a:spLocks noChangeShapeType="1"/>
              </p:cNvSpPr>
              <p:nvPr/>
            </p:nvSpPr>
            <p:spPr bwMode="auto">
              <a:xfrm flipV="1">
                <a:off x="1211" y="3826"/>
                <a:ext cx="58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90"/>
              <p:cNvSpPr>
                <a:spLocks noChangeArrowheads="1"/>
              </p:cNvSpPr>
              <p:nvPr/>
            </p:nvSpPr>
            <p:spPr bwMode="auto">
              <a:xfrm>
                <a:off x="683" y="3648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91"/>
              <p:cNvSpPr>
                <a:spLocks noChangeArrowheads="1"/>
              </p:cNvSpPr>
              <p:nvPr/>
            </p:nvSpPr>
            <p:spPr bwMode="auto">
              <a:xfrm>
                <a:off x="1356" y="3826"/>
                <a:ext cx="58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92"/>
              <p:cNvSpPr>
                <a:spLocks noChangeArrowheads="1"/>
              </p:cNvSpPr>
              <p:nvPr/>
            </p:nvSpPr>
            <p:spPr bwMode="auto">
              <a:xfrm>
                <a:off x="1065" y="3617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Oval 93"/>
              <p:cNvSpPr>
                <a:spLocks noChangeArrowheads="1"/>
              </p:cNvSpPr>
              <p:nvPr/>
            </p:nvSpPr>
            <p:spPr bwMode="auto">
              <a:xfrm>
                <a:off x="1507" y="3826"/>
                <a:ext cx="58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94"/>
              <p:cNvSpPr>
                <a:spLocks noChangeArrowheads="1"/>
              </p:cNvSpPr>
              <p:nvPr/>
            </p:nvSpPr>
            <p:spPr bwMode="auto">
              <a:xfrm>
                <a:off x="1362" y="3617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Oval 95"/>
              <p:cNvSpPr>
                <a:spLocks noChangeArrowheads="1"/>
              </p:cNvSpPr>
              <p:nvPr/>
            </p:nvSpPr>
            <p:spPr bwMode="auto">
              <a:xfrm>
                <a:off x="1673" y="3826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6"/>
              <p:cNvSpPr>
                <a:spLocks noChangeArrowheads="1"/>
              </p:cNvSpPr>
              <p:nvPr/>
            </p:nvSpPr>
            <p:spPr bwMode="auto">
              <a:xfrm>
                <a:off x="1694" y="3713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97"/>
              <p:cNvSpPr>
                <a:spLocks noChangeArrowheads="1"/>
              </p:cNvSpPr>
              <p:nvPr/>
            </p:nvSpPr>
            <p:spPr bwMode="auto">
              <a:xfrm>
                <a:off x="984" y="3997"/>
                <a:ext cx="58" cy="58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98"/>
              <p:cNvSpPr>
                <a:spLocks noChangeArrowheads="1"/>
              </p:cNvSpPr>
              <p:nvPr/>
            </p:nvSpPr>
            <p:spPr bwMode="auto">
              <a:xfrm>
                <a:off x="437" y="3587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99"/>
              <p:cNvSpPr>
                <a:spLocks noChangeArrowheads="1"/>
              </p:cNvSpPr>
              <p:nvPr/>
            </p:nvSpPr>
            <p:spPr bwMode="auto">
              <a:xfrm>
                <a:off x="1211" y="4022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100"/>
              <p:cNvSpPr>
                <a:spLocks noChangeArrowheads="1"/>
              </p:cNvSpPr>
              <p:nvPr/>
            </p:nvSpPr>
            <p:spPr bwMode="auto">
              <a:xfrm>
                <a:off x="1955" y="3617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101"/>
              <p:cNvSpPr>
                <a:spLocks noChangeArrowheads="1"/>
              </p:cNvSpPr>
              <p:nvPr/>
            </p:nvSpPr>
            <p:spPr bwMode="auto">
              <a:xfrm>
                <a:off x="1965" y="3906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102"/>
              <p:cNvSpPr>
                <a:spLocks noChangeArrowheads="1"/>
              </p:cNvSpPr>
              <p:nvPr/>
            </p:nvSpPr>
            <p:spPr bwMode="auto">
              <a:xfrm>
                <a:off x="819" y="3396"/>
                <a:ext cx="14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103"/>
              <p:cNvSpPr>
                <a:spLocks noChangeArrowheads="1"/>
              </p:cNvSpPr>
              <p:nvPr/>
            </p:nvSpPr>
            <p:spPr bwMode="auto">
              <a:xfrm>
                <a:off x="1784" y="3947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104"/>
              <p:cNvSpPr>
                <a:spLocks noChangeArrowheads="1"/>
              </p:cNvSpPr>
              <p:nvPr/>
            </p:nvSpPr>
            <p:spPr bwMode="auto">
              <a:xfrm>
                <a:off x="1636" y="3396"/>
                <a:ext cx="14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05"/>
              <p:cNvSpPr>
                <a:spLocks noChangeArrowheads="1"/>
              </p:cNvSpPr>
              <p:nvPr/>
            </p:nvSpPr>
            <p:spPr bwMode="auto">
              <a:xfrm>
                <a:off x="1832" y="3005"/>
                <a:ext cx="25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06"/>
              <p:cNvSpPr>
                <a:spLocks noChangeArrowheads="1"/>
              </p:cNvSpPr>
              <p:nvPr/>
            </p:nvSpPr>
            <p:spPr bwMode="auto">
              <a:xfrm>
                <a:off x="1855" y="5128"/>
                <a:ext cx="25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07"/>
              <p:cNvSpPr>
                <a:spLocks noChangeArrowheads="1"/>
              </p:cNvSpPr>
              <p:nvPr/>
            </p:nvSpPr>
            <p:spPr bwMode="auto">
              <a:xfrm>
                <a:off x="1867" y="4085"/>
                <a:ext cx="25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08"/>
              <p:cNvSpPr>
                <a:spLocks noChangeArrowheads="1"/>
              </p:cNvSpPr>
              <p:nvPr/>
            </p:nvSpPr>
            <p:spPr bwMode="auto">
              <a:xfrm>
                <a:off x="832" y="1812"/>
                <a:ext cx="25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09"/>
              <p:cNvSpPr>
                <a:spLocks noChangeArrowheads="1"/>
              </p:cNvSpPr>
              <p:nvPr/>
            </p:nvSpPr>
            <p:spPr bwMode="auto">
              <a:xfrm>
                <a:off x="1677" y="121"/>
                <a:ext cx="37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0"/>
              <p:cNvSpPr>
                <a:spLocks noChangeArrowheads="1"/>
              </p:cNvSpPr>
              <p:nvPr/>
            </p:nvSpPr>
            <p:spPr bwMode="auto">
              <a:xfrm>
                <a:off x="1934" y="121"/>
                <a:ext cx="137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TrRGun 38 Buck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11"/>
              <p:cNvSpPr>
                <a:spLocks noChangeArrowheads="1"/>
              </p:cNvSpPr>
              <p:nvPr/>
            </p:nvSpPr>
            <p:spPr bwMode="auto">
              <a:xfrm>
                <a:off x="2116" y="2169"/>
                <a:ext cx="15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13"/>
              <p:cNvSpPr>
                <a:spLocks noChangeArrowheads="1"/>
              </p:cNvSpPr>
              <p:nvPr/>
            </p:nvSpPr>
            <p:spPr bwMode="auto">
              <a:xfrm>
                <a:off x="2237" y="2153"/>
                <a:ext cx="108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14"/>
              <p:cNvSpPr>
                <a:spLocks noChangeArrowheads="1"/>
              </p:cNvSpPr>
              <p:nvPr/>
            </p:nvSpPr>
            <p:spPr bwMode="auto">
              <a:xfrm>
                <a:off x="2116" y="2269"/>
                <a:ext cx="7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5"/>
              <p:cNvSpPr>
                <a:spLocks noChangeArrowheads="1"/>
              </p:cNvSpPr>
              <p:nvPr/>
            </p:nvSpPr>
            <p:spPr bwMode="auto">
              <a:xfrm>
                <a:off x="2116" y="2385"/>
                <a:ext cx="21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6"/>
              <p:cNvSpPr>
                <a:spLocks noChangeArrowheads="1"/>
              </p:cNvSpPr>
              <p:nvPr/>
            </p:nvSpPr>
            <p:spPr bwMode="auto">
              <a:xfrm>
                <a:off x="2257" y="2390"/>
                <a:ext cx="105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7"/>
              <p:cNvSpPr>
                <a:spLocks noChangeArrowheads="1"/>
              </p:cNvSpPr>
              <p:nvPr/>
            </p:nvSpPr>
            <p:spPr bwMode="auto">
              <a:xfrm>
                <a:off x="2116" y="2621"/>
                <a:ext cx="23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18"/>
              <p:cNvSpPr>
                <a:spLocks noChangeArrowheads="1"/>
              </p:cNvSpPr>
              <p:nvPr/>
            </p:nvSpPr>
            <p:spPr bwMode="auto">
              <a:xfrm>
                <a:off x="2272" y="2626"/>
                <a:ext cx="155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Pull-135-Kick out 1st outside.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19"/>
              <p:cNvSpPr>
                <a:spLocks noChangeArrowheads="1"/>
              </p:cNvSpPr>
              <p:nvPr/>
            </p:nvSpPr>
            <p:spPr bwMode="auto">
              <a:xfrm>
                <a:off x="2116" y="2858"/>
                <a:ext cx="26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0"/>
              <p:cNvSpPr>
                <a:spLocks noChangeArrowheads="1"/>
              </p:cNvSpPr>
              <p:nvPr/>
            </p:nvSpPr>
            <p:spPr bwMode="auto">
              <a:xfrm>
                <a:off x="2297" y="2863"/>
                <a:ext cx="97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21"/>
              <p:cNvSpPr>
                <a:spLocks noChangeArrowheads="1"/>
              </p:cNvSpPr>
              <p:nvPr/>
            </p:nvSpPr>
            <p:spPr bwMode="auto">
              <a:xfrm>
                <a:off x="2116" y="3094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2"/>
              <p:cNvSpPr>
                <a:spLocks noChangeArrowheads="1"/>
              </p:cNvSpPr>
              <p:nvPr/>
            </p:nvSpPr>
            <p:spPr bwMode="auto">
              <a:xfrm>
                <a:off x="2267" y="3099"/>
                <a:ext cx="78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Pull-Wall-off.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23"/>
              <p:cNvSpPr>
                <a:spLocks noChangeArrowheads="1"/>
              </p:cNvSpPr>
              <p:nvPr/>
            </p:nvSpPr>
            <p:spPr bwMode="auto">
              <a:xfrm>
                <a:off x="2116" y="3331"/>
                <a:ext cx="21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24"/>
              <p:cNvSpPr>
                <a:spLocks noChangeArrowheads="1"/>
              </p:cNvSpPr>
              <p:nvPr/>
            </p:nvSpPr>
            <p:spPr bwMode="auto">
              <a:xfrm>
                <a:off x="2252" y="3336"/>
                <a:ext cx="159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Fire out and Cut C gap Player.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5"/>
              <p:cNvSpPr>
                <a:spLocks noChangeArrowheads="1"/>
              </p:cNvSpPr>
              <p:nvPr/>
            </p:nvSpPr>
            <p:spPr bwMode="auto">
              <a:xfrm>
                <a:off x="2116" y="3451"/>
                <a:ext cx="75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Shutoff 3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6"/>
              <p:cNvSpPr>
                <a:spLocks noChangeArrowheads="1"/>
              </p:cNvSpPr>
              <p:nvPr/>
            </p:nvSpPr>
            <p:spPr bwMode="auto">
              <a:xfrm>
                <a:off x="2116" y="3683"/>
                <a:ext cx="19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7"/>
              <p:cNvSpPr>
                <a:spLocks noChangeArrowheads="1"/>
              </p:cNvSpPr>
              <p:nvPr/>
            </p:nvSpPr>
            <p:spPr bwMode="auto">
              <a:xfrm>
                <a:off x="2247" y="3688"/>
                <a:ext cx="161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Hitch or Fade if corner presses.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28"/>
              <p:cNvSpPr>
                <a:spLocks noChangeArrowheads="1"/>
              </p:cNvSpPr>
              <p:nvPr/>
            </p:nvSpPr>
            <p:spPr bwMode="auto">
              <a:xfrm>
                <a:off x="2116" y="3919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29"/>
              <p:cNvSpPr>
                <a:spLocks noChangeArrowheads="1"/>
              </p:cNvSpPr>
              <p:nvPr/>
            </p:nvSpPr>
            <p:spPr bwMode="auto">
              <a:xfrm>
                <a:off x="2272" y="3924"/>
                <a:ext cx="191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Read 1 Receiver Side First. If 1-on-1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30"/>
              <p:cNvSpPr>
                <a:spLocks noChangeArrowheads="1"/>
              </p:cNvSpPr>
              <p:nvPr/>
            </p:nvSpPr>
            <p:spPr bwMode="auto">
              <a:xfrm>
                <a:off x="2116" y="4040"/>
                <a:ext cx="195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throw hitch or fade. Handoff to FB and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31"/>
              <p:cNvSpPr>
                <a:spLocks noChangeArrowheads="1"/>
              </p:cNvSpPr>
              <p:nvPr/>
            </p:nvSpPr>
            <p:spPr bwMode="auto">
              <a:xfrm>
                <a:off x="2116" y="4156"/>
                <a:ext cx="58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fake hitch.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32"/>
              <p:cNvSpPr>
                <a:spLocks noChangeArrowheads="1"/>
              </p:cNvSpPr>
              <p:nvPr/>
            </p:nvSpPr>
            <p:spPr bwMode="auto">
              <a:xfrm>
                <a:off x="2116" y="4387"/>
                <a:ext cx="23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33"/>
              <p:cNvSpPr>
                <a:spLocks noChangeArrowheads="1"/>
              </p:cNvSpPr>
              <p:nvPr/>
            </p:nvSpPr>
            <p:spPr bwMode="auto">
              <a:xfrm>
                <a:off x="2272" y="4392"/>
                <a:ext cx="166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down 1st free man 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34"/>
              <p:cNvSpPr>
                <a:spLocks noChangeArrowheads="1"/>
              </p:cNvSpPr>
              <p:nvPr/>
            </p:nvSpPr>
            <p:spPr bwMode="auto">
              <a:xfrm>
                <a:off x="2116" y="4623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5"/>
              <p:cNvSpPr>
                <a:spLocks noChangeArrowheads="1"/>
              </p:cNvSpPr>
              <p:nvPr/>
            </p:nvSpPr>
            <p:spPr bwMode="auto">
              <a:xfrm>
                <a:off x="2267" y="4628"/>
                <a:ext cx="126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#1 from 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6"/>
              <p:cNvSpPr>
                <a:spLocks noChangeArrowheads="1"/>
              </p:cNvSpPr>
              <p:nvPr/>
            </p:nvSpPr>
            <p:spPr bwMode="auto">
              <a:xfrm>
                <a:off x="2116" y="4860"/>
                <a:ext cx="20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7"/>
              <p:cNvSpPr>
                <a:spLocks noChangeArrowheads="1"/>
              </p:cNvSpPr>
              <p:nvPr/>
            </p:nvSpPr>
            <p:spPr bwMode="auto">
              <a:xfrm>
                <a:off x="2262" y="4865"/>
                <a:ext cx="189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CarrierCrossover .Follow BSG.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38"/>
              <p:cNvSpPr>
                <a:spLocks noChangeArrowheads="1"/>
              </p:cNvSpPr>
              <p:nvPr/>
            </p:nvSpPr>
            <p:spPr bwMode="auto">
              <a:xfrm>
                <a:off x="2116" y="4981"/>
                <a:ext cx="61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Square Cut.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39"/>
              <p:cNvSpPr>
                <a:spLocks noChangeArrowheads="1"/>
              </p:cNvSpPr>
              <p:nvPr/>
            </p:nvSpPr>
            <p:spPr bwMode="auto">
              <a:xfrm>
                <a:off x="2116" y="5212"/>
                <a:ext cx="89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Freeform 140"/>
              <p:cNvSpPr>
                <a:spLocks/>
              </p:cNvSpPr>
              <p:nvPr/>
            </p:nvSpPr>
            <p:spPr bwMode="auto">
              <a:xfrm>
                <a:off x="1071" y="5039"/>
                <a:ext cx="155" cy="86"/>
              </a:xfrm>
              <a:custGeom>
                <a:avLst/>
                <a:gdLst>
                  <a:gd name="T0" fmla="*/ 462 w 462"/>
                  <a:gd name="T1" fmla="*/ 49 h 255"/>
                  <a:gd name="T2" fmla="*/ 348 w 462"/>
                  <a:gd name="T3" fmla="*/ 0 h 255"/>
                  <a:gd name="T4" fmla="*/ 0 w 462"/>
                  <a:gd name="T5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2" h="255">
                    <a:moveTo>
                      <a:pt x="462" y="49"/>
                    </a:moveTo>
                    <a:lnTo>
                      <a:pt x="348" y="0"/>
                    </a:lnTo>
                    <a:lnTo>
                      <a:pt x="0" y="25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141"/>
              <p:cNvSpPr>
                <a:spLocks/>
              </p:cNvSpPr>
              <p:nvPr/>
            </p:nvSpPr>
            <p:spPr bwMode="auto">
              <a:xfrm>
                <a:off x="1071" y="5079"/>
                <a:ext cx="53" cy="46"/>
              </a:xfrm>
              <a:custGeom>
                <a:avLst/>
                <a:gdLst>
                  <a:gd name="T0" fmla="*/ 0 w 53"/>
                  <a:gd name="T1" fmla="*/ 46 h 46"/>
                  <a:gd name="T2" fmla="*/ 53 w 53"/>
                  <a:gd name="T3" fmla="*/ 31 h 46"/>
                  <a:gd name="T4" fmla="*/ 31 w 53"/>
                  <a:gd name="T5" fmla="*/ 23 h 46"/>
                  <a:gd name="T6" fmla="*/ 30 w 53"/>
                  <a:gd name="T7" fmla="*/ 0 h 46"/>
                  <a:gd name="T8" fmla="*/ 0 w 53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46">
                    <a:moveTo>
                      <a:pt x="0" y="46"/>
                    </a:moveTo>
                    <a:lnTo>
                      <a:pt x="53" y="31"/>
                    </a:lnTo>
                    <a:lnTo>
                      <a:pt x="31" y="23"/>
                    </a:lnTo>
                    <a:lnTo>
                      <a:pt x="3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Arc 142"/>
              <p:cNvSpPr>
                <a:spLocks/>
              </p:cNvSpPr>
              <p:nvPr/>
            </p:nvSpPr>
            <p:spPr bwMode="auto">
              <a:xfrm>
                <a:off x="422" y="2255"/>
                <a:ext cx="70" cy="353"/>
              </a:xfrm>
              <a:custGeom>
                <a:avLst/>
                <a:gdLst>
                  <a:gd name="G0" fmla="+- 21600 0 0"/>
                  <a:gd name="G1" fmla="+- 61 0 0"/>
                  <a:gd name="G2" fmla="+- 21600 0 0"/>
                  <a:gd name="T0" fmla="*/ 21289 w 21600"/>
                  <a:gd name="T1" fmla="*/ 21659 h 21659"/>
                  <a:gd name="T2" fmla="*/ 0 w 21600"/>
                  <a:gd name="T3" fmla="*/ 0 h 21659"/>
                  <a:gd name="T4" fmla="*/ 21600 w 21600"/>
                  <a:gd name="T5" fmla="*/ 61 h 21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9" fill="none" extrusionOk="0">
                    <a:moveTo>
                      <a:pt x="21289" y="21658"/>
                    </a:moveTo>
                    <a:cubicBezTo>
                      <a:pt x="9482" y="21488"/>
                      <a:pt x="0" y="11869"/>
                      <a:pt x="0" y="61"/>
                    </a:cubicBezTo>
                    <a:cubicBezTo>
                      <a:pt x="-1" y="40"/>
                      <a:pt x="0" y="20"/>
                      <a:pt x="0" y="0"/>
                    </a:cubicBezTo>
                  </a:path>
                  <a:path w="21600" h="21659" stroke="0" extrusionOk="0">
                    <a:moveTo>
                      <a:pt x="21289" y="21658"/>
                    </a:moveTo>
                    <a:cubicBezTo>
                      <a:pt x="9482" y="21488"/>
                      <a:pt x="0" y="11869"/>
                      <a:pt x="0" y="61"/>
                    </a:cubicBezTo>
                    <a:cubicBezTo>
                      <a:pt x="-1" y="40"/>
                      <a:pt x="0" y="20"/>
                      <a:pt x="0" y="0"/>
                    </a:cubicBezTo>
                    <a:lnTo>
                      <a:pt x="21600" y="6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43"/>
              <p:cNvSpPr>
                <a:spLocks/>
              </p:cNvSpPr>
              <p:nvPr/>
            </p:nvSpPr>
            <p:spPr bwMode="auto">
              <a:xfrm>
                <a:off x="414" y="2255"/>
                <a:ext cx="36" cy="56"/>
              </a:xfrm>
              <a:custGeom>
                <a:avLst/>
                <a:gdLst>
                  <a:gd name="T0" fmla="*/ 8 w 36"/>
                  <a:gd name="T1" fmla="*/ 0 h 56"/>
                  <a:gd name="T2" fmla="*/ 0 w 36"/>
                  <a:gd name="T3" fmla="*/ 56 h 56"/>
                  <a:gd name="T4" fmla="*/ 15 w 36"/>
                  <a:gd name="T5" fmla="*/ 38 h 56"/>
                  <a:gd name="T6" fmla="*/ 36 w 36"/>
                  <a:gd name="T7" fmla="*/ 48 h 56"/>
                  <a:gd name="T8" fmla="*/ 8 w 3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6">
                    <a:moveTo>
                      <a:pt x="8" y="0"/>
                    </a:moveTo>
                    <a:lnTo>
                      <a:pt x="0" y="56"/>
                    </a:lnTo>
                    <a:lnTo>
                      <a:pt x="15" y="38"/>
                    </a:lnTo>
                    <a:lnTo>
                      <a:pt x="36" y="4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Arc 144"/>
              <p:cNvSpPr>
                <a:spLocks/>
              </p:cNvSpPr>
              <p:nvPr/>
            </p:nvSpPr>
            <p:spPr bwMode="auto">
              <a:xfrm>
                <a:off x="422" y="3238"/>
                <a:ext cx="59" cy="337"/>
              </a:xfrm>
              <a:custGeom>
                <a:avLst/>
                <a:gdLst>
                  <a:gd name="G0" fmla="+- 21600 0 0"/>
                  <a:gd name="G1" fmla="+- 64 0 0"/>
                  <a:gd name="G2" fmla="+- 21600 0 0"/>
                  <a:gd name="T0" fmla="*/ 21230 w 21600"/>
                  <a:gd name="T1" fmla="*/ 21661 h 21661"/>
                  <a:gd name="T2" fmla="*/ 0 w 21600"/>
                  <a:gd name="T3" fmla="*/ 0 h 21661"/>
                  <a:gd name="T4" fmla="*/ 21600 w 21600"/>
                  <a:gd name="T5" fmla="*/ 64 h 21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61" fill="none" extrusionOk="0">
                    <a:moveTo>
                      <a:pt x="21230" y="21660"/>
                    </a:moveTo>
                    <a:cubicBezTo>
                      <a:pt x="9446" y="21458"/>
                      <a:pt x="0" y="11849"/>
                      <a:pt x="0" y="64"/>
                    </a:cubicBezTo>
                    <a:cubicBezTo>
                      <a:pt x="-1" y="42"/>
                      <a:pt x="0" y="21"/>
                      <a:pt x="0" y="0"/>
                    </a:cubicBezTo>
                  </a:path>
                  <a:path w="21600" h="21661" stroke="0" extrusionOk="0">
                    <a:moveTo>
                      <a:pt x="21230" y="21660"/>
                    </a:moveTo>
                    <a:cubicBezTo>
                      <a:pt x="9446" y="21458"/>
                      <a:pt x="0" y="11849"/>
                      <a:pt x="0" y="64"/>
                    </a:cubicBezTo>
                    <a:cubicBezTo>
                      <a:pt x="-1" y="42"/>
                      <a:pt x="0" y="21"/>
                      <a:pt x="0" y="0"/>
                    </a:cubicBezTo>
                    <a:lnTo>
                      <a:pt x="21600" y="6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45"/>
              <p:cNvSpPr>
                <a:spLocks/>
              </p:cNvSpPr>
              <p:nvPr/>
            </p:nvSpPr>
            <p:spPr bwMode="auto">
              <a:xfrm>
                <a:off x="412" y="3238"/>
                <a:ext cx="37" cy="55"/>
              </a:xfrm>
              <a:custGeom>
                <a:avLst/>
                <a:gdLst>
                  <a:gd name="T0" fmla="*/ 10 w 37"/>
                  <a:gd name="T1" fmla="*/ 0 h 55"/>
                  <a:gd name="T2" fmla="*/ 0 w 37"/>
                  <a:gd name="T3" fmla="*/ 55 h 55"/>
                  <a:gd name="T4" fmla="*/ 16 w 37"/>
                  <a:gd name="T5" fmla="*/ 38 h 55"/>
                  <a:gd name="T6" fmla="*/ 37 w 37"/>
                  <a:gd name="T7" fmla="*/ 49 h 55"/>
                  <a:gd name="T8" fmla="*/ 10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10" y="0"/>
                    </a:moveTo>
                    <a:lnTo>
                      <a:pt x="0" y="55"/>
                    </a:lnTo>
                    <a:lnTo>
                      <a:pt x="16" y="38"/>
                    </a:lnTo>
                    <a:lnTo>
                      <a:pt x="37" y="4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Arc 146"/>
              <p:cNvSpPr>
                <a:spLocks/>
              </p:cNvSpPr>
              <p:nvPr/>
            </p:nvSpPr>
            <p:spPr bwMode="auto">
              <a:xfrm>
                <a:off x="390" y="4308"/>
                <a:ext cx="48" cy="27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47"/>
              <p:cNvSpPr>
                <a:spLocks/>
              </p:cNvSpPr>
              <p:nvPr/>
            </p:nvSpPr>
            <p:spPr bwMode="auto">
              <a:xfrm>
                <a:off x="380" y="4308"/>
                <a:ext cx="37" cy="54"/>
              </a:xfrm>
              <a:custGeom>
                <a:avLst/>
                <a:gdLst>
                  <a:gd name="T0" fmla="*/ 10 w 37"/>
                  <a:gd name="T1" fmla="*/ 0 h 54"/>
                  <a:gd name="T2" fmla="*/ 0 w 37"/>
                  <a:gd name="T3" fmla="*/ 54 h 54"/>
                  <a:gd name="T4" fmla="*/ 17 w 37"/>
                  <a:gd name="T5" fmla="*/ 37 h 54"/>
                  <a:gd name="T6" fmla="*/ 37 w 37"/>
                  <a:gd name="T7" fmla="*/ 48 h 54"/>
                  <a:gd name="T8" fmla="*/ 10 w 37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4">
                    <a:moveTo>
                      <a:pt x="10" y="0"/>
                    </a:moveTo>
                    <a:lnTo>
                      <a:pt x="0" y="54"/>
                    </a:lnTo>
                    <a:lnTo>
                      <a:pt x="17" y="37"/>
                    </a:lnTo>
                    <a:lnTo>
                      <a:pt x="37" y="48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Line 148"/>
              <p:cNvSpPr>
                <a:spLocks noChangeShapeType="1"/>
              </p:cNvSpPr>
              <p:nvPr/>
            </p:nvSpPr>
            <p:spPr bwMode="auto">
              <a:xfrm flipV="1">
                <a:off x="438" y="4649"/>
                <a:ext cx="0" cy="21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Arc 149"/>
              <p:cNvSpPr>
                <a:spLocks/>
              </p:cNvSpPr>
              <p:nvPr/>
            </p:nvSpPr>
            <p:spPr bwMode="auto">
              <a:xfrm>
                <a:off x="439" y="4570"/>
                <a:ext cx="31" cy="80"/>
              </a:xfrm>
              <a:custGeom>
                <a:avLst/>
                <a:gdLst>
                  <a:gd name="G0" fmla="+- 21598 0 0"/>
                  <a:gd name="G1" fmla="+- 21589 0 0"/>
                  <a:gd name="G2" fmla="+- 21600 0 0"/>
                  <a:gd name="T0" fmla="*/ 0 w 21598"/>
                  <a:gd name="T1" fmla="*/ 21325 h 21589"/>
                  <a:gd name="T2" fmla="*/ 20917 w 21598"/>
                  <a:gd name="T3" fmla="*/ 0 h 21589"/>
                  <a:gd name="T4" fmla="*/ 21598 w 21598"/>
                  <a:gd name="T5" fmla="*/ 21589 h 21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589" fill="none" extrusionOk="0">
                    <a:moveTo>
                      <a:pt x="-1" y="21324"/>
                    </a:moveTo>
                    <a:cubicBezTo>
                      <a:pt x="140" y="9763"/>
                      <a:pt x="9360" y="364"/>
                      <a:pt x="20916" y="-1"/>
                    </a:cubicBezTo>
                  </a:path>
                  <a:path w="21598" h="21589" stroke="0" extrusionOk="0">
                    <a:moveTo>
                      <a:pt x="-1" y="21324"/>
                    </a:moveTo>
                    <a:cubicBezTo>
                      <a:pt x="140" y="9763"/>
                      <a:pt x="9360" y="364"/>
                      <a:pt x="20916" y="-1"/>
                    </a:cubicBezTo>
                    <a:lnTo>
                      <a:pt x="21598" y="2158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Arc 150"/>
              <p:cNvSpPr>
                <a:spLocks/>
              </p:cNvSpPr>
              <p:nvPr/>
            </p:nvSpPr>
            <p:spPr bwMode="auto">
              <a:xfrm>
                <a:off x="469" y="4569"/>
                <a:ext cx="27" cy="64"/>
              </a:xfrm>
              <a:custGeom>
                <a:avLst/>
                <a:gdLst>
                  <a:gd name="G0" fmla="+- 815 0 0"/>
                  <a:gd name="G1" fmla="+- 21600 0 0"/>
                  <a:gd name="G2" fmla="+- 21600 0 0"/>
                  <a:gd name="T0" fmla="*/ 0 w 22415"/>
                  <a:gd name="T1" fmla="*/ 15 h 21600"/>
                  <a:gd name="T2" fmla="*/ 22415 w 22415"/>
                  <a:gd name="T3" fmla="*/ 21600 h 21600"/>
                  <a:gd name="T4" fmla="*/ 815 w 2241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15" h="21600" fill="none" extrusionOk="0">
                    <a:moveTo>
                      <a:pt x="0" y="15"/>
                    </a:moveTo>
                    <a:cubicBezTo>
                      <a:pt x="271" y="5"/>
                      <a:pt x="543" y="-1"/>
                      <a:pt x="815" y="0"/>
                    </a:cubicBezTo>
                    <a:cubicBezTo>
                      <a:pt x="12744" y="0"/>
                      <a:pt x="22415" y="9670"/>
                      <a:pt x="22415" y="21600"/>
                    </a:cubicBezTo>
                  </a:path>
                  <a:path w="22415" h="21600" stroke="0" extrusionOk="0">
                    <a:moveTo>
                      <a:pt x="0" y="15"/>
                    </a:moveTo>
                    <a:cubicBezTo>
                      <a:pt x="271" y="5"/>
                      <a:pt x="543" y="-1"/>
                      <a:pt x="815" y="0"/>
                    </a:cubicBezTo>
                    <a:cubicBezTo>
                      <a:pt x="12744" y="0"/>
                      <a:pt x="22415" y="9670"/>
                      <a:pt x="22415" y="21600"/>
                    </a:cubicBezTo>
                    <a:lnTo>
                      <a:pt x="815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51"/>
              <p:cNvSpPr>
                <a:spLocks/>
              </p:cNvSpPr>
              <p:nvPr/>
            </p:nvSpPr>
            <p:spPr bwMode="auto">
              <a:xfrm>
                <a:off x="459" y="4578"/>
                <a:ext cx="37" cy="55"/>
              </a:xfrm>
              <a:custGeom>
                <a:avLst/>
                <a:gdLst>
                  <a:gd name="T0" fmla="*/ 37 w 37"/>
                  <a:gd name="T1" fmla="*/ 55 h 55"/>
                  <a:gd name="T2" fmla="*/ 35 w 37"/>
                  <a:gd name="T3" fmla="*/ 0 h 55"/>
                  <a:gd name="T4" fmla="*/ 22 w 37"/>
                  <a:gd name="T5" fmla="*/ 19 h 55"/>
                  <a:gd name="T6" fmla="*/ 0 w 37"/>
                  <a:gd name="T7" fmla="*/ 14 h 55"/>
                  <a:gd name="T8" fmla="*/ 37 w 37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37" y="55"/>
                    </a:moveTo>
                    <a:lnTo>
                      <a:pt x="35" y="0"/>
                    </a:lnTo>
                    <a:lnTo>
                      <a:pt x="22" y="19"/>
                    </a:lnTo>
                    <a:lnTo>
                      <a:pt x="0" y="14"/>
                    </a:lnTo>
                    <a:lnTo>
                      <a:pt x="37" y="55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Line 152"/>
              <p:cNvSpPr>
                <a:spLocks noChangeShapeType="1"/>
              </p:cNvSpPr>
              <p:nvPr/>
            </p:nvSpPr>
            <p:spPr bwMode="auto">
              <a:xfrm flipV="1">
                <a:off x="491" y="3591"/>
                <a:ext cx="0" cy="20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Arc 153"/>
              <p:cNvSpPr>
                <a:spLocks/>
              </p:cNvSpPr>
              <p:nvPr/>
            </p:nvSpPr>
            <p:spPr bwMode="auto">
              <a:xfrm>
                <a:off x="491" y="3543"/>
                <a:ext cx="38" cy="48"/>
              </a:xfrm>
              <a:custGeom>
                <a:avLst/>
                <a:gdLst>
                  <a:gd name="G0" fmla="+- 21600 0 0"/>
                  <a:gd name="G1" fmla="+- 21592 0 0"/>
                  <a:gd name="G2" fmla="+- 21600 0 0"/>
                  <a:gd name="T0" fmla="*/ 0 w 21600"/>
                  <a:gd name="T1" fmla="*/ 21592 h 21592"/>
                  <a:gd name="T2" fmla="*/ 21024 w 21600"/>
                  <a:gd name="T3" fmla="*/ 0 h 21592"/>
                  <a:gd name="T4" fmla="*/ 21600 w 21600"/>
                  <a:gd name="T5" fmla="*/ 21592 h 21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2" fill="none" extrusionOk="0">
                    <a:moveTo>
                      <a:pt x="0" y="21592"/>
                    </a:moveTo>
                    <a:cubicBezTo>
                      <a:pt x="0" y="9887"/>
                      <a:pt x="9323" y="311"/>
                      <a:pt x="21023" y="-1"/>
                    </a:cubicBezTo>
                  </a:path>
                  <a:path w="21600" h="21592" stroke="0" extrusionOk="0">
                    <a:moveTo>
                      <a:pt x="0" y="21592"/>
                    </a:moveTo>
                    <a:cubicBezTo>
                      <a:pt x="0" y="9887"/>
                      <a:pt x="9323" y="311"/>
                      <a:pt x="21023" y="-1"/>
                    </a:cubicBezTo>
                    <a:lnTo>
                      <a:pt x="21600" y="2159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Arc 154"/>
              <p:cNvSpPr>
                <a:spLocks/>
              </p:cNvSpPr>
              <p:nvPr/>
            </p:nvSpPr>
            <p:spPr bwMode="auto">
              <a:xfrm>
                <a:off x="528" y="3543"/>
                <a:ext cx="38" cy="5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55"/>
              <p:cNvSpPr>
                <a:spLocks/>
              </p:cNvSpPr>
              <p:nvPr/>
            </p:nvSpPr>
            <p:spPr bwMode="auto">
              <a:xfrm>
                <a:off x="522" y="3547"/>
                <a:ext cx="44" cy="55"/>
              </a:xfrm>
              <a:custGeom>
                <a:avLst/>
                <a:gdLst>
                  <a:gd name="T0" fmla="*/ 44 w 44"/>
                  <a:gd name="T1" fmla="*/ 55 h 55"/>
                  <a:gd name="T2" fmla="*/ 32 w 44"/>
                  <a:gd name="T3" fmla="*/ 0 h 55"/>
                  <a:gd name="T4" fmla="*/ 23 w 44"/>
                  <a:gd name="T5" fmla="*/ 22 h 55"/>
                  <a:gd name="T6" fmla="*/ 0 w 44"/>
                  <a:gd name="T7" fmla="*/ 21 h 55"/>
                  <a:gd name="T8" fmla="*/ 44 w 44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5">
                    <a:moveTo>
                      <a:pt x="44" y="55"/>
                    </a:moveTo>
                    <a:lnTo>
                      <a:pt x="32" y="0"/>
                    </a:lnTo>
                    <a:lnTo>
                      <a:pt x="23" y="22"/>
                    </a:lnTo>
                    <a:lnTo>
                      <a:pt x="0" y="21"/>
                    </a:lnTo>
                    <a:lnTo>
                      <a:pt x="44" y="55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Line 156"/>
              <p:cNvSpPr>
                <a:spLocks noChangeShapeType="1"/>
              </p:cNvSpPr>
              <p:nvPr/>
            </p:nvSpPr>
            <p:spPr bwMode="auto">
              <a:xfrm flipH="1" flipV="1">
                <a:off x="486" y="2613"/>
                <a:ext cx="5" cy="17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Arc 157"/>
              <p:cNvSpPr>
                <a:spLocks/>
              </p:cNvSpPr>
              <p:nvPr/>
            </p:nvSpPr>
            <p:spPr bwMode="auto">
              <a:xfrm>
                <a:off x="486" y="2570"/>
                <a:ext cx="43" cy="43"/>
              </a:xfrm>
              <a:custGeom>
                <a:avLst/>
                <a:gdLst>
                  <a:gd name="G0" fmla="+- 21600 0 0"/>
                  <a:gd name="G1" fmla="+- 21594 0 0"/>
                  <a:gd name="G2" fmla="+- 21600 0 0"/>
                  <a:gd name="T0" fmla="*/ 0 w 21600"/>
                  <a:gd name="T1" fmla="*/ 21594 h 21594"/>
                  <a:gd name="T2" fmla="*/ 21092 w 21600"/>
                  <a:gd name="T3" fmla="*/ 0 h 21594"/>
                  <a:gd name="T4" fmla="*/ 21600 w 21600"/>
                  <a:gd name="T5" fmla="*/ 21594 h 21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4" fill="none" extrusionOk="0">
                    <a:moveTo>
                      <a:pt x="0" y="21594"/>
                    </a:moveTo>
                    <a:cubicBezTo>
                      <a:pt x="0" y="9862"/>
                      <a:pt x="9363" y="275"/>
                      <a:pt x="21091" y="-1"/>
                    </a:cubicBezTo>
                  </a:path>
                  <a:path w="21600" h="21594" stroke="0" extrusionOk="0">
                    <a:moveTo>
                      <a:pt x="0" y="21594"/>
                    </a:moveTo>
                    <a:cubicBezTo>
                      <a:pt x="0" y="9862"/>
                      <a:pt x="9363" y="275"/>
                      <a:pt x="21091" y="-1"/>
                    </a:cubicBezTo>
                    <a:lnTo>
                      <a:pt x="21600" y="2159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Arc 158"/>
              <p:cNvSpPr>
                <a:spLocks/>
              </p:cNvSpPr>
              <p:nvPr/>
            </p:nvSpPr>
            <p:spPr bwMode="auto">
              <a:xfrm>
                <a:off x="528" y="2570"/>
                <a:ext cx="27" cy="43"/>
              </a:xfrm>
              <a:custGeom>
                <a:avLst/>
                <a:gdLst>
                  <a:gd name="G0" fmla="+- 815 0 0"/>
                  <a:gd name="G1" fmla="+- 21600 0 0"/>
                  <a:gd name="G2" fmla="+- 21600 0 0"/>
                  <a:gd name="T0" fmla="*/ 0 w 22415"/>
                  <a:gd name="T1" fmla="*/ 15 h 21600"/>
                  <a:gd name="T2" fmla="*/ 22415 w 22415"/>
                  <a:gd name="T3" fmla="*/ 21600 h 21600"/>
                  <a:gd name="T4" fmla="*/ 815 w 2241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15" h="21600" fill="none" extrusionOk="0">
                    <a:moveTo>
                      <a:pt x="0" y="15"/>
                    </a:moveTo>
                    <a:cubicBezTo>
                      <a:pt x="271" y="5"/>
                      <a:pt x="543" y="-1"/>
                      <a:pt x="815" y="0"/>
                    </a:cubicBezTo>
                    <a:cubicBezTo>
                      <a:pt x="12744" y="0"/>
                      <a:pt x="22415" y="9670"/>
                      <a:pt x="22415" y="21600"/>
                    </a:cubicBezTo>
                  </a:path>
                  <a:path w="22415" h="21600" stroke="0" extrusionOk="0">
                    <a:moveTo>
                      <a:pt x="0" y="15"/>
                    </a:moveTo>
                    <a:cubicBezTo>
                      <a:pt x="271" y="5"/>
                      <a:pt x="543" y="-1"/>
                      <a:pt x="815" y="0"/>
                    </a:cubicBezTo>
                    <a:cubicBezTo>
                      <a:pt x="12744" y="0"/>
                      <a:pt x="22415" y="9670"/>
                      <a:pt x="22415" y="21600"/>
                    </a:cubicBezTo>
                    <a:lnTo>
                      <a:pt x="815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59"/>
              <p:cNvSpPr>
                <a:spLocks/>
              </p:cNvSpPr>
              <p:nvPr/>
            </p:nvSpPr>
            <p:spPr bwMode="auto">
              <a:xfrm>
                <a:off x="511" y="2559"/>
                <a:ext cx="44" cy="54"/>
              </a:xfrm>
              <a:custGeom>
                <a:avLst/>
                <a:gdLst>
                  <a:gd name="T0" fmla="*/ 44 w 44"/>
                  <a:gd name="T1" fmla="*/ 54 h 54"/>
                  <a:gd name="T2" fmla="*/ 33 w 44"/>
                  <a:gd name="T3" fmla="*/ 0 h 54"/>
                  <a:gd name="T4" fmla="*/ 23 w 44"/>
                  <a:gd name="T5" fmla="*/ 21 h 54"/>
                  <a:gd name="T6" fmla="*/ 0 w 44"/>
                  <a:gd name="T7" fmla="*/ 20 h 54"/>
                  <a:gd name="T8" fmla="*/ 44 w 44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4">
                    <a:moveTo>
                      <a:pt x="44" y="54"/>
                    </a:moveTo>
                    <a:lnTo>
                      <a:pt x="33" y="0"/>
                    </a:lnTo>
                    <a:lnTo>
                      <a:pt x="23" y="21"/>
                    </a:lnTo>
                    <a:lnTo>
                      <a:pt x="0" y="20"/>
                    </a:lnTo>
                    <a:lnTo>
                      <a:pt x="44" y="54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160"/>
              <p:cNvSpPr>
                <a:spLocks noChangeShapeType="1"/>
              </p:cNvSpPr>
              <p:nvPr/>
            </p:nvSpPr>
            <p:spPr bwMode="auto">
              <a:xfrm flipH="1" flipV="1">
                <a:off x="929" y="4804"/>
                <a:ext cx="6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61"/>
              <p:cNvSpPr>
                <a:spLocks/>
              </p:cNvSpPr>
              <p:nvPr/>
            </p:nvSpPr>
            <p:spPr bwMode="auto">
              <a:xfrm>
                <a:off x="893" y="4794"/>
                <a:ext cx="73" cy="13"/>
              </a:xfrm>
              <a:custGeom>
                <a:avLst/>
                <a:gdLst>
                  <a:gd name="T0" fmla="*/ 218 w 218"/>
                  <a:gd name="T1" fmla="*/ 0 h 38"/>
                  <a:gd name="T2" fmla="*/ 218 w 218"/>
                  <a:gd name="T3" fmla="*/ 20 h 38"/>
                  <a:gd name="T4" fmla="*/ 0 w 218"/>
                  <a:gd name="T5" fmla="*/ 38 h 38"/>
                  <a:gd name="T6" fmla="*/ 0 w 218"/>
                  <a:gd name="T7" fmla="*/ 1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38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38"/>
                    </a:lnTo>
                    <a:lnTo>
                      <a:pt x="0" y="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Line 162"/>
              <p:cNvSpPr>
                <a:spLocks noChangeShapeType="1"/>
              </p:cNvSpPr>
              <p:nvPr/>
            </p:nvSpPr>
            <p:spPr bwMode="auto">
              <a:xfrm>
                <a:off x="893" y="480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63"/>
              <p:cNvSpPr>
                <a:spLocks noChangeShapeType="1"/>
              </p:cNvSpPr>
              <p:nvPr/>
            </p:nvSpPr>
            <p:spPr bwMode="auto">
              <a:xfrm flipH="1" flipV="1">
                <a:off x="935" y="3768"/>
                <a:ext cx="5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64"/>
              <p:cNvSpPr>
                <a:spLocks/>
              </p:cNvSpPr>
              <p:nvPr/>
            </p:nvSpPr>
            <p:spPr bwMode="auto">
              <a:xfrm>
                <a:off x="898" y="3758"/>
                <a:ext cx="73" cy="13"/>
              </a:xfrm>
              <a:custGeom>
                <a:avLst/>
                <a:gdLst>
                  <a:gd name="T0" fmla="*/ 217 w 217"/>
                  <a:gd name="T1" fmla="*/ 0 h 38"/>
                  <a:gd name="T2" fmla="*/ 217 w 217"/>
                  <a:gd name="T3" fmla="*/ 20 h 38"/>
                  <a:gd name="T4" fmla="*/ 0 w 217"/>
                  <a:gd name="T5" fmla="*/ 38 h 38"/>
                  <a:gd name="T6" fmla="*/ 0 w 217"/>
                  <a:gd name="T7" fmla="*/ 1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38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38"/>
                    </a:lnTo>
                    <a:lnTo>
                      <a:pt x="0" y="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165"/>
              <p:cNvSpPr>
                <a:spLocks noChangeShapeType="1"/>
              </p:cNvSpPr>
              <p:nvPr/>
            </p:nvSpPr>
            <p:spPr bwMode="auto">
              <a:xfrm>
                <a:off x="898" y="376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66"/>
              <p:cNvSpPr>
                <a:spLocks noChangeShapeType="1"/>
              </p:cNvSpPr>
              <p:nvPr/>
            </p:nvSpPr>
            <p:spPr bwMode="auto">
              <a:xfrm flipH="1" flipV="1">
                <a:off x="935" y="2736"/>
                <a:ext cx="5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67"/>
              <p:cNvSpPr>
                <a:spLocks/>
              </p:cNvSpPr>
              <p:nvPr/>
            </p:nvSpPr>
            <p:spPr bwMode="auto">
              <a:xfrm>
                <a:off x="897" y="2725"/>
                <a:ext cx="74" cy="14"/>
              </a:xfrm>
              <a:custGeom>
                <a:avLst/>
                <a:gdLst>
                  <a:gd name="T0" fmla="*/ 217 w 219"/>
                  <a:gd name="T1" fmla="*/ 0 h 42"/>
                  <a:gd name="T2" fmla="*/ 219 w 219"/>
                  <a:gd name="T3" fmla="*/ 20 h 42"/>
                  <a:gd name="T4" fmla="*/ 2 w 219"/>
                  <a:gd name="T5" fmla="*/ 42 h 42"/>
                  <a:gd name="T6" fmla="*/ 0 w 219"/>
                  <a:gd name="T7" fmla="*/ 2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9" h="42">
                    <a:moveTo>
                      <a:pt x="217" y="0"/>
                    </a:moveTo>
                    <a:lnTo>
                      <a:pt x="219" y="20"/>
                    </a:lnTo>
                    <a:lnTo>
                      <a:pt x="2" y="42"/>
                    </a:lnTo>
                    <a:lnTo>
                      <a:pt x="0" y="2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Line 168"/>
              <p:cNvSpPr>
                <a:spLocks noChangeShapeType="1"/>
              </p:cNvSpPr>
              <p:nvPr/>
            </p:nvSpPr>
            <p:spPr bwMode="auto">
              <a:xfrm>
                <a:off x="897" y="2733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Line 169"/>
              <p:cNvSpPr>
                <a:spLocks noChangeShapeType="1"/>
              </p:cNvSpPr>
              <p:nvPr/>
            </p:nvSpPr>
            <p:spPr bwMode="auto">
              <a:xfrm flipH="1" flipV="1">
                <a:off x="1747" y="3788"/>
                <a:ext cx="58" cy="15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70"/>
              <p:cNvSpPr>
                <a:spLocks/>
              </p:cNvSpPr>
              <p:nvPr/>
            </p:nvSpPr>
            <p:spPr bwMode="auto">
              <a:xfrm>
                <a:off x="1710" y="3768"/>
                <a:ext cx="71" cy="34"/>
              </a:xfrm>
              <a:custGeom>
                <a:avLst/>
                <a:gdLst>
                  <a:gd name="T0" fmla="*/ 204 w 211"/>
                  <a:gd name="T1" fmla="*/ 0 h 100"/>
                  <a:gd name="T2" fmla="*/ 211 w 211"/>
                  <a:gd name="T3" fmla="*/ 20 h 100"/>
                  <a:gd name="T4" fmla="*/ 7 w 211"/>
                  <a:gd name="T5" fmla="*/ 100 h 100"/>
                  <a:gd name="T6" fmla="*/ 0 w 211"/>
                  <a:gd name="T7" fmla="*/ 8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00">
                    <a:moveTo>
                      <a:pt x="204" y="0"/>
                    </a:moveTo>
                    <a:lnTo>
                      <a:pt x="211" y="20"/>
                    </a:lnTo>
                    <a:lnTo>
                      <a:pt x="7" y="100"/>
                    </a:lnTo>
                    <a:lnTo>
                      <a:pt x="0" y="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Line 171"/>
              <p:cNvSpPr>
                <a:spLocks noChangeShapeType="1"/>
              </p:cNvSpPr>
              <p:nvPr/>
            </p:nvSpPr>
            <p:spPr bwMode="auto">
              <a:xfrm>
                <a:off x="1710" y="3795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Arc 172"/>
              <p:cNvSpPr>
                <a:spLocks/>
              </p:cNvSpPr>
              <p:nvPr/>
            </p:nvSpPr>
            <p:spPr bwMode="auto">
              <a:xfrm>
                <a:off x="1575" y="4718"/>
                <a:ext cx="251" cy="22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73"/>
              <p:cNvSpPr>
                <a:spLocks/>
              </p:cNvSpPr>
              <p:nvPr/>
            </p:nvSpPr>
            <p:spPr bwMode="auto">
              <a:xfrm>
                <a:off x="1569" y="4682"/>
                <a:ext cx="6" cy="73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Line 174"/>
              <p:cNvSpPr>
                <a:spLocks noChangeShapeType="1"/>
              </p:cNvSpPr>
              <p:nvPr/>
            </p:nvSpPr>
            <p:spPr bwMode="auto">
              <a:xfrm>
                <a:off x="1569" y="4755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Arc 175"/>
              <p:cNvSpPr>
                <a:spLocks/>
              </p:cNvSpPr>
              <p:nvPr/>
            </p:nvSpPr>
            <p:spPr bwMode="auto">
              <a:xfrm>
                <a:off x="1565" y="2624"/>
                <a:ext cx="272" cy="20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76"/>
              <p:cNvSpPr>
                <a:spLocks/>
              </p:cNvSpPr>
              <p:nvPr/>
            </p:nvSpPr>
            <p:spPr bwMode="auto">
              <a:xfrm>
                <a:off x="1558" y="2587"/>
                <a:ext cx="7" cy="74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Line 177"/>
              <p:cNvSpPr>
                <a:spLocks noChangeShapeType="1"/>
              </p:cNvSpPr>
              <p:nvPr/>
            </p:nvSpPr>
            <p:spPr bwMode="auto">
              <a:xfrm>
                <a:off x="1558" y="266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78"/>
              <p:cNvSpPr>
                <a:spLocks noChangeShapeType="1"/>
              </p:cNvSpPr>
              <p:nvPr/>
            </p:nvSpPr>
            <p:spPr bwMode="auto">
              <a:xfrm flipH="1" flipV="1">
                <a:off x="3044" y="1165"/>
                <a:ext cx="219" cy="22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79"/>
              <p:cNvSpPr>
                <a:spLocks/>
              </p:cNvSpPr>
              <p:nvPr/>
            </p:nvSpPr>
            <p:spPr bwMode="auto">
              <a:xfrm>
                <a:off x="3014" y="1134"/>
                <a:ext cx="56" cy="56"/>
              </a:xfrm>
              <a:custGeom>
                <a:avLst/>
                <a:gdLst>
                  <a:gd name="T0" fmla="*/ 156 w 169"/>
                  <a:gd name="T1" fmla="*/ 0 h 166"/>
                  <a:gd name="T2" fmla="*/ 169 w 169"/>
                  <a:gd name="T3" fmla="*/ 15 h 166"/>
                  <a:gd name="T4" fmla="*/ 14 w 169"/>
                  <a:gd name="T5" fmla="*/ 166 h 166"/>
                  <a:gd name="T6" fmla="*/ 0 w 169"/>
                  <a:gd name="T7" fmla="*/ 151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166">
                    <a:moveTo>
                      <a:pt x="156" y="0"/>
                    </a:moveTo>
                    <a:lnTo>
                      <a:pt x="169" y="15"/>
                    </a:lnTo>
                    <a:lnTo>
                      <a:pt x="14" y="166"/>
                    </a:lnTo>
                    <a:lnTo>
                      <a:pt x="0" y="15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Line 180"/>
              <p:cNvSpPr>
                <a:spLocks noChangeShapeType="1"/>
              </p:cNvSpPr>
              <p:nvPr/>
            </p:nvSpPr>
            <p:spPr bwMode="auto">
              <a:xfrm>
                <a:off x="3014" y="1185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81"/>
              <p:cNvSpPr>
                <a:spLocks/>
              </p:cNvSpPr>
              <p:nvPr/>
            </p:nvSpPr>
            <p:spPr bwMode="auto">
              <a:xfrm>
                <a:off x="1909" y="1587"/>
                <a:ext cx="342" cy="193"/>
              </a:xfrm>
              <a:custGeom>
                <a:avLst/>
                <a:gdLst>
                  <a:gd name="T0" fmla="*/ 1021 w 1021"/>
                  <a:gd name="T1" fmla="*/ 208 h 575"/>
                  <a:gd name="T2" fmla="*/ 621 w 1021"/>
                  <a:gd name="T3" fmla="*/ 0 h 575"/>
                  <a:gd name="T4" fmla="*/ 0 w 1021"/>
                  <a:gd name="T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21" h="575">
                    <a:moveTo>
                      <a:pt x="1021" y="208"/>
                    </a:moveTo>
                    <a:lnTo>
                      <a:pt x="621" y="0"/>
                    </a:lnTo>
                    <a:lnTo>
                      <a:pt x="0" y="5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82"/>
              <p:cNvSpPr>
                <a:spLocks/>
              </p:cNvSpPr>
              <p:nvPr/>
            </p:nvSpPr>
            <p:spPr bwMode="auto">
              <a:xfrm>
                <a:off x="1872" y="968"/>
                <a:ext cx="1415" cy="667"/>
              </a:xfrm>
              <a:custGeom>
                <a:avLst/>
                <a:gdLst>
                  <a:gd name="T0" fmla="*/ 0 w 4222"/>
                  <a:gd name="T1" fmla="*/ 1991 h 1991"/>
                  <a:gd name="T2" fmla="*/ 0 w 4222"/>
                  <a:gd name="T3" fmla="*/ 1785 h 1991"/>
                  <a:gd name="T4" fmla="*/ 3219 w 4222"/>
                  <a:gd name="T5" fmla="*/ 1785 h 1991"/>
                  <a:gd name="T6" fmla="*/ 4222 w 4222"/>
                  <a:gd name="T7" fmla="*/ 0 h 1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22" h="1991">
                    <a:moveTo>
                      <a:pt x="0" y="1991"/>
                    </a:moveTo>
                    <a:lnTo>
                      <a:pt x="0" y="1785"/>
                    </a:lnTo>
                    <a:lnTo>
                      <a:pt x="3219" y="1785"/>
                    </a:lnTo>
                    <a:lnTo>
                      <a:pt x="422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83"/>
              <p:cNvSpPr>
                <a:spLocks/>
              </p:cNvSpPr>
              <p:nvPr/>
            </p:nvSpPr>
            <p:spPr bwMode="auto">
              <a:xfrm>
                <a:off x="3245" y="968"/>
                <a:ext cx="42" cy="55"/>
              </a:xfrm>
              <a:custGeom>
                <a:avLst/>
                <a:gdLst>
                  <a:gd name="T0" fmla="*/ 42 w 42"/>
                  <a:gd name="T1" fmla="*/ 0 h 55"/>
                  <a:gd name="T2" fmla="*/ 0 w 42"/>
                  <a:gd name="T3" fmla="*/ 35 h 55"/>
                  <a:gd name="T4" fmla="*/ 23 w 42"/>
                  <a:gd name="T5" fmla="*/ 33 h 55"/>
                  <a:gd name="T6" fmla="*/ 33 w 42"/>
                  <a:gd name="T7" fmla="*/ 55 h 55"/>
                  <a:gd name="T8" fmla="*/ 42 w 4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5">
                    <a:moveTo>
                      <a:pt x="42" y="0"/>
                    </a:moveTo>
                    <a:lnTo>
                      <a:pt x="0" y="35"/>
                    </a:lnTo>
                    <a:lnTo>
                      <a:pt x="23" y="33"/>
                    </a:lnTo>
                    <a:lnTo>
                      <a:pt x="33" y="55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84"/>
              <p:cNvSpPr>
                <a:spLocks/>
              </p:cNvSpPr>
              <p:nvPr/>
            </p:nvSpPr>
            <p:spPr bwMode="auto">
              <a:xfrm>
                <a:off x="2031" y="1347"/>
                <a:ext cx="524" cy="133"/>
              </a:xfrm>
              <a:custGeom>
                <a:avLst/>
                <a:gdLst>
                  <a:gd name="T0" fmla="*/ 0 w 1563"/>
                  <a:gd name="T1" fmla="*/ 0 h 399"/>
                  <a:gd name="T2" fmla="*/ 542 w 1563"/>
                  <a:gd name="T3" fmla="*/ 399 h 399"/>
                  <a:gd name="T4" fmla="*/ 1563 w 1563"/>
                  <a:gd name="T5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3" h="399">
                    <a:moveTo>
                      <a:pt x="0" y="0"/>
                    </a:moveTo>
                    <a:lnTo>
                      <a:pt x="542" y="399"/>
                    </a:lnTo>
                    <a:lnTo>
                      <a:pt x="1563" y="39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Arc 185"/>
              <p:cNvSpPr>
                <a:spLocks/>
              </p:cNvSpPr>
              <p:nvPr/>
            </p:nvSpPr>
            <p:spPr bwMode="auto">
              <a:xfrm>
                <a:off x="2555" y="898"/>
                <a:ext cx="646" cy="58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86"/>
              <p:cNvSpPr>
                <a:spLocks/>
              </p:cNvSpPr>
              <p:nvPr/>
            </p:nvSpPr>
            <p:spPr bwMode="auto">
              <a:xfrm>
                <a:off x="3165" y="891"/>
                <a:ext cx="73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Line 187"/>
              <p:cNvSpPr>
                <a:spLocks noChangeShapeType="1"/>
              </p:cNvSpPr>
              <p:nvPr/>
            </p:nvSpPr>
            <p:spPr bwMode="auto">
              <a:xfrm>
                <a:off x="3165" y="89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88"/>
              <p:cNvSpPr>
                <a:spLocks/>
              </p:cNvSpPr>
              <p:nvPr/>
            </p:nvSpPr>
            <p:spPr bwMode="auto">
              <a:xfrm>
                <a:off x="2529" y="1037"/>
                <a:ext cx="891" cy="449"/>
              </a:xfrm>
              <a:custGeom>
                <a:avLst/>
                <a:gdLst>
                  <a:gd name="T0" fmla="*/ 0 w 2659"/>
                  <a:gd name="T1" fmla="*/ 941 h 1339"/>
                  <a:gd name="T2" fmla="*/ 732 w 2659"/>
                  <a:gd name="T3" fmla="*/ 1339 h 1339"/>
                  <a:gd name="T4" fmla="*/ 957 w 2659"/>
                  <a:gd name="T5" fmla="*/ 1339 h 1339"/>
                  <a:gd name="T6" fmla="*/ 2659 w 2659"/>
                  <a:gd name="T7" fmla="*/ 0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59" h="1339">
                    <a:moveTo>
                      <a:pt x="0" y="941"/>
                    </a:moveTo>
                    <a:lnTo>
                      <a:pt x="732" y="1339"/>
                    </a:lnTo>
                    <a:lnTo>
                      <a:pt x="957" y="1339"/>
                    </a:lnTo>
                    <a:lnTo>
                      <a:pt x="265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89"/>
              <p:cNvSpPr>
                <a:spLocks/>
              </p:cNvSpPr>
              <p:nvPr/>
            </p:nvSpPr>
            <p:spPr bwMode="auto">
              <a:xfrm>
                <a:off x="3398" y="1003"/>
                <a:ext cx="50" cy="63"/>
              </a:xfrm>
              <a:custGeom>
                <a:avLst/>
                <a:gdLst>
                  <a:gd name="T0" fmla="*/ 149 w 149"/>
                  <a:gd name="T1" fmla="*/ 173 h 187"/>
                  <a:gd name="T2" fmla="*/ 133 w 149"/>
                  <a:gd name="T3" fmla="*/ 187 h 187"/>
                  <a:gd name="T4" fmla="*/ 0 w 149"/>
                  <a:gd name="T5" fmla="*/ 14 h 187"/>
                  <a:gd name="T6" fmla="*/ 15 w 149"/>
                  <a:gd name="T7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87">
                    <a:moveTo>
                      <a:pt x="149" y="173"/>
                    </a:moveTo>
                    <a:lnTo>
                      <a:pt x="133" y="187"/>
                    </a:lnTo>
                    <a:lnTo>
                      <a:pt x="0" y="14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90"/>
              <p:cNvSpPr>
                <a:spLocks noChangeShapeType="1"/>
              </p:cNvSpPr>
              <p:nvPr/>
            </p:nvSpPr>
            <p:spPr bwMode="auto">
              <a:xfrm flipH="1">
                <a:off x="3398" y="1003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91"/>
              <p:cNvSpPr>
                <a:spLocks noChangeShapeType="1"/>
              </p:cNvSpPr>
              <p:nvPr/>
            </p:nvSpPr>
            <p:spPr bwMode="auto">
              <a:xfrm flipH="1" flipV="1">
                <a:off x="2694" y="999"/>
                <a:ext cx="305" cy="24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92"/>
              <p:cNvSpPr>
                <a:spLocks/>
              </p:cNvSpPr>
              <p:nvPr/>
            </p:nvSpPr>
            <p:spPr bwMode="auto">
              <a:xfrm>
                <a:off x="2665" y="967"/>
                <a:ext cx="52" cy="61"/>
              </a:xfrm>
              <a:custGeom>
                <a:avLst/>
                <a:gdLst>
                  <a:gd name="T0" fmla="*/ 138 w 154"/>
                  <a:gd name="T1" fmla="*/ 0 h 182"/>
                  <a:gd name="T2" fmla="*/ 154 w 154"/>
                  <a:gd name="T3" fmla="*/ 14 h 182"/>
                  <a:gd name="T4" fmla="*/ 16 w 154"/>
                  <a:gd name="T5" fmla="*/ 182 h 182"/>
                  <a:gd name="T6" fmla="*/ 0 w 154"/>
                  <a:gd name="T7" fmla="*/ 16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182">
                    <a:moveTo>
                      <a:pt x="138" y="0"/>
                    </a:moveTo>
                    <a:lnTo>
                      <a:pt x="154" y="14"/>
                    </a:lnTo>
                    <a:lnTo>
                      <a:pt x="16" y="182"/>
                    </a:lnTo>
                    <a:lnTo>
                      <a:pt x="0" y="16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Line 193"/>
              <p:cNvSpPr>
                <a:spLocks noChangeShapeType="1"/>
              </p:cNvSpPr>
              <p:nvPr/>
            </p:nvSpPr>
            <p:spPr bwMode="auto">
              <a:xfrm>
                <a:off x="2665" y="1023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94"/>
              <p:cNvSpPr>
                <a:spLocks/>
              </p:cNvSpPr>
              <p:nvPr/>
            </p:nvSpPr>
            <p:spPr bwMode="auto">
              <a:xfrm>
                <a:off x="2213" y="1117"/>
                <a:ext cx="139" cy="118"/>
              </a:xfrm>
              <a:custGeom>
                <a:avLst/>
                <a:gdLst>
                  <a:gd name="T0" fmla="*/ 288 w 415"/>
                  <a:gd name="T1" fmla="*/ 351 h 351"/>
                  <a:gd name="T2" fmla="*/ 415 w 415"/>
                  <a:gd name="T3" fmla="*/ 142 h 351"/>
                  <a:gd name="T4" fmla="*/ 0 w 415"/>
                  <a:gd name="T5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" h="351">
                    <a:moveTo>
                      <a:pt x="288" y="351"/>
                    </a:moveTo>
                    <a:lnTo>
                      <a:pt x="415" y="14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95"/>
              <p:cNvSpPr>
                <a:spLocks/>
              </p:cNvSpPr>
              <p:nvPr/>
            </p:nvSpPr>
            <p:spPr bwMode="auto">
              <a:xfrm>
                <a:off x="2194" y="1080"/>
                <a:ext cx="31" cy="72"/>
              </a:xfrm>
              <a:custGeom>
                <a:avLst/>
                <a:gdLst>
                  <a:gd name="T0" fmla="*/ 71 w 91"/>
                  <a:gd name="T1" fmla="*/ 0 h 215"/>
                  <a:gd name="T2" fmla="*/ 91 w 91"/>
                  <a:gd name="T3" fmla="*/ 7 h 215"/>
                  <a:gd name="T4" fmla="*/ 20 w 91"/>
                  <a:gd name="T5" fmla="*/ 215 h 215"/>
                  <a:gd name="T6" fmla="*/ 0 w 91"/>
                  <a:gd name="T7" fmla="*/ 209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215">
                    <a:moveTo>
                      <a:pt x="71" y="0"/>
                    </a:moveTo>
                    <a:lnTo>
                      <a:pt x="91" y="7"/>
                    </a:lnTo>
                    <a:lnTo>
                      <a:pt x="20" y="215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Line 196"/>
              <p:cNvSpPr>
                <a:spLocks noChangeShapeType="1"/>
              </p:cNvSpPr>
              <p:nvPr/>
            </p:nvSpPr>
            <p:spPr bwMode="auto">
              <a:xfrm>
                <a:off x="2194" y="1150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97"/>
              <p:cNvSpPr>
                <a:spLocks noChangeShapeType="1"/>
              </p:cNvSpPr>
              <p:nvPr/>
            </p:nvSpPr>
            <p:spPr bwMode="auto">
              <a:xfrm flipH="1" flipV="1">
                <a:off x="2598" y="1133"/>
                <a:ext cx="171" cy="10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98"/>
              <p:cNvSpPr>
                <a:spLocks/>
              </p:cNvSpPr>
              <p:nvPr/>
            </p:nvSpPr>
            <p:spPr bwMode="auto">
              <a:xfrm>
                <a:off x="2573" y="1098"/>
                <a:ext cx="44" cy="66"/>
              </a:xfrm>
              <a:custGeom>
                <a:avLst/>
                <a:gdLst>
                  <a:gd name="T0" fmla="*/ 115 w 133"/>
                  <a:gd name="T1" fmla="*/ 0 h 198"/>
                  <a:gd name="T2" fmla="*/ 133 w 133"/>
                  <a:gd name="T3" fmla="*/ 11 h 198"/>
                  <a:gd name="T4" fmla="*/ 18 w 133"/>
                  <a:gd name="T5" fmla="*/ 198 h 198"/>
                  <a:gd name="T6" fmla="*/ 0 w 133"/>
                  <a:gd name="T7" fmla="*/ 18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98">
                    <a:moveTo>
                      <a:pt x="115" y="0"/>
                    </a:moveTo>
                    <a:lnTo>
                      <a:pt x="133" y="11"/>
                    </a:lnTo>
                    <a:lnTo>
                      <a:pt x="18" y="198"/>
                    </a:lnTo>
                    <a:lnTo>
                      <a:pt x="0" y="18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Line 199"/>
              <p:cNvSpPr>
                <a:spLocks noChangeShapeType="1"/>
              </p:cNvSpPr>
              <p:nvPr/>
            </p:nvSpPr>
            <p:spPr bwMode="auto">
              <a:xfrm>
                <a:off x="2573" y="116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200"/>
              <p:cNvSpPr>
                <a:spLocks noChangeShapeType="1"/>
              </p:cNvSpPr>
              <p:nvPr/>
            </p:nvSpPr>
            <p:spPr bwMode="auto">
              <a:xfrm flipH="1" flipV="1">
                <a:off x="1631" y="2736"/>
                <a:ext cx="54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201"/>
              <p:cNvSpPr>
                <a:spLocks/>
              </p:cNvSpPr>
              <p:nvPr/>
            </p:nvSpPr>
            <p:spPr bwMode="auto">
              <a:xfrm>
                <a:off x="1604" y="2702"/>
                <a:ext cx="48" cy="65"/>
              </a:xfrm>
              <a:custGeom>
                <a:avLst/>
                <a:gdLst>
                  <a:gd name="T0" fmla="*/ 124 w 142"/>
                  <a:gd name="T1" fmla="*/ 0 h 193"/>
                  <a:gd name="T2" fmla="*/ 142 w 142"/>
                  <a:gd name="T3" fmla="*/ 11 h 193"/>
                  <a:gd name="T4" fmla="*/ 17 w 142"/>
                  <a:gd name="T5" fmla="*/ 193 h 193"/>
                  <a:gd name="T6" fmla="*/ 0 w 142"/>
                  <a:gd name="T7" fmla="*/ 18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193">
                    <a:moveTo>
                      <a:pt x="124" y="0"/>
                    </a:moveTo>
                    <a:lnTo>
                      <a:pt x="142" y="11"/>
                    </a:lnTo>
                    <a:lnTo>
                      <a:pt x="17" y="193"/>
                    </a:lnTo>
                    <a:lnTo>
                      <a:pt x="0" y="18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Line 202"/>
              <p:cNvSpPr>
                <a:spLocks noChangeShapeType="1"/>
              </p:cNvSpPr>
              <p:nvPr/>
            </p:nvSpPr>
            <p:spPr bwMode="auto">
              <a:xfrm>
                <a:off x="1604" y="276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203"/>
              <p:cNvSpPr>
                <a:spLocks noChangeShapeType="1"/>
              </p:cNvSpPr>
              <p:nvPr/>
            </p:nvSpPr>
            <p:spPr bwMode="auto">
              <a:xfrm flipH="1" flipV="1">
                <a:off x="1412" y="2726"/>
                <a:ext cx="118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204"/>
              <p:cNvSpPr>
                <a:spLocks/>
              </p:cNvSpPr>
              <p:nvPr/>
            </p:nvSpPr>
            <p:spPr bwMode="auto">
              <a:xfrm>
                <a:off x="1391" y="2690"/>
                <a:ext cx="36" cy="69"/>
              </a:xfrm>
              <a:custGeom>
                <a:avLst/>
                <a:gdLst>
                  <a:gd name="T0" fmla="*/ 89 w 109"/>
                  <a:gd name="T1" fmla="*/ 0 h 208"/>
                  <a:gd name="T2" fmla="*/ 109 w 109"/>
                  <a:gd name="T3" fmla="*/ 8 h 208"/>
                  <a:gd name="T4" fmla="*/ 20 w 109"/>
                  <a:gd name="T5" fmla="*/ 208 h 208"/>
                  <a:gd name="T6" fmla="*/ 0 w 109"/>
                  <a:gd name="T7" fmla="*/ 19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208">
                    <a:moveTo>
                      <a:pt x="89" y="0"/>
                    </a:moveTo>
                    <a:lnTo>
                      <a:pt x="109" y="8"/>
                    </a:lnTo>
                    <a:lnTo>
                      <a:pt x="20" y="208"/>
                    </a:lnTo>
                    <a:lnTo>
                      <a:pt x="0" y="19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6"/>
            <p:cNvSpPr>
              <a:spLocks noChangeShapeType="1"/>
            </p:cNvSpPr>
            <p:nvPr/>
          </p:nvSpPr>
          <p:spPr bwMode="auto">
            <a:xfrm>
              <a:off x="1391" y="275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/>
            </p:cNvSpPr>
            <p:nvPr/>
          </p:nvSpPr>
          <p:spPr bwMode="auto">
            <a:xfrm>
              <a:off x="1204" y="2726"/>
              <a:ext cx="86" cy="53"/>
            </a:xfrm>
            <a:custGeom>
              <a:avLst/>
              <a:gdLst>
                <a:gd name="T0" fmla="*/ 176 w 256"/>
                <a:gd name="T1" fmla="*/ 158 h 158"/>
                <a:gd name="T2" fmla="*/ 256 w 256"/>
                <a:gd name="T3" fmla="*/ 62 h 158"/>
                <a:gd name="T4" fmla="*/ 0 w 256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" h="158">
                  <a:moveTo>
                    <a:pt x="176" y="158"/>
                  </a:moveTo>
                  <a:lnTo>
                    <a:pt x="256" y="6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8"/>
            <p:cNvSpPr>
              <a:spLocks/>
            </p:cNvSpPr>
            <p:nvPr/>
          </p:nvSpPr>
          <p:spPr bwMode="auto">
            <a:xfrm>
              <a:off x="1189" y="2689"/>
              <a:ext cx="23" cy="73"/>
            </a:xfrm>
            <a:custGeom>
              <a:avLst/>
              <a:gdLst>
                <a:gd name="T0" fmla="*/ 49 w 69"/>
                <a:gd name="T1" fmla="*/ 0 h 218"/>
                <a:gd name="T2" fmla="*/ 69 w 69"/>
                <a:gd name="T3" fmla="*/ 5 h 218"/>
                <a:gd name="T4" fmla="*/ 20 w 69"/>
                <a:gd name="T5" fmla="*/ 218 h 218"/>
                <a:gd name="T6" fmla="*/ 0 w 69"/>
                <a:gd name="T7" fmla="*/ 2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218">
                  <a:moveTo>
                    <a:pt x="49" y="0"/>
                  </a:moveTo>
                  <a:lnTo>
                    <a:pt x="69" y="5"/>
                  </a:lnTo>
                  <a:lnTo>
                    <a:pt x="20" y="218"/>
                  </a:lnTo>
                  <a:lnTo>
                    <a:pt x="0" y="2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>
              <a:off x="1189" y="276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1391" y="2683"/>
              <a:ext cx="588" cy="203"/>
            </a:xfrm>
            <a:custGeom>
              <a:avLst/>
              <a:gdLst>
                <a:gd name="T0" fmla="*/ 0 w 1754"/>
                <a:gd name="T1" fmla="*/ 477 h 606"/>
                <a:gd name="T2" fmla="*/ 271 w 1754"/>
                <a:gd name="T3" fmla="*/ 606 h 606"/>
                <a:gd name="T4" fmla="*/ 1754 w 1754"/>
                <a:gd name="T5" fmla="*/ 0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4" h="606">
                  <a:moveTo>
                    <a:pt x="0" y="477"/>
                  </a:moveTo>
                  <a:lnTo>
                    <a:pt x="271" y="606"/>
                  </a:lnTo>
                  <a:lnTo>
                    <a:pt x="175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1965" y="2646"/>
              <a:ext cx="34" cy="71"/>
            </a:xfrm>
            <a:custGeom>
              <a:avLst/>
              <a:gdLst>
                <a:gd name="T0" fmla="*/ 100 w 100"/>
                <a:gd name="T1" fmla="*/ 204 h 211"/>
                <a:gd name="T2" fmla="*/ 80 w 100"/>
                <a:gd name="T3" fmla="*/ 211 h 211"/>
                <a:gd name="T4" fmla="*/ 0 w 100"/>
                <a:gd name="T5" fmla="*/ 6 h 211"/>
                <a:gd name="T6" fmla="*/ 20 w 100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11">
                  <a:moveTo>
                    <a:pt x="100" y="204"/>
                  </a:moveTo>
                  <a:lnTo>
                    <a:pt x="80" y="211"/>
                  </a:lnTo>
                  <a:lnTo>
                    <a:pt x="0" y="6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2"/>
            <p:cNvSpPr>
              <a:spLocks noChangeShapeType="1"/>
            </p:cNvSpPr>
            <p:nvPr/>
          </p:nvSpPr>
          <p:spPr bwMode="auto">
            <a:xfrm flipH="1">
              <a:off x="1965" y="2646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1092" y="2843"/>
              <a:ext cx="406" cy="54"/>
            </a:xfrm>
            <a:custGeom>
              <a:avLst/>
              <a:gdLst>
                <a:gd name="T0" fmla="*/ 0 w 1212"/>
                <a:gd name="T1" fmla="*/ 0 h 160"/>
                <a:gd name="T2" fmla="*/ 175 w 1212"/>
                <a:gd name="T3" fmla="*/ 160 h 160"/>
                <a:gd name="T4" fmla="*/ 1212 w 1212"/>
                <a:gd name="T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2" h="160">
                  <a:moveTo>
                    <a:pt x="0" y="0"/>
                  </a:moveTo>
                  <a:lnTo>
                    <a:pt x="175" y="160"/>
                  </a:lnTo>
                  <a:lnTo>
                    <a:pt x="1212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4"/>
            <p:cNvSpPr>
              <a:spLocks/>
            </p:cNvSpPr>
            <p:nvPr/>
          </p:nvSpPr>
          <p:spPr bwMode="auto">
            <a:xfrm>
              <a:off x="1498" y="2523"/>
              <a:ext cx="320" cy="3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1781" y="2516"/>
              <a:ext cx="7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6"/>
            <p:cNvSpPr>
              <a:spLocks noChangeShapeType="1"/>
            </p:cNvSpPr>
            <p:nvPr/>
          </p:nvSpPr>
          <p:spPr bwMode="auto">
            <a:xfrm>
              <a:off x="1781" y="25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7"/>
            <p:cNvSpPr>
              <a:spLocks noChangeShapeType="1"/>
            </p:cNvSpPr>
            <p:nvPr/>
          </p:nvSpPr>
          <p:spPr bwMode="auto">
            <a:xfrm flipH="1" flipV="1">
              <a:off x="1551" y="3778"/>
              <a:ext cx="139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8"/>
            <p:cNvSpPr>
              <a:spLocks/>
            </p:cNvSpPr>
            <p:nvPr/>
          </p:nvSpPr>
          <p:spPr bwMode="auto">
            <a:xfrm>
              <a:off x="1533" y="3741"/>
              <a:ext cx="31" cy="72"/>
            </a:xfrm>
            <a:custGeom>
              <a:avLst/>
              <a:gdLst>
                <a:gd name="T0" fmla="*/ 71 w 91"/>
                <a:gd name="T1" fmla="*/ 0 h 215"/>
                <a:gd name="T2" fmla="*/ 91 w 91"/>
                <a:gd name="T3" fmla="*/ 7 h 215"/>
                <a:gd name="T4" fmla="*/ 19 w 91"/>
                <a:gd name="T5" fmla="*/ 215 h 215"/>
                <a:gd name="T6" fmla="*/ 0 w 91"/>
                <a:gd name="T7" fmla="*/ 20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15">
                  <a:moveTo>
                    <a:pt x="71" y="0"/>
                  </a:moveTo>
                  <a:lnTo>
                    <a:pt x="91" y="7"/>
                  </a:lnTo>
                  <a:lnTo>
                    <a:pt x="19" y="215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9"/>
            <p:cNvSpPr>
              <a:spLocks noChangeShapeType="1"/>
            </p:cNvSpPr>
            <p:nvPr/>
          </p:nvSpPr>
          <p:spPr bwMode="auto">
            <a:xfrm>
              <a:off x="1533" y="3811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0"/>
            <p:cNvSpPr>
              <a:spLocks/>
            </p:cNvSpPr>
            <p:nvPr/>
          </p:nvSpPr>
          <p:spPr bwMode="auto">
            <a:xfrm>
              <a:off x="1530" y="3746"/>
              <a:ext cx="443" cy="198"/>
            </a:xfrm>
            <a:custGeom>
              <a:avLst/>
              <a:gdLst>
                <a:gd name="T0" fmla="*/ 0 w 1323"/>
                <a:gd name="T1" fmla="*/ 430 h 590"/>
                <a:gd name="T2" fmla="*/ 255 w 1323"/>
                <a:gd name="T3" fmla="*/ 590 h 590"/>
                <a:gd name="T4" fmla="*/ 1323 w 1323"/>
                <a:gd name="T5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3" h="590">
                  <a:moveTo>
                    <a:pt x="0" y="430"/>
                  </a:moveTo>
                  <a:lnTo>
                    <a:pt x="255" y="590"/>
                  </a:lnTo>
                  <a:lnTo>
                    <a:pt x="13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1"/>
            <p:cNvSpPr>
              <a:spLocks/>
            </p:cNvSpPr>
            <p:nvPr/>
          </p:nvSpPr>
          <p:spPr bwMode="auto">
            <a:xfrm>
              <a:off x="1955" y="3711"/>
              <a:ext cx="42" cy="67"/>
            </a:xfrm>
            <a:custGeom>
              <a:avLst/>
              <a:gdLst>
                <a:gd name="T0" fmla="*/ 125 w 125"/>
                <a:gd name="T1" fmla="*/ 191 h 200"/>
                <a:gd name="T2" fmla="*/ 107 w 125"/>
                <a:gd name="T3" fmla="*/ 200 h 200"/>
                <a:gd name="T4" fmla="*/ 0 w 125"/>
                <a:gd name="T5" fmla="*/ 9 h 200"/>
                <a:gd name="T6" fmla="*/ 18 w 125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200">
                  <a:moveTo>
                    <a:pt x="125" y="191"/>
                  </a:moveTo>
                  <a:lnTo>
                    <a:pt x="107" y="200"/>
                  </a:lnTo>
                  <a:lnTo>
                    <a:pt x="0" y="9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2"/>
            <p:cNvSpPr>
              <a:spLocks noChangeShapeType="1"/>
            </p:cNvSpPr>
            <p:nvPr/>
          </p:nvSpPr>
          <p:spPr bwMode="auto">
            <a:xfrm flipH="1">
              <a:off x="1955" y="371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>
              <a:off x="1375" y="3890"/>
              <a:ext cx="170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4"/>
            <p:cNvSpPr>
              <a:spLocks/>
            </p:cNvSpPr>
            <p:nvPr/>
          </p:nvSpPr>
          <p:spPr bwMode="auto">
            <a:xfrm>
              <a:off x="1545" y="3629"/>
              <a:ext cx="289" cy="35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5"/>
            <p:cNvSpPr>
              <a:spLocks/>
            </p:cNvSpPr>
            <p:nvPr/>
          </p:nvSpPr>
          <p:spPr bwMode="auto">
            <a:xfrm>
              <a:off x="1770" y="3613"/>
              <a:ext cx="64" cy="1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60"/>
                <a:gd name="T1" fmla="*/ 0 h 21600"/>
                <a:gd name="T2" fmla="*/ 21560 w 21560"/>
                <a:gd name="T3" fmla="*/ 20293 h 21600"/>
                <a:gd name="T4" fmla="*/ 0 w 2156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60" h="21600" fill="none" extrusionOk="0">
                  <a:moveTo>
                    <a:pt x="-1" y="0"/>
                  </a:moveTo>
                  <a:cubicBezTo>
                    <a:pt x="11421" y="0"/>
                    <a:pt x="20869" y="8892"/>
                    <a:pt x="21560" y="20292"/>
                  </a:cubicBezTo>
                </a:path>
                <a:path w="21560" h="21600" stroke="0" extrusionOk="0">
                  <a:moveTo>
                    <a:pt x="-1" y="0"/>
                  </a:moveTo>
                  <a:cubicBezTo>
                    <a:pt x="11421" y="0"/>
                    <a:pt x="20869" y="8892"/>
                    <a:pt x="21560" y="2029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6"/>
            <p:cNvSpPr>
              <a:spLocks/>
            </p:cNvSpPr>
            <p:nvPr/>
          </p:nvSpPr>
          <p:spPr bwMode="auto">
            <a:xfrm>
              <a:off x="1755" y="3575"/>
              <a:ext cx="24" cy="74"/>
            </a:xfrm>
            <a:custGeom>
              <a:avLst/>
              <a:gdLst>
                <a:gd name="T0" fmla="*/ 53 w 73"/>
                <a:gd name="T1" fmla="*/ 0 h 218"/>
                <a:gd name="T2" fmla="*/ 73 w 73"/>
                <a:gd name="T3" fmla="*/ 5 h 218"/>
                <a:gd name="T4" fmla="*/ 20 w 73"/>
                <a:gd name="T5" fmla="*/ 218 h 218"/>
                <a:gd name="T6" fmla="*/ 0 w 73"/>
                <a:gd name="T7" fmla="*/ 2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18">
                  <a:moveTo>
                    <a:pt x="53" y="0"/>
                  </a:moveTo>
                  <a:lnTo>
                    <a:pt x="73" y="5"/>
                  </a:lnTo>
                  <a:lnTo>
                    <a:pt x="20" y="218"/>
                  </a:lnTo>
                  <a:lnTo>
                    <a:pt x="0" y="2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7"/>
            <p:cNvSpPr>
              <a:spLocks noChangeShapeType="1"/>
            </p:cNvSpPr>
            <p:nvPr/>
          </p:nvSpPr>
          <p:spPr bwMode="auto">
            <a:xfrm>
              <a:off x="1755" y="3647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28"/>
            <p:cNvSpPr>
              <a:spLocks/>
            </p:cNvSpPr>
            <p:nvPr/>
          </p:nvSpPr>
          <p:spPr bwMode="auto">
            <a:xfrm>
              <a:off x="1236" y="3789"/>
              <a:ext cx="128" cy="1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9"/>
            <p:cNvSpPr>
              <a:spLocks/>
            </p:cNvSpPr>
            <p:nvPr/>
          </p:nvSpPr>
          <p:spPr bwMode="auto">
            <a:xfrm>
              <a:off x="1328" y="3782"/>
              <a:ext cx="7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>
              <a:off x="1328" y="37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Arc 231"/>
            <p:cNvSpPr>
              <a:spLocks/>
            </p:cNvSpPr>
            <p:nvPr/>
          </p:nvSpPr>
          <p:spPr bwMode="auto">
            <a:xfrm>
              <a:off x="1231" y="4815"/>
              <a:ext cx="107" cy="119"/>
            </a:xfrm>
            <a:custGeom>
              <a:avLst/>
              <a:gdLst>
                <a:gd name="G0" fmla="+- 0 0 0"/>
                <a:gd name="G1" fmla="+- 185 0 0"/>
                <a:gd name="G2" fmla="+- 21600 0 0"/>
                <a:gd name="T0" fmla="*/ 21599 w 21600"/>
                <a:gd name="T1" fmla="*/ 0 h 21785"/>
                <a:gd name="T2" fmla="*/ 0 w 21600"/>
                <a:gd name="T3" fmla="*/ 21785 h 21785"/>
                <a:gd name="T4" fmla="*/ 0 w 21600"/>
                <a:gd name="T5" fmla="*/ 185 h 2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5" fill="none" extrusionOk="0">
                  <a:moveTo>
                    <a:pt x="21599" y="-1"/>
                  </a:moveTo>
                  <a:cubicBezTo>
                    <a:pt x="21599" y="61"/>
                    <a:pt x="21600" y="123"/>
                    <a:pt x="21600" y="185"/>
                  </a:cubicBezTo>
                  <a:cubicBezTo>
                    <a:pt x="21600" y="12114"/>
                    <a:pt x="11929" y="21784"/>
                    <a:pt x="0" y="21785"/>
                  </a:cubicBezTo>
                </a:path>
                <a:path w="21600" h="21785" stroke="0" extrusionOk="0">
                  <a:moveTo>
                    <a:pt x="21599" y="-1"/>
                  </a:moveTo>
                  <a:cubicBezTo>
                    <a:pt x="21599" y="61"/>
                    <a:pt x="21600" y="123"/>
                    <a:pt x="21600" y="185"/>
                  </a:cubicBezTo>
                  <a:cubicBezTo>
                    <a:pt x="21600" y="12114"/>
                    <a:pt x="11929" y="21784"/>
                    <a:pt x="0" y="21785"/>
                  </a:cubicBezTo>
                  <a:lnTo>
                    <a:pt x="0" y="1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1301" y="4809"/>
              <a:ext cx="7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>
              <a:off x="1301" y="480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4"/>
            <p:cNvSpPr>
              <a:spLocks noChangeShapeType="1"/>
            </p:cNvSpPr>
            <p:nvPr/>
          </p:nvSpPr>
          <p:spPr bwMode="auto">
            <a:xfrm flipH="1" flipV="1">
              <a:off x="1545" y="4804"/>
              <a:ext cx="134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5"/>
            <p:cNvSpPr>
              <a:spLocks/>
            </p:cNvSpPr>
            <p:nvPr/>
          </p:nvSpPr>
          <p:spPr bwMode="auto">
            <a:xfrm>
              <a:off x="1522" y="4768"/>
              <a:ext cx="41" cy="69"/>
            </a:xfrm>
            <a:custGeom>
              <a:avLst/>
              <a:gdLst>
                <a:gd name="T0" fmla="*/ 103 w 120"/>
                <a:gd name="T1" fmla="*/ 0 h 204"/>
                <a:gd name="T2" fmla="*/ 120 w 120"/>
                <a:gd name="T3" fmla="*/ 9 h 204"/>
                <a:gd name="T4" fmla="*/ 18 w 120"/>
                <a:gd name="T5" fmla="*/ 204 h 204"/>
                <a:gd name="T6" fmla="*/ 0 w 120"/>
                <a:gd name="T7" fmla="*/ 19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204">
                  <a:moveTo>
                    <a:pt x="103" y="0"/>
                  </a:moveTo>
                  <a:lnTo>
                    <a:pt x="120" y="9"/>
                  </a:lnTo>
                  <a:lnTo>
                    <a:pt x="18" y="204"/>
                  </a:lnTo>
                  <a:lnTo>
                    <a:pt x="0" y="19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>
              <a:off x="1522" y="483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37"/>
            <p:cNvSpPr>
              <a:spLocks noChangeShapeType="1"/>
            </p:cNvSpPr>
            <p:nvPr/>
          </p:nvSpPr>
          <p:spPr bwMode="auto">
            <a:xfrm flipH="1" flipV="1">
              <a:off x="1343" y="4740"/>
              <a:ext cx="171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1315" y="4706"/>
              <a:ext cx="50" cy="63"/>
            </a:xfrm>
            <a:custGeom>
              <a:avLst/>
              <a:gdLst>
                <a:gd name="T0" fmla="*/ 133 w 149"/>
                <a:gd name="T1" fmla="*/ 0 h 187"/>
                <a:gd name="T2" fmla="*/ 149 w 149"/>
                <a:gd name="T3" fmla="*/ 14 h 187"/>
                <a:gd name="T4" fmla="*/ 16 w 149"/>
                <a:gd name="T5" fmla="*/ 187 h 187"/>
                <a:gd name="T6" fmla="*/ 0 w 149"/>
                <a:gd name="T7" fmla="*/ 17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87">
                  <a:moveTo>
                    <a:pt x="133" y="0"/>
                  </a:moveTo>
                  <a:lnTo>
                    <a:pt x="149" y="14"/>
                  </a:lnTo>
                  <a:lnTo>
                    <a:pt x="16" y="187"/>
                  </a:lnTo>
                  <a:lnTo>
                    <a:pt x="0" y="17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39"/>
            <p:cNvSpPr>
              <a:spLocks noChangeShapeType="1"/>
            </p:cNvSpPr>
            <p:nvPr/>
          </p:nvSpPr>
          <p:spPr bwMode="auto">
            <a:xfrm>
              <a:off x="1315" y="476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1396" y="4745"/>
              <a:ext cx="434" cy="241"/>
            </a:xfrm>
            <a:custGeom>
              <a:avLst/>
              <a:gdLst>
                <a:gd name="T0" fmla="*/ 0 w 1294"/>
                <a:gd name="T1" fmla="*/ 590 h 717"/>
                <a:gd name="T2" fmla="*/ 209 w 1294"/>
                <a:gd name="T3" fmla="*/ 717 h 717"/>
                <a:gd name="T4" fmla="*/ 1292 w 1294"/>
                <a:gd name="T5" fmla="*/ 2 h 717"/>
                <a:gd name="T6" fmla="*/ 1294 w 1294"/>
                <a:gd name="T7" fmla="*/ 0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4" h="717">
                  <a:moveTo>
                    <a:pt x="0" y="590"/>
                  </a:moveTo>
                  <a:lnTo>
                    <a:pt x="209" y="717"/>
                  </a:lnTo>
                  <a:lnTo>
                    <a:pt x="1292" y="2"/>
                  </a:lnTo>
                  <a:lnTo>
                    <a:pt x="12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1804" y="4714"/>
              <a:ext cx="57" cy="57"/>
            </a:xfrm>
            <a:custGeom>
              <a:avLst/>
              <a:gdLst>
                <a:gd name="T0" fmla="*/ 171 w 171"/>
                <a:gd name="T1" fmla="*/ 155 h 171"/>
                <a:gd name="T2" fmla="*/ 155 w 171"/>
                <a:gd name="T3" fmla="*/ 171 h 171"/>
                <a:gd name="T4" fmla="*/ 0 w 171"/>
                <a:gd name="T5" fmla="*/ 15 h 171"/>
                <a:gd name="T6" fmla="*/ 15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5"/>
                  </a:moveTo>
                  <a:lnTo>
                    <a:pt x="155" y="17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 flipH="1">
              <a:off x="1804" y="4714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1092" y="3890"/>
              <a:ext cx="614" cy="103"/>
            </a:xfrm>
            <a:custGeom>
              <a:avLst/>
              <a:gdLst>
                <a:gd name="T0" fmla="*/ 0 w 1834"/>
                <a:gd name="T1" fmla="*/ 0 h 305"/>
                <a:gd name="T2" fmla="*/ 286 w 1834"/>
                <a:gd name="T3" fmla="*/ 207 h 305"/>
                <a:gd name="T4" fmla="*/ 1834 w 1834"/>
                <a:gd name="T5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4" h="305">
                  <a:moveTo>
                    <a:pt x="0" y="0"/>
                  </a:moveTo>
                  <a:lnTo>
                    <a:pt x="286" y="207"/>
                  </a:lnTo>
                  <a:lnTo>
                    <a:pt x="1834" y="3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Arc 244"/>
            <p:cNvSpPr>
              <a:spLocks/>
            </p:cNvSpPr>
            <p:nvPr/>
          </p:nvSpPr>
          <p:spPr bwMode="auto">
            <a:xfrm>
              <a:off x="1706" y="3453"/>
              <a:ext cx="188" cy="540"/>
            </a:xfrm>
            <a:custGeom>
              <a:avLst/>
              <a:gdLst>
                <a:gd name="G0" fmla="+- 116 0 0"/>
                <a:gd name="G1" fmla="+- 0 0 0"/>
                <a:gd name="G2" fmla="+- 21600 0 0"/>
                <a:gd name="T0" fmla="*/ 21716 w 21716"/>
                <a:gd name="T1" fmla="*/ 0 h 21600"/>
                <a:gd name="T2" fmla="*/ 0 w 21716"/>
                <a:gd name="T3" fmla="*/ 21600 h 21600"/>
                <a:gd name="T4" fmla="*/ 116 w 217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6" h="21600" fill="none" extrusionOk="0">
                  <a:moveTo>
                    <a:pt x="21716" y="0"/>
                  </a:moveTo>
                  <a:cubicBezTo>
                    <a:pt x="21716" y="11929"/>
                    <a:pt x="12045" y="21600"/>
                    <a:pt x="116" y="21600"/>
                  </a:cubicBezTo>
                  <a:cubicBezTo>
                    <a:pt x="77" y="21600"/>
                    <a:pt x="38" y="21599"/>
                    <a:pt x="0" y="21599"/>
                  </a:cubicBezTo>
                </a:path>
                <a:path w="21716" h="21600" stroke="0" extrusionOk="0">
                  <a:moveTo>
                    <a:pt x="21716" y="0"/>
                  </a:moveTo>
                  <a:cubicBezTo>
                    <a:pt x="21716" y="11929"/>
                    <a:pt x="12045" y="21600"/>
                    <a:pt x="116" y="21600"/>
                  </a:cubicBezTo>
                  <a:cubicBezTo>
                    <a:pt x="77" y="21600"/>
                    <a:pt x="38" y="21599"/>
                    <a:pt x="0" y="21599"/>
                  </a:cubicBezTo>
                  <a:lnTo>
                    <a:pt x="11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1856" y="3446"/>
              <a:ext cx="7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46"/>
            <p:cNvSpPr>
              <a:spLocks noChangeShapeType="1"/>
            </p:cNvSpPr>
            <p:nvPr/>
          </p:nvSpPr>
          <p:spPr bwMode="auto">
            <a:xfrm>
              <a:off x="1856" y="34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7"/>
            <p:cNvSpPr>
              <a:spLocks/>
            </p:cNvSpPr>
            <p:nvPr/>
          </p:nvSpPr>
          <p:spPr bwMode="auto">
            <a:xfrm>
              <a:off x="1092" y="4943"/>
              <a:ext cx="497" cy="59"/>
            </a:xfrm>
            <a:custGeom>
              <a:avLst/>
              <a:gdLst>
                <a:gd name="T0" fmla="*/ 0 w 1483"/>
                <a:gd name="T1" fmla="*/ 0 h 176"/>
                <a:gd name="T2" fmla="*/ 255 w 1483"/>
                <a:gd name="T3" fmla="*/ 176 h 176"/>
                <a:gd name="T4" fmla="*/ 1483 w 1483"/>
                <a:gd name="T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3" h="176">
                  <a:moveTo>
                    <a:pt x="0" y="0"/>
                  </a:moveTo>
                  <a:lnTo>
                    <a:pt x="255" y="176"/>
                  </a:lnTo>
                  <a:lnTo>
                    <a:pt x="1483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Arc 248"/>
            <p:cNvSpPr>
              <a:spLocks/>
            </p:cNvSpPr>
            <p:nvPr/>
          </p:nvSpPr>
          <p:spPr bwMode="auto">
            <a:xfrm>
              <a:off x="1589" y="4563"/>
              <a:ext cx="91" cy="440"/>
            </a:xfrm>
            <a:custGeom>
              <a:avLst/>
              <a:gdLst>
                <a:gd name="G0" fmla="+- 0 0 0"/>
                <a:gd name="G1" fmla="+- 50 0 0"/>
                <a:gd name="G2" fmla="+- 21600 0 0"/>
                <a:gd name="T0" fmla="*/ 21600 w 21600"/>
                <a:gd name="T1" fmla="*/ 0 h 21650"/>
                <a:gd name="T2" fmla="*/ 0 w 21600"/>
                <a:gd name="T3" fmla="*/ 21650 h 21650"/>
                <a:gd name="T4" fmla="*/ 0 w 21600"/>
                <a:gd name="T5" fmla="*/ 50 h 2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0" fill="none" extrusionOk="0">
                  <a:moveTo>
                    <a:pt x="21599" y="0"/>
                  </a:moveTo>
                  <a:cubicBezTo>
                    <a:pt x="21599" y="16"/>
                    <a:pt x="21600" y="33"/>
                    <a:pt x="21600" y="50"/>
                  </a:cubicBezTo>
                  <a:cubicBezTo>
                    <a:pt x="21600" y="11979"/>
                    <a:pt x="11929" y="21649"/>
                    <a:pt x="0" y="21650"/>
                  </a:cubicBezTo>
                </a:path>
                <a:path w="21600" h="21650" stroke="0" extrusionOk="0">
                  <a:moveTo>
                    <a:pt x="21599" y="0"/>
                  </a:moveTo>
                  <a:cubicBezTo>
                    <a:pt x="21599" y="16"/>
                    <a:pt x="21600" y="33"/>
                    <a:pt x="21600" y="50"/>
                  </a:cubicBezTo>
                  <a:cubicBezTo>
                    <a:pt x="21600" y="11979"/>
                    <a:pt x="11929" y="21649"/>
                    <a:pt x="0" y="21650"/>
                  </a:cubicBezTo>
                  <a:lnTo>
                    <a:pt x="0" y="5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1643" y="4557"/>
              <a:ext cx="7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>
              <a:off x="1643" y="455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1"/>
            <p:cNvSpPr>
              <a:spLocks/>
            </p:cNvSpPr>
            <p:nvPr/>
          </p:nvSpPr>
          <p:spPr bwMode="auto">
            <a:xfrm>
              <a:off x="1012" y="2379"/>
              <a:ext cx="891" cy="571"/>
            </a:xfrm>
            <a:custGeom>
              <a:avLst/>
              <a:gdLst>
                <a:gd name="T0" fmla="*/ 0 w 2659"/>
                <a:gd name="T1" fmla="*/ 1705 h 1705"/>
                <a:gd name="T2" fmla="*/ 2357 w 2659"/>
                <a:gd name="T3" fmla="*/ 1705 h 1705"/>
                <a:gd name="T4" fmla="*/ 2659 w 2659"/>
                <a:gd name="T5" fmla="*/ 0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59" h="1705">
                  <a:moveTo>
                    <a:pt x="0" y="1705"/>
                  </a:moveTo>
                  <a:lnTo>
                    <a:pt x="2357" y="1705"/>
                  </a:lnTo>
                  <a:lnTo>
                    <a:pt x="26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1876" y="2379"/>
              <a:ext cx="36" cy="54"/>
            </a:xfrm>
            <a:custGeom>
              <a:avLst/>
              <a:gdLst>
                <a:gd name="T0" fmla="*/ 27 w 36"/>
                <a:gd name="T1" fmla="*/ 0 h 54"/>
                <a:gd name="T2" fmla="*/ 0 w 36"/>
                <a:gd name="T3" fmla="*/ 47 h 54"/>
                <a:gd name="T4" fmla="*/ 21 w 36"/>
                <a:gd name="T5" fmla="*/ 37 h 54"/>
                <a:gd name="T6" fmla="*/ 36 w 36"/>
                <a:gd name="T7" fmla="*/ 54 h 54"/>
                <a:gd name="T8" fmla="*/ 27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27" y="0"/>
                  </a:moveTo>
                  <a:lnTo>
                    <a:pt x="0" y="47"/>
                  </a:lnTo>
                  <a:lnTo>
                    <a:pt x="21" y="37"/>
                  </a:lnTo>
                  <a:lnTo>
                    <a:pt x="36" y="5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1017" y="3495"/>
              <a:ext cx="903" cy="498"/>
            </a:xfrm>
            <a:custGeom>
              <a:avLst/>
              <a:gdLst>
                <a:gd name="T0" fmla="*/ 0 w 2693"/>
                <a:gd name="T1" fmla="*/ 1483 h 1483"/>
                <a:gd name="T2" fmla="*/ 2549 w 2693"/>
                <a:gd name="T3" fmla="*/ 1483 h 1483"/>
                <a:gd name="T4" fmla="*/ 2693 w 2693"/>
                <a:gd name="T5" fmla="*/ 0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3" h="1483">
                  <a:moveTo>
                    <a:pt x="0" y="1483"/>
                  </a:moveTo>
                  <a:lnTo>
                    <a:pt x="2549" y="1483"/>
                  </a:lnTo>
                  <a:lnTo>
                    <a:pt x="269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4"/>
            <p:cNvSpPr>
              <a:spLocks/>
            </p:cNvSpPr>
            <p:nvPr/>
          </p:nvSpPr>
          <p:spPr bwMode="auto">
            <a:xfrm>
              <a:off x="1896" y="3495"/>
              <a:ext cx="37" cy="54"/>
            </a:xfrm>
            <a:custGeom>
              <a:avLst/>
              <a:gdLst>
                <a:gd name="T0" fmla="*/ 24 w 37"/>
                <a:gd name="T1" fmla="*/ 0 h 54"/>
                <a:gd name="T2" fmla="*/ 0 w 37"/>
                <a:gd name="T3" fmla="*/ 50 h 54"/>
                <a:gd name="T4" fmla="*/ 20 w 37"/>
                <a:gd name="T5" fmla="*/ 39 h 54"/>
                <a:gd name="T6" fmla="*/ 37 w 37"/>
                <a:gd name="T7" fmla="*/ 54 h 54"/>
                <a:gd name="T8" fmla="*/ 24 w 37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4">
                  <a:moveTo>
                    <a:pt x="24" y="0"/>
                  </a:moveTo>
                  <a:lnTo>
                    <a:pt x="0" y="50"/>
                  </a:lnTo>
                  <a:lnTo>
                    <a:pt x="20" y="39"/>
                  </a:lnTo>
                  <a:lnTo>
                    <a:pt x="37" y="5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5"/>
            <p:cNvSpPr>
              <a:spLocks/>
            </p:cNvSpPr>
            <p:nvPr/>
          </p:nvSpPr>
          <p:spPr bwMode="auto">
            <a:xfrm>
              <a:off x="1012" y="4420"/>
              <a:ext cx="763" cy="619"/>
            </a:xfrm>
            <a:custGeom>
              <a:avLst/>
              <a:gdLst>
                <a:gd name="T0" fmla="*/ 0 w 2277"/>
                <a:gd name="T1" fmla="*/ 1847 h 1847"/>
                <a:gd name="T2" fmla="*/ 2053 w 2277"/>
                <a:gd name="T3" fmla="*/ 1847 h 1847"/>
                <a:gd name="T4" fmla="*/ 2277 w 2277"/>
                <a:gd name="T5" fmla="*/ 0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7" h="1847">
                  <a:moveTo>
                    <a:pt x="0" y="1847"/>
                  </a:moveTo>
                  <a:lnTo>
                    <a:pt x="2053" y="1847"/>
                  </a:lnTo>
                  <a:lnTo>
                    <a:pt x="227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1751" y="4420"/>
              <a:ext cx="36" cy="54"/>
            </a:xfrm>
            <a:custGeom>
              <a:avLst/>
              <a:gdLst>
                <a:gd name="T0" fmla="*/ 24 w 36"/>
                <a:gd name="T1" fmla="*/ 0 h 54"/>
                <a:gd name="T2" fmla="*/ 0 w 36"/>
                <a:gd name="T3" fmla="*/ 49 h 54"/>
                <a:gd name="T4" fmla="*/ 20 w 36"/>
                <a:gd name="T5" fmla="*/ 38 h 54"/>
                <a:gd name="T6" fmla="*/ 36 w 36"/>
                <a:gd name="T7" fmla="*/ 54 h 54"/>
                <a:gd name="T8" fmla="*/ 24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24" y="0"/>
                  </a:moveTo>
                  <a:lnTo>
                    <a:pt x="0" y="49"/>
                  </a:lnTo>
                  <a:lnTo>
                    <a:pt x="20" y="38"/>
                  </a:lnTo>
                  <a:lnTo>
                    <a:pt x="36" y="5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1081" y="2955"/>
              <a:ext cx="145" cy="75"/>
            </a:xfrm>
            <a:custGeom>
              <a:avLst/>
              <a:gdLst>
                <a:gd name="T0" fmla="*/ 431 w 431"/>
                <a:gd name="T1" fmla="*/ 64 h 224"/>
                <a:gd name="T2" fmla="*/ 351 w 431"/>
                <a:gd name="T3" fmla="*/ 0 h 224"/>
                <a:gd name="T4" fmla="*/ 0 w 431"/>
                <a:gd name="T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" h="224">
                  <a:moveTo>
                    <a:pt x="431" y="64"/>
                  </a:moveTo>
                  <a:lnTo>
                    <a:pt x="351" y="0"/>
                  </a:lnTo>
                  <a:lnTo>
                    <a:pt x="0" y="22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8"/>
            <p:cNvSpPr>
              <a:spLocks/>
            </p:cNvSpPr>
            <p:nvPr/>
          </p:nvSpPr>
          <p:spPr bwMode="auto">
            <a:xfrm>
              <a:off x="1081" y="2987"/>
              <a:ext cx="54" cy="43"/>
            </a:xfrm>
            <a:custGeom>
              <a:avLst/>
              <a:gdLst>
                <a:gd name="T0" fmla="*/ 0 w 54"/>
                <a:gd name="T1" fmla="*/ 43 h 43"/>
                <a:gd name="T2" fmla="*/ 54 w 54"/>
                <a:gd name="T3" fmla="*/ 32 h 43"/>
                <a:gd name="T4" fmla="*/ 33 w 54"/>
                <a:gd name="T5" fmla="*/ 23 h 43"/>
                <a:gd name="T6" fmla="*/ 34 w 54"/>
                <a:gd name="T7" fmla="*/ 0 h 43"/>
                <a:gd name="T8" fmla="*/ 0 w 5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43"/>
                  </a:moveTo>
                  <a:lnTo>
                    <a:pt x="54" y="32"/>
                  </a:lnTo>
                  <a:lnTo>
                    <a:pt x="33" y="23"/>
                  </a:lnTo>
                  <a:lnTo>
                    <a:pt x="34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1076" y="3998"/>
              <a:ext cx="150" cy="79"/>
            </a:xfrm>
            <a:custGeom>
              <a:avLst/>
              <a:gdLst>
                <a:gd name="T0" fmla="*/ 447 w 447"/>
                <a:gd name="T1" fmla="*/ 62 h 238"/>
                <a:gd name="T2" fmla="*/ 333 w 447"/>
                <a:gd name="T3" fmla="*/ 0 h 238"/>
                <a:gd name="T4" fmla="*/ 0 w 447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7" h="238">
                  <a:moveTo>
                    <a:pt x="447" y="62"/>
                  </a:moveTo>
                  <a:lnTo>
                    <a:pt x="333" y="0"/>
                  </a:lnTo>
                  <a:lnTo>
                    <a:pt x="0" y="2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0"/>
            <p:cNvSpPr>
              <a:spLocks/>
            </p:cNvSpPr>
            <p:nvPr/>
          </p:nvSpPr>
          <p:spPr bwMode="auto">
            <a:xfrm>
              <a:off x="1076" y="4032"/>
              <a:ext cx="53" cy="45"/>
            </a:xfrm>
            <a:custGeom>
              <a:avLst/>
              <a:gdLst>
                <a:gd name="T0" fmla="*/ 0 w 53"/>
                <a:gd name="T1" fmla="*/ 45 h 45"/>
                <a:gd name="T2" fmla="*/ 53 w 53"/>
                <a:gd name="T3" fmla="*/ 30 h 45"/>
                <a:gd name="T4" fmla="*/ 31 w 53"/>
                <a:gd name="T5" fmla="*/ 23 h 45"/>
                <a:gd name="T6" fmla="*/ 31 w 53"/>
                <a:gd name="T7" fmla="*/ 0 h 45"/>
                <a:gd name="T8" fmla="*/ 0 w 53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5">
                  <a:moveTo>
                    <a:pt x="0" y="45"/>
                  </a:moveTo>
                  <a:lnTo>
                    <a:pt x="53" y="30"/>
                  </a:lnTo>
                  <a:lnTo>
                    <a:pt x="31" y="23"/>
                  </a:lnTo>
                  <a:lnTo>
                    <a:pt x="31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61"/>
            <p:cNvSpPr>
              <a:spLocks noChangeShapeType="1"/>
            </p:cNvSpPr>
            <p:nvPr/>
          </p:nvSpPr>
          <p:spPr bwMode="auto">
            <a:xfrm flipV="1">
              <a:off x="3696" y="1117"/>
              <a:ext cx="0" cy="2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3659" y="1110"/>
              <a:ext cx="7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63"/>
            <p:cNvSpPr>
              <a:spLocks noChangeShapeType="1"/>
            </p:cNvSpPr>
            <p:nvPr/>
          </p:nvSpPr>
          <p:spPr bwMode="auto">
            <a:xfrm>
              <a:off x="3659" y="111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264"/>
            <p:cNvSpPr>
              <a:spLocks noChangeShapeType="1"/>
            </p:cNvSpPr>
            <p:nvPr/>
          </p:nvSpPr>
          <p:spPr bwMode="auto">
            <a:xfrm flipV="1">
              <a:off x="977" y="951"/>
              <a:ext cx="0" cy="29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Arc 265"/>
            <p:cNvSpPr>
              <a:spLocks/>
            </p:cNvSpPr>
            <p:nvPr/>
          </p:nvSpPr>
          <p:spPr bwMode="auto">
            <a:xfrm>
              <a:off x="977" y="882"/>
              <a:ext cx="59" cy="70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289 h 21600"/>
                <a:gd name="T2" fmla="*/ 21598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21289"/>
                  </a:moveTo>
                  <a:cubicBezTo>
                    <a:pt x="170" y="9482"/>
                    <a:pt x="9789" y="0"/>
                    <a:pt x="21597" y="0"/>
                  </a:cubicBezTo>
                </a:path>
                <a:path w="21598" h="21600" stroke="0" extrusionOk="0">
                  <a:moveTo>
                    <a:pt x="0" y="21289"/>
                  </a:moveTo>
                  <a:cubicBezTo>
                    <a:pt x="170" y="9482"/>
                    <a:pt x="9789" y="0"/>
                    <a:pt x="21597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Arc 266"/>
            <p:cNvSpPr>
              <a:spLocks/>
            </p:cNvSpPr>
            <p:nvPr/>
          </p:nvSpPr>
          <p:spPr bwMode="auto">
            <a:xfrm>
              <a:off x="1036" y="882"/>
              <a:ext cx="32" cy="5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6"/>
                <a:gd name="T1" fmla="*/ 0 h 21600"/>
                <a:gd name="T2" fmla="*/ 21596 w 21596"/>
                <a:gd name="T3" fmla="*/ 21196 h 21600"/>
                <a:gd name="T4" fmla="*/ 0 w 2159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-1" y="0"/>
                  </a:moveTo>
                  <a:cubicBezTo>
                    <a:pt x="11771" y="0"/>
                    <a:pt x="21376" y="9426"/>
                    <a:pt x="21596" y="21195"/>
                  </a:cubicBezTo>
                </a:path>
                <a:path w="21596" h="21600" stroke="0" extrusionOk="0">
                  <a:moveTo>
                    <a:pt x="-1" y="0"/>
                  </a:moveTo>
                  <a:cubicBezTo>
                    <a:pt x="11771" y="0"/>
                    <a:pt x="21376" y="9426"/>
                    <a:pt x="21596" y="2119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7"/>
            <p:cNvSpPr>
              <a:spLocks/>
            </p:cNvSpPr>
            <p:nvPr/>
          </p:nvSpPr>
          <p:spPr bwMode="auto">
            <a:xfrm>
              <a:off x="1024" y="881"/>
              <a:ext cx="44" cy="54"/>
            </a:xfrm>
            <a:custGeom>
              <a:avLst/>
              <a:gdLst>
                <a:gd name="T0" fmla="*/ 44 w 44"/>
                <a:gd name="T1" fmla="*/ 54 h 54"/>
                <a:gd name="T2" fmla="*/ 33 w 44"/>
                <a:gd name="T3" fmla="*/ 0 h 54"/>
                <a:gd name="T4" fmla="*/ 24 w 44"/>
                <a:gd name="T5" fmla="*/ 21 h 54"/>
                <a:gd name="T6" fmla="*/ 0 w 44"/>
                <a:gd name="T7" fmla="*/ 20 h 54"/>
                <a:gd name="T8" fmla="*/ 44 w 4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4">
                  <a:moveTo>
                    <a:pt x="44" y="54"/>
                  </a:moveTo>
                  <a:lnTo>
                    <a:pt x="33" y="0"/>
                  </a:lnTo>
                  <a:lnTo>
                    <a:pt x="24" y="21"/>
                  </a:lnTo>
                  <a:lnTo>
                    <a:pt x="0" y="20"/>
                  </a:lnTo>
                  <a:lnTo>
                    <a:pt x="44" y="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Arc 268"/>
            <p:cNvSpPr>
              <a:spLocks/>
            </p:cNvSpPr>
            <p:nvPr/>
          </p:nvSpPr>
          <p:spPr bwMode="auto">
            <a:xfrm>
              <a:off x="876" y="433"/>
              <a:ext cx="91" cy="5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61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61" y="21598"/>
                  </a:moveTo>
                  <a:cubicBezTo>
                    <a:pt x="9525" y="21467"/>
                    <a:pt x="0" y="11836"/>
                    <a:pt x="0" y="0"/>
                  </a:cubicBezTo>
                </a:path>
                <a:path w="21600" h="21599" stroke="0" extrusionOk="0">
                  <a:moveTo>
                    <a:pt x="21361" y="21598"/>
                  </a:moveTo>
                  <a:cubicBezTo>
                    <a:pt x="9525" y="21467"/>
                    <a:pt x="0" y="1183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69"/>
            <p:cNvSpPr>
              <a:spLocks/>
            </p:cNvSpPr>
            <p:nvPr/>
          </p:nvSpPr>
          <p:spPr bwMode="auto">
            <a:xfrm>
              <a:off x="857" y="433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270"/>
            <p:cNvSpPr>
              <a:spLocks noChangeShapeType="1"/>
            </p:cNvSpPr>
            <p:nvPr/>
          </p:nvSpPr>
          <p:spPr bwMode="auto">
            <a:xfrm flipV="1">
              <a:off x="1741" y="1139"/>
              <a:ext cx="0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1705" y="1132"/>
              <a:ext cx="7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72"/>
            <p:cNvSpPr>
              <a:spLocks noChangeShapeType="1"/>
            </p:cNvSpPr>
            <p:nvPr/>
          </p:nvSpPr>
          <p:spPr bwMode="auto">
            <a:xfrm>
              <a:off x="1705" y="11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273"/>
            <p:cNvSpPr>
              <a:spLocks noChangeShapeType="1"/>
            </p:cNvSpPr>
            <p:nvPr/>
          </p:nvSpPr>
          <p:spPr bwMode="auto">
            <a:xfrm flipH="1" flipV="1">
              <a:off x="2008" y="2652"/>
              <a:ext cx="5" cy="1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4"/>
            <p:cNvSpPr>
              <a:spLocks/>
            </p:cNvSpPr>
            <p:nvPr/>
          </p:nvSpPr>
          <p:spPr bwMode="auto">
            <a:xfrm>
              <a:off x="1971" y="2644"/>
              <a:ext cx="73" cy="9"/>
            </a:xfrm>
            <a:custGeom>
              <a:avLst/>
              <a:gdLst>
                <a:gd name="T0" fmla="*/ 218 w 218"/>
                <a:gd name="T1" fmla="*/ 0 h 25"/>
                <a:gd name="T2" fmla="*/ 218 w 218"/>
                <a:gd name="T3" fmla="*/ 20 h 25"/>
                <a:gd name="T4" fmla="*/ 0 w 218"/>
                <a:gd name="T5" fmla="*/ 25 h 25"/>
                <a:gd name="T6" fmla="*/ 0 w 218"/>
                <a:gd name="T7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5">
                  <a:moveTo>
                    <a:pt x="218" y="0"/>
                  </a:moveTo>
                  <a:lnTo>
                    <a:pt x="218" y="20"/>
                  </a:lnTo>
                  <a:lnTo>
                    <a:pt x="0" y="25"/>
                  </a:lnTo>
                  <a:lnTo>
                    <a:pt x="0" y="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75"/>
            <p:cNvSpPr>
              <a:spLocks noChangeShapeType="1"/>
            </p:cNvSpPr>
            <p:nvPr/>
          </p:nvSpPr>
          <p:spPr bwMode="auto">
            <a:xfrm>
              <a:off x="1971" y="26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276"/>
            <p:cNvSpPr>
              <a:spLocks noChangeShapeType="1"/>
            </p:cNvSpPr>
            <p:nvPr/>
          </p:nvSpPr>
          <p:spPr bwMode="auto">
            <a:xfrm flipV="1">
              <a:off x="1978" y="3693"/>
              <a:ext cx="10" cy="19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7"/>
            <p:cNvSpPr>
              <a:spLocks/>
            </p:cNvSpPr>
            <p:nvPr/>
          </p:nvSpPr>
          <p:spPr bwMode="auto">
            <a:xfrm>
              <a:off x="1951" y="3685"/>
              <a:ext cx="73" cy="10"/>
            </a:xfrm>
            <a:custGeom>
              <a:avLst/>
              <a:gdLst>
                <a:gd name="T0" fmla="*/ 218 w 218"/>
                <a:gd name="T1" fmla="*/ 9 h 29"/>
                <a:gd name="T2" fmla="*/ 218 w 218"/>
                <a:gd name="T3" fmla="*/ 29 h 29"/>
                <a:gd name="T4" fmla="*/ 0 w 218"/>
                <a:gd name="T5" fmla="*/ 20 h 29"/>
                <a:gd name="T6" fmla="*/ 0 w 2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9">
                  <a:moveTo>
                    <a:pt x="218" y="9"/>
                  </a:moveTo>
                  <a:lnTo>
                    <a:pt x="218" y="29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78"/>
            <p:cNvSpPr>
              <a:spLocks noChangeShapeType="1"/>
            </p:cNvSpPr>
            <p:nvPr/>
          </p:nvSpPr>
          <p:spPr bwMode="auto">
            <a:xfrm>
              <a:off x="1951" y="36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79"/>
            <p:cNvSpPr>
              <a:spLocks noChangeShapeType="1"/>
            </p:cNvSpPr>
            <p:nvPr/>
          </p:nvSpPr>
          <p:spPr bwMode="auto">
            <a:xfrm flipV="1">
              <a:off x="2002" y="4760"/>
              <a:ext cx="0" cy="2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0"/>
            <p:cNvSpPr>
              <a:spLocks/>
            </p:cNvSpPr>
            <p:nvPr/>
          </p:nvSpPr>
          <p:spPr bwMode="auto">
            <a:xfrm>
              <a:off x="1966" y="4753"/>
              <a:ext cx="7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281"/>
            <p:cNvSpPr>
              <a:spLocks noChangeShapeType="1"/>
            </p:cNvSpPr>
            <p:nvPr/>
          </p:nvSpPr>
          <p:spPr bwMode="auto">
            <a:xfrm>
              <a:off x="5006" y="13887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320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228600" y="315913"/>
            <a:ext cx="6313488" cy="882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285750" y="41275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6403975" y="41275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285750" y="40132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6403975" y="40132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285750" y="38973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6403975" y="38973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285750" y="37814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403975" y="37814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285750" y="3657600"/>
            <a:ext cx="6196013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2601913" y="3622675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4167188" y="3622675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285750" y="35433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6403975" y="35433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285750" y="34274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6403975" y="34274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285750" y="33115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6403975" y="33115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285750" y="31877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6403975" y="31877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285750" y="3073400"/>
            <a:ext cx="6196013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2601913" y="3036888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4167188" y="3036888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285750" y="29575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6403975" y="29575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>
            <a:off x="285750" y="28416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6403975" y="28416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285750" y="27178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6" name="Line 32"/>
          <p:cNvSpPr>
            <a:spLocks noChangeShapeType="1"/>
          </p:cNvSpPr>
          <p:nvPr/>
        </p:nvSpPr>
        <p:spPr bwMode="auto">
          <a:xfrm>
            <a:off x="6403975" y="27178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7" name="Line 33"/>
          <p:cNvSpPr>
            <a:spLocks noChangeShapeType="1"/>
          </p:cNvSpPr>
          <p:nvPr/>
        </p:nvSpPr>
        <p:spPr bwMode="auto">
          <a:xfrm>
            <a:off x="285750" y="26035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9" name="Line 34"/>
          <p:cNvSpPr>
            <a:spLocks noChangeShapeType="1"/>
          </p:cNvSpPr>
          <p:nvPr/>
        </p:nvSpPr>
        <p:spPr bwMode="auto">
          <a:xfrm>
            <a:off x="6403975" y="26035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0" name="Line 35"/>
          <p:cNvSpPr>
            <a:spLocks noChangeShapeType="1"/>
          </p:cNvSpPr>
          <p:nvPr/>
        </p:nvSpPr>
        <p:spPr bwMode="auto">
          <a:xfrm>
            <a:off x="285750" y="2487613"/>
            <a:ext cx="6196013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1" name="Line 36"/>
          <p:cNvSpPr>
            <a:spLocks noChangeShapeType="1"/>
          </p:cNvSpPr>
          <p:nvPr/>
        </p:nvSpPr>
        <p:spPr bwMode="auto">
          <a:xfrm>
            <a:off x="2601913" y="2452688"/>
            <a:ext cx="0" cy="698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2" name="Line 37"/>
          <p:cNvSpPr>
            <a:spLocks noChangeShapeType="1"/>
          </p:cNvSpPr>
          <p:nvPr/>
        </p:nvSpPr>
        <p:spPr bwMode="auto">
          <a:xfrm>
            <a:off x="4167188" y="2452688"/>
            <a:ext cx="0" cy="698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3" name="Line 38"/>
          <p:cNvSpPr>
            <a:spLocks noChangeShapeType="1"/>
          </p:cNvSpPr>
          <p:nvPr/>
        </p:nvSpPr>
        <p:spPr bwMode="auto">
          <a:xfrm>
            <a:off x="285750" y="23717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4" name="Line 39"/>
          <p:cNvSpPr>
            <a:spLocks noChangeShapeType="1"/>
          </p:cNvSpPr>
          <p:nvPr/>
        </p:nvSpPr>
        <p:spPr bwMode="auto">
          <a:xfrm>
            <a:off x="6403975" y="23717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5" name="Line 40"/>
          <p:cNvSpPr>
            <a:spLocks noChangeShapeType="1"/>
          </p:cNvSpPr>
          <p:nvPr/>
        </p:nvSpPr>
        <p:spPr bwMode="auto">
          <a:xfrm>
            <a:off x="285750" y="22479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6" name="Line 41"/>
          <p:cNvSpPr>
            <a:spLocks noChangeShapeType="1"/>
          </p:cNvSpPr>
          <p:nvPr/>
        </p:nvSpPr>
        <p:spPr bwMode="auto">
          <a:xfrm>
            <a:off x="6403975" y="22479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7" name="Line 42"/>
          <p:cNvSpPr>
            <a:spLocks noChangeShapeType="1"/>
          </p:cNvSpPr>
          <p:nvPr/>
        </p:nvSpPr>
        <p:spPr bwMode="auto">
          <a:xfrm>
            <a:off x="285750" y="21336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8" name="Line 43"/>
          <p:cNvSpPr>
            <a:spLocks noChangeShapeType="1"/>
          </p:cNvSpPr>
          <p:nvPr/>
        </p:nvSpPr>
        <p:spPr bwMode="auto">
          <a:xfrm>
            <a:off x="6403975" y="21336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9" name="Line 44"/>
          <p:cNvSpPr>
            <a:spLocks noChangeShapeType="1"/>
          </p:cNvSpPr>
          <p:nvPr/>
        </p:nvSpPr>
        <p:spPr bwMode="auto">
          <a:xfrm>
            <a:off x="285750" y="20177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0" name="Line 45"/>
          <p:cNvSpPr>
            <a:spLocks noChangeShapeType="1"/>
          </p:cNvSpPr>
          <p:nvPr/>
        </p:nvSpPr>
        <p:spPr bwMode="auto">
          <a:xfrm>
            <a:off x="6403975" y="20177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1" name="Line 46"/>
          <p:cNvSpPr>
            <a:spLocks noChangeShapeType="1"/>
          </p:cNvSpPr>
          <p:nvPr/>
        </p:nvSpPr>
        <p:spPr bwMode="auto">
          <a:xfrm>
            <a:off x="285750" y="1903413"/>
            <a:ext cx="6196013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2" name="Line 47"/>
          <p:cNvSpPr>
            <a:spLocks noChangeShapeType="1"/>
          </p:cNvSpPr>
          <p:nvPr/>
        </p:nvSpPr>
        <p:spPr bwMode="auto">
          <a:xfrm>
            <a:off x="2601913" y="1866900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3" name="Line 48"/>
          <p:cNvSpPr>
            <a:spLocks noChangeShapeType="1"/>
          </p:cNvSpPr>
          <p:nvPr/>
        </p:nvSpPr>
        <p:spPr bwMode="auto">
          <a:xfrm>
            <a:off x="4167188" y="1866900"/>
            <a:ext cx="0" cy="71437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4" name="Line 49"/>
          <p:cNvSpPr>
            <a:spLocks noChangeShapeType="1"/>
          </p:cNvSpPr>
          <p:nvPr/>
        </p:nvSpPr>
        <p:spPr bwMode="auto">
          <a:xfrm>
            <a:off x="285750" y="17780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5" name="Line 50"/>
          <p:cNvSpPr>
            <a:spLocks noChangeShapeType="1"/>
          </p:cNvSpPr>
          <p:nvPr/>
        </p:nvSpPr>
        <p:spPr bwMode="auto">
          <a:xfrm>
            <a:off x="6403975" y="17780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6" name="Line 51"/>
          <p:cNvSpPr>
            <a:spLocks noChangeShapeType="1"/>
          </p:cNvSpPr>
          <p:nvPr/>
        </p:nvSpPr>
        <p:spPr bwMode="auto">
          <a:xfrm>
            <a:off x="285750" y="16637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" name="Line 52"/>
          <p:cNvSpPr>
            <a:spLocks noChangeShapeType="1"/>
          </p:cNvSpPr>
          <p:nvPr/>
        </p:nvSpPr>
        <p:spPr bwMode="auto">
          <a:xfrm>
            <a:off x="6403975" y="16637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8" name="Line 53"/>
          <p:cNvSpPr>
            <a:spLocks noChangeShapeType="1"/>
          </p:cNvSpPr>
          <p:nvPr/>
        </p:nvSpPr>
        <p:spPr bwMode="auto">
          <a:xfrm>
            <a:off x="285750" y="15478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9" name="Line 54"/>
          <p:cNvSpPr>
            <a:spLocks noChangeShapeType="1"/>
          </p:cNvSpPr>
          <p:nvPr/>
        </p:nvSpPr>
        <p:spPr bwMode="auto">
          <a:xfrm>
            <a:off x="6403975" y="15478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0" name="Line 55"/>
          <p:cNvSpPr>
            <a:spLocks noChangeShapeType="1"/>
          </p:cNvSpPr>
          <p:nvPr/>
        </p:nvSpPr>
        <p:spPr bwMode="auto">
          <a:xfrm>
            <a:off x="285750" y="14335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1" name="Line 56"/>
          <p:cNvSpPr>
            <a:spLocks noChangeShapeType="1"/>
          </p:cNvSpPr>
          <p:nvPr/>
        </p:nvSpPr>
        <p:spPr bwMode="auto">
          <a:xfrm>
            <a:off x="6403975" y="14335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2" name="Line 57"/>
          <p:cNvSpPr>
            <a:spLocks noChangeShapeType="1"/>
          </p:cNvSpPr>
          <p:nvPr/>
        </p:nvSpPr>
        <p:spPr bwMode="auto">
          <a:xfrm>
            <a:off x="285750" y="1317625"/>
            <a:ext cx="6196013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3" name="Line 58"/>
          <p:cNvSpPr>
            <a:spLocks noChangeShapeType="1"/>
          </p:cNvSpPr>
          <p:nvPr/>
        </p:nvSpPr>
        <p:spPr bwMode="auto">
          <a:xfrm>
            <a:off x="2601913" y="1282700"/>
            <a:ext cx="0" cy="698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4" name="Line 59"/>
          <p:cNvSpPr>
            <a:spLocks noChangeShapeType="1"/>
          </p:cNvSpPr>
          <p:nvPr/>
        </p:nvSpPr>
        <p:spPr bwMode="auto">
          <a:xfrm>
            <a:off x="4167188" y="1282700"/>
            <a:ext cx="0" cy="698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5" name="Line 60"/>
          <p:cNvSpPr>
            <a:spLocks noChangeShapeType="1"/>
          </p:cNvSpPr>
          <p:nvPr/>
        </p:nvSpPr>
        <p:spPr bwMode="auto">
          <a:xfrm>
            <a:off x="285750" y="11938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6" name="Line 61"/>
          <p:cNvSpPr>
            <a:spLocks noChangeShapeType="1"/>
          </p:cNvSpPr>
          <p:nvPr/>
        </p:nvSpPr>
        <p:spPr bwMode="auto">
          <a:xfrm>
            <a:off x="6403975" y="1193800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7" name="Line 62"/>
          <p:cNvSpPr>
            <a:spLocks noChangeShapeType="1"/>
          </p:cNvSpPr>
          <p:nvPr/>
        </p:nvSpPr>
        <p:spPr bwMode="auto">
          <a:xfrm>
            <a:off x="285750" y="10779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8" name="Line 63"/>
          <p:cNvSpPr>
            <a:spLocks noChangeShapeType="1"/>
          </p:cNvSpPr>
          <p:nvPr/>
        </p:nvSpPr>
        <p:spPr bwMode="auto">
          <a:xfrm>
            <a:off x="6403975" y="10779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9" name="Line 64"/>
          <p:cNvSpPr>
            <a:spLocks noChangeShapeType="1"/>
          </p:cNvSpPr>
          <p:nvPr/>
        </p:nvSpPr>
        <p:spPr bwMode="auto">
          <a:xfrm>
            <a:off x="285750" y="9636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0" name="Line 65"/>
          <p:cNvSpPr>
            <a:spLocks noChangeShapeType="1"/>
          </p:cNvSpPr>
          <p:nvPr/>
        </p:nvSpPr>
        <p:spPr bwMode="auto">
          <a:xfrm>
            <a:off x="6403975" y="963613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1" name="Line 66"/>
          <p:cNvSpPr>
            <a:spLocks noChangeShapeType="1"/>
          </p:cNvSpPr>
          <p:nvPr/>
        </p:nvSpPr>
        <p:spPr bwMode="auto">
          <a:xfrm>
            <a:off x="285750" y="8477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2" name="Line 67"/>
          <p:cNvSpPr>
            <a:spLocks noChangeShapeType="1"/>
          </p:cNvSpPr>
          <p:nvPr/>
        </p:nvSpPr>
        <p:spPr bwMode="auto">
          <a:xfrm>
            <a:off x="6403975" y="847725"/>
            <a:ext cx="77788" cy="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3" name="Rectangle 68"/>
          <p:cNvSpPr>
            <a:spLocks noChangeArrowheads="1"/>
          </p:cNvSpPr>
          <p:nvPr/>
        </p:nvSpPr>
        <p:spPr bwMode="auto">
          <a:xfrm>
            <a:off x="273050" y="731838"/>
            <a:ext cx="6210300" cy="3508375"/>
          </a:xfrm>
          <a:prstGeom prst="rect">
            <a:avLst/>
          </a:prstGeom>
          <a:noFill/>
          <a:ln w="6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4" name="Oval 69"/>
          <p:cNvSpPr>
            <a:spLocks noChangeArrowheads="1"/>
          </p:cNvSpPr>
          <p:nvPr/>
        </p:nvSpPr>
        <p:spPr bwMode="auto">
          <a:xfrm>
            <a:off x="414338" y="3444875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5" name="Rectangle 70"/>
          <p:cNvSpPr>
            <a:spLocks noChangeArrowheads="1"/>
          </p:cNvSpPr>
          <p:nvPr/>
        </p:nvSpPr>
        <p:spPr bwMode="auto">
          <a:xfrm>
            <a:off x="2117725" y="3019425"/>
            <a:ext cx="3048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56" name="Oval 71"/>
          <p:cNvSpPr>
            <a:spLocks noChangeArrowheads="1"/>
          </p:cNvSpPr>
          <p:nvPr/>
        </p:nvSpPr>
        <p:spPr bwMode="auto">
          <a:xfrm>
            <a:off x="2330450" y="3462338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7" name="Rectangle 72"/>
          <p:cNvSpPr>
            <a:spLocks noChangeArrowheads="1"/>
          </p:cNvSpPr>
          <p:nvPr/>
        </p:nvSpPr>
        <p:spPr bwMode="auto">
          <a:xfrm>
            <a:off x="2870200" y="3046413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58" name="Oval 73"/>
          <p:cNvSpPr>
            <a:spLocks noChangeArrowheads="1"/>
          </p:cNvSpPr>
          <p:nvPr/>
        </p:nvSpPr>
        <p:spPr bwMode="auto">
          <a:xfrm>
            <a:off x="2719388" y="3454400"/>
            <a:ext cx="211138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9" name="Rectangle 74"/>
          <p:cNvSpPr>
            <a:spLocks noChangeArrowheads="1"/>
          </p:cNvSpPr>
          <p:nvPr/>
        </p:nvSpPr>
        <p:spPr bwMode="auto">
          <a:xfrm>
            <a:off x="3659188" y="3046413"/>
            <a:ext cx="3048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60" name="Rectangle 75"/>
          <p:cNvSpPr>
            <a:spLocks noChangeArrowheads="1"/>
          </p:cNvSpPr>
          <p:nvPr/>
        </p:nvSpPr>
        <p:spPr bwMode="auto">
          <a:xfrm>
            <a:off x="3119438" y="3454400"/>
            <a:ext cx="209550" cy="209550"/>
          </a:xfrm>
          <a:prstGeom prst="rect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1" name="Line 76"/>
          <p:cNvSpPr>
            <a:spLocks noChangeShapeType="1"/>
          </p:cNvSpPr>
          <p:nvPr/>
        </p:nvSpPr>
        <p:spPr bwMode="auto">
          <a:xfrm>
            <a:off x="3119438" y="3454400"/>
            <a:ext cx="203200" cy="20320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2" name="Line 77"/>
          <p:cNvSpPr>
            <a:spLocks noChangeShapeType="1"/>
          </p:cNvSpPr>
          <p:nvPr/>
        </p:nvSpPr>
        <p:spPr bwMode="auto">
          <a:xfrm flipV="1">
            <a:off x="3119438" y="3454400"/>
            <a:ext cx="203200" cy="20320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3" name="Rectangle 78"/>
          <p:cNvSpPr>
            <a:spLocks noChangeArrowheads="1"/>
          </p:cNvSpPr>
          <p:nvPr/>
        </p:nvSpPr>
        <p:spPr bwMode="auto">
          <a:xfrm>
            <a:off x="2365375" y="2682875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64" name="Oval 79"/>
          <p:cNvSpPr>
            <a:spLocks noChangeArrowheads="1"/>
          </p:cNvSpPr>
          <p:nvPr/>
        </p:nvSpPr>
        <p:spPr bwMode="auto">
          <a:xfrm>
            <a:off x="3517900" y="3454400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5" name="Rectangle 80"/>
          <p:cNvSpPr>
            <a:spLocks noChangeArrowheads="1"/>
          </p:cNvSpPr>
          <p:nvPr/>
        </p:nvSpPr>
        <p:spPr bwMode="auto">
          <a:xfrm>
            <a:off x="3367088" y="2655888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66" name="Oval 81"/>
          <p:cNvSpPr>
            <a:spLocks noChangeArrowheads="1"/>
          </p:cNvSpPr>
          <p:nvPr/>
        </p:nvSpPr>
        <p:spPr bwMode="auto">
          <a:xfrm>
            <a:off x="3933825" y="3454400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" name="Rectangle 82"/>
          <p:cNvSpPr>
            <a:spLocks noChangeArrowheads="1"/>
          </p:cNvSpPr>
          <p:nvPr/>
        </p:nvSpPr>
        <p:spPr bwMode="auto">
          <a:xfrm>
            <a:off x="4484688" y="2717800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68" name="Oval 83"/>
          <p:cNvSpPr>
            <a:spLocks noChangeArrowheads="1"/>
          </p:cNvSpPr>
          <p:nvPr/>
        </p:nvSpPr>
        <p:spPr bwMode="auto">
          <a:xfrm>
            <a:off x="4618038" y="3702050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9" name="Rectangle 84"/>
          <p:cNvSpPr>
            <a:spLocks noChangeArrowheads="1"/>
          </p:cNvSpPr>
          <p:nvPr/>
        </p:nvSpPr>
        <p:spPr bwMode="auto">
          <a:xfrm>
            <a:off x="4591050" y="3098800"/>
            <a:ext cx="31908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70" name="Oval 85"/>
          <p:cNvSpPr>
            <a:spLocks noChangeArrowheads="1"/>
          </p:cNvSpPr>
          <p:nvPr/>
        </p:nvSpPr>
        <p:spPr bwMode="auto">
          <a:xfrm>
            <a:off x="2622550" y="4021138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71" name="Rectangle 86"/>
          <p:cNvSpPr>
            <a:spLocks noChangeArrowheads="1"/>
          </p:cNvSpPr>
          <p:nvPr/>
        </p:nvSpPr>
        <p:spPr bwMode="auto">
          <a:xfrm>
            <a:off x="379413" y="2541588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72" name="Oval 87"/>
          <p:cNvSpPr>
            <a:spLocks noChangeArrowheads="1"/>
          </p:cNvSpPr>
          <p:nvPr/>
        </p:nvSpPr>
        <p:spPr bwMode="auto">
          <a:xfrm>
            <a:off x="3119438" y="4021138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73" name="Rectangle 88"/>
          <p:cNvSpPr>
            <a:spLocks noChangeArrowheads="1"/>
          </p:cNvSpPr>
          <p:nvPr/>
        </p:nvSpPr>
        <p:spPr bwMode="auto">
          <a:xfrm>
            <a:off x="5983288" y="2682875"/>
            <a:ext cx="3349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74" name="Oval 89"/>
          <p:cNvSpPr>
            <a:spLocks noChangeArrowheads="1"/>
          </p:cNvSpPr>
          <p:nvPr/>
        </p:nvSpPr>
        <p:spPr bwMode="auto">
          <a:xfrm>
            <a:off x="6000750" y="3649663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75" name="Rectangle 90"/>
          <p:cNvSpPr>
            <a:spLocks noChangeArrowheads="1"/>
          </p:cNvSpPr>
          <p:nvPr/>
        </p:nvSpPr>
        <p:spPr bwMode="auto">
          <a:xfrm>
            <a:off x="2006600" y="1849438"/>
            <a:ext cx="49053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76" name="Oval 91"/>
          <p:cNvSpPr>
            <a:spLocks noChangeArrowheads="1"/>
          </p:cNvSpPr>
          <p:nvPr/>
        </p:nvSpPr>
        <p:spPr bwMode="auto">
          <a:xfrm>
            <a:off x="4360863" y="3454400"/>
            <a:ext cx="209550" cy="209550"/>
          </a:xfrm>
          <a:prstGeom prst="ellipse">
            <a:avLst/>
          </a:prstGeom>
          <a:solidFill>
            <a:srgbClr val="FFFFFF"/>
          </a:solidFill>
          <a:ln w="11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77" name="Rectangle 92"/>
          <p:cNvSpPr>
            <a:spLocks noChangeArrowheads="1"/>
          </p:cNvSpPr>
          <p:nvPr/>
        </p:nvSpPr>
        <p:spPr bwMode="auto">
          <a:xfrm>
            <a:off x="4227513" y="1839913"/>
            <a:ext cx="504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78" name="Rectangle 93"/>
          <p:cNvSpPr>
            <a:spLocks noChangeArrowheads="1"/>
          </p:cNvSpPr>
          <p:nvPr/>
        </p:nvSpPr>
        <p:spPr bwMode="auto">
          <a:xfrm>
            <a:off x="5521325" y="4359275"/>
            <a:ext cx="1120775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43 def cover 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79" name="Rectangle 94"/>
          <p:cNvSpPr>
            <a:spLocks noChangeArrowheads="1"/>
          </p:cNvSpPr>
          <p:nvPr/>
        </p:nvSpPr>
        <p:spPr bwMode="auto">
          <a:xfrm>
            <a:off x="674688" y="4624388"/>
            <a:ext cx="347663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0" name="Rectangle 95"/>
          <p:cNvSpPr>
            <a:spLocks noChangeArrowheads="1"/>
          </p:cNvSpPr>
          <p:nvPr/>
        </p:nvSpPr>
        <p:spPr bwMode="auto">
          <a:xfrm>
            <a:off x="990600" y="4624388"/>
            <a:ext cx="16732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Gap-Down-Backer.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1" name="Rectangle 96"/>
          <p:cNvSpPr>
            <a:spLocks noChangeArrowheads="1"/>
          </p:cNvSpPr>
          <p:nvPr/>
        </p:nvSpPr>
        <p:spPr bwMode="auto">
          <a:xfrm>
            <a:off x="674688" y="4997450"/>
            <a:ext cx="366713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2" name="Rectangle 97"/>
          <p:cNvSpPr>
            <a:spLocks noChangeArrowheads="1"/>
          </p:cNvSpPr>
          <p:nvPr/>
        </p:nvSpPr>
        <p:spPr bwMode="auto">
          <a:xfrm>
            <a:off x="990600" y="4997450"/>
            <a:ext cx="3087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Pull and pass set off TE's down block.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3" name="Rectangle 98"/>
          <p:cNvSpPr>
            <a:spLocks noChangeArrowheads="1"/>
          </p:cNvSpPr>
          <p:nvPr/>
        </p:nvSpPr>
        <p:spPr bwMode="auto">
          <a:xfrm>
            <a:off x="674688" y="5368925"/>
            <a:ext cx="366713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4" name="Rectangle 99"/>
          <p:cNvSpPr>
            <a:spLocks noChangeArrowheads="1"/>
          </p:cNvSpPr>
          <p:nvPr/>
        </p:nvSpPr>
        <p:spPr bwMode="auto">
          <a:xfrm>
            <a:off x="1066800" y="5368925"/>
            <a:ext cx="10636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Roll Hinge.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5" name="Rectangle 100"/>
          <p:cNvSpPr>
            <a:spLocks noChangeArrowheads="1"/>
          </p:cNvSpPr>
          <p:nvPr/>
        </p:nvSpPr>
        <p:spPr bwMode="auto">
          <a:xfrm>
            <a:off x="674688" y="5741988"/>
            <a:ext cx="3571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6" name="Rectangle 101"/>
          <p:cNvSpPr>
            <a:spLocks noChangeArrowheads="1"/>
          </p:cNvSpPr>
          <p:nvPr/>
        </p:nvSpPr>
        <p:spPr bwMode="auto">
          <a:xfrm>
            <a:off x="1066800" y="5741988"/>
            <a:ext cx="10636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Roll Hinge.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7" name="Rectangle 102"/>
          <p:cNvSpPr>
            <a:spLocks noChangeArrowheads="1"/>
          </p:cNvSpPr>
          <p:nvPr/>
        </p:nvSpPr>
        <p:spPr bwMode="auto">
          <a:xfrm>
            <a:off x="674688" y="6113463"/>
            <a:ext cx="334963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8" name="Rectangle 103"/>
          <p:cNvSpPr>
            <a:spLocks noChangeArrowheads="1"/>
          </p:cNvSpPr>
          <p:nvPr/>
        </p:nvSpPr>
        <p:spPr bwMode="auto">
          <a:xfrm>
            <a:off x="1066800" y="6113463"/>
            <a:ext cx="10636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Roll Hinge.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89" name="Rectangle 104"/>
          <p:cNvSpPr>
            <a:spLocks noChangeArrowheads="1"/>
          </p:cNvSpPr>
          <p:nvPr/>
        </p:nvSpPr>
        <p:spPr bwMode="auto">
          <a:xfrm>
            <a:off x="674688" y="6486525"/>
            <a:ext cx="366713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0" name="Rectangle 105"/>
          <p:cNvSpPr>
            <a:spLocks noChangeArrowheads="1"/>
          </p:cNvSpPr>
          <p:nvPr/>
        </p:nvSpPr>
        <p:spPr bwMode="auto">
          <a:xfrm>
            <a:off x="1066800" y="6486525"/>
            <a:ext cx="19526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Run a drag at 6-8 yards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1" name="Rectangle 106"/>
          <p:cNvSpPr>
            <a:spLocks noChangeArrowheads="1"/>
          </p:cNvSpPr>
          <p:nvPr/>
        </p:nvSpPr>
        <p:spPr bwMode="auto">
          <a:xfrm>
            <a:off x="674688" y="6858000"/>
            <a:ext cx="314325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2" name="Rectangle 107"/>
          <p:cNvSpPr>
            <a:spLocks noChangeArrowheads="1"/>
          </p:cNvSpPr>
          <p:nvPr/>
        </p:nvSpPr>
        <p:spPr bwMode="auto">
          <a:xfrm>
            <a:off x="1066800" y="6858000"/>
            <a:ext cx="473868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Run a dig. 10 yards, 5 to the post, come across the field flat.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3" name="Rectangle 108"/>
          <p:cNvSpPr>
            <a:spLocks noChangeArrowheads="1"/>
          </p:cNvSpPr>
          <p:nvPr/>
        </p:nvSpPr>
        <p:spPr bwMode="auto">
          <a:xfrm>
            <a:off x="674688" y="7231063"/>
            <a:ext cx="3571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QB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4" name="Rectangle 109"/>
          <p:cNvSpPr>
            <a:spLocks noChangeArrowheads="1"/>
          </p:cNvSpPr>
          <p:nvPr/>
        </p:nvSpPr>
        <p:spPr bwMode="auto">
          <a:xfrm>
            <a:off x="1066800" y="7231063"/>
            <a:ext cx="546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Ride handoff to FB. Crossover/Plant. Read centerfield 3 level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strecth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5" name="Rectangle 110"/>
          <p:cNvSpPr>
            <a:spLocks noChangeArrowheads="1"/>
          </p:cNvSpPr>
          <p:nvPr/>
        </p:nvSpPr>
        <p:spPr bwMode="auto">
          <a:xfrm>
            <a:off x="674688" y="7602538"/>
            <a:ext cx="334963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6" name="Rectangle 111"/>
          <p:cNvSpPr>
            <a:spLocks noChangeArrowheads="1"/>
          </p:cNvSpPr>
          <p:nvPr/>
        </p:nvSpPr>
        <p:spPr bwMode="auto">
          <a:xfrm>
            <a:off x="1066800" y="7602538"/>
            <a:ext cx="16256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Gap-Down-Backer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7" name="Rectangle 112"/>
          <p:cNvSpPr>
            <a:spLocks noChangeArrowheads="1"/>
          </p:cNvSpPr>
          <p:nvPr/>
        </p:nvSpPr>
        <p:spPr bwMode="auto">
          <a:xfrm>
            <a:off x="674688" y="7975600"/>
            <a:ext cx="347663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8" name="Rectangle 113"/>
          <p:cNvSpPr>
            <a:spLocks noChangeArrowheads="1"/>
          </p:cNvSpPr>
          <p:nvPr/>
        </p:nvSpPr>
        <p:spPr bwMode="auto">
          <a:xfrm>
            <a:off x="1066800" y="7975600"/>
            <a:ext cx="32956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10-12 Yard Post. Use Middle of the field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99" name="Rectangle 114"/>
          <p:cNvSpPr>
            <a:spLocks noChangeArrowheads="1"/>
          </p:cNvSpPr>
          <p:nvPr/>
        </p:nvSpPr>
        <p:spPr bwMode="auto">
          <a:xfrm>
            <a:off x="674688" y="8347075"/>
            <a:ext cx="3238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FB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00" name="Rectangle 115"/>
          <p:cNvSpPr>
            <a:spLocks noChangeArrowheads="1"/>
          </p:cNvSpPr>
          <p:nvPr/>
        </p:nvSpPr>
        <p:spPr bwMode="auto">
          <a:xfrm>
            <a:off x="1066800" y="8347075"/>
            <a:ext cx="43307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Block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frontside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. 1st Backer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Playside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. Leak to flat late.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01" name="Rectangle 116"/>
          <p:cNvSpPr>
            <a:spLocks noChangeArrowheads="1"/>
          </p:cNvSpPr>
          <p:nvPr/>
        </p:nvSpPr>
        <p:spPr bwMode="auto">
          <a:xfrm>
            <a:off x="674688" y="8747125"/>
            <a:ext cx="14160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TECHNIQUES: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02" name="Rectangle 117"/>
          <p:cNvSpPr>
            <a:spLocks noChangeArrowheads="1"/>
          </p:cNvSpPr>
          <p:nvPr/>
        </p:nvSpPr>
        <p:spPr bwMode="auto">
          <a:xfrm>
            <a:off x="1984375" y="360363"/>
            <a:ext cx="6762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PLAY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03" name="Rectangle 118"/>
          <p:cNvSpPr>
            <a:spLocks noChangeArrowheads="1"/>
          </p:cNvSpPr>
          <p:nvPr/>
        </p:nvSpPr>
        <p:spPr bwMode="auto">
          <a:xfrm>
            <a:off x="2605088" y="360363"/>
            <a:ext cx="23445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TrRG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38 Buck Sweep TB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04" name="Freeform 119"/>
          <p:cNvSpPr>
            <a:spLocks/>
          </p:cNvSpPr>
          <p:nvPr/>
        </p:nvSpPr>
        <p:spPr bwMode="auto">
          <a:xfrm>
            <a:off x="3729038" y="3436938"/>
            <a:ext cx="801688" cy="266700"/>
          </a:xfrm>
          <a:custGeom>
            <a:avLst/>
            <a:gdLst>
              <a:gd name="T0" fmla="*/ 0 w 1356"/>
              <a:gd name="T1" fmla="*/ 226 h 451"/>
              <a:gd name="T2" fmla="*/ 297 w 1356"/>
              <a:gd name="T3" fmla="*/ 451 h 451"/>
              <a:gd name="T4" fmla="*/ 1356 w 1356"/>
              <a:gd name="T5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6" h="451">
                <a:moveTo>
                  <a:pt x="0" y="226"/>
                </a:moveTo>
                <a:lnTo>
                  <a:pt x="297" y="451"/>
                </a:lnTo>
                <a:lnTo>
                  <a:pt x="1356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05" name="Freeform 120"/>
          <p:cNvSpPr>
            <a:spLocks/>
          </p:cNvSpPr>
          <p:nvPr/>
        </p:nvSpPr>
        <p:spPr bwMode="auto">
          <a:xfrm>
            <a:off x="4508500" y="3378200"/>
            <a:ext cx="57150" cy="114300"/>
          </a:xfrm>
          <a:custGeom>
            <a:avLst/>
            <a:gdLst>
              <a:gd name="T0" fmla="*/ 98 w 98"/>
              <a:gd name="T1" fmla="*/ 188 h 194"/>
              <a:gd name="T2" fmla="*/ 79 w 98"/>
              <a:gd name="T3" fmla="*/ 194 h 194"/>
              <a:gd name="T4" fmla="*/ 0 w 98"/>
              <a:gd name="T5" fmla="*/ 6 h 194"/>
              <a:gd name="T6" fmla="*/ 18 w 98"/>
              <a:gd name="T7" fmla="*/ 0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94">
                <a:moveTo>
                  <a:pt x="98" y="188"/>
                </a:moveTo>
                <a:lnTo>
                  <a:pt x="79" y="194"/>
                </a:lnTo>
                <a:lnTo>
                  <a:pt x="0" y="6"/>
                </a:lnTo>
                <a:lnTo>
                  <a:pt x="18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06" name="Line 121"/>
          <p:cNvSpPr>
            <a:spLocks noChangeShapeType="1"/>
          </p:cNvSpPr>
          <p:nvPr/>
        </p:nvSpPr>
        <p:spPr bwMode="auto">
          <a:xfrm flipH="1">
            <a:off x="4508500" y="3378200"/>
            <a:ext cx="9525" cy="3175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07" name="Freeform 122"/>
          <p:cNvSpPr>
            <a:spLocks/>
          </p:cNvSpPr>
          <p:nvPr/>
        </p:nvSpPr>
        <p:spPr bwMode="auto">
          <a:xfrm>
            <a:off x="3311525" y="3992563"/>
            <a:ext cx="568325" cy="388937"/>
          </a:xfrm>
          <a:custGeom>
            <a:avLst/>
            <a:gdLst>
              <a:gd name="T0" fmla="*/ 0 w 960"/>
              <a:gd name="T1" fmla="*/ 255 h 659"/>
              <a:gd name="T2" fmla="*/ 420 w 960"/>
              <a:gd name="T3" fmla="*/ 0 h 659"/>
              <a:gd name="T4" fmla="*/ 960 w 960"/>
              <a:gd name="T5" fmla="*/ 659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0" h="659">
                <a:moveTo>
                  <a:pt x="0" y="255"/>
                </a:moveTo>
                <a:lnTo>
                  <a:pt x="420" y="0"/>
                </a:lnTo>
                <a:lnTo>
                  <a:pt x="960" y="659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08" name="Freeform 123"/>
          <p:cNvSpPr>
            <a:spLocks/>
          </p:cNvSpPr>
          <p:nvPr/>
        </p:nvSpPr>
        <p:spPr bwMode="auto">
          <a:xfrm>
            <a:off x="3800475" y="4294188"/>
            <a:ext cx="79375" cy="87312"/>
          </a:xfrm>
          <a:custGeom>
            <a:avLst/>
            <a:gdLst>
              <a:gd name="T0" fmla="*/ 50 w 50"/>
              <a:gd name="T1" fmla="*/ 55 h 55"/>
              <a:gd name="T2" fmla="*/ 31 w 50"/>
              <a:gd name="T3" fmla="*/ 0 h 55"/>
              <a:gd name="T4" fmla="*/ 24 w 50"/>
              <a:gd name="T5" fmla="*/ 24 h 55"/>
              <a:gd name="T6" fmla="*/ 0 w 50"/>
              <a:gd name="T7" fmla="*/ 25 h 55"/>
              <a:gd name="T8" fmla="*/ 50 w 50"/>
              <a:gd name="T9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5">
                <a:moveTo>
                  <a:pt x="50" y="55"/>
                </a:moveTo>
                <a:lnTo>
                  <a:pt x="31" y="0"/>
                </a:lnTo>
                <a:lnTo>
                  <a:pt x="24" y="24"/>
                </a:lnTo>
                <a:lnTo>
                  <a:pt x="0" y="25"/>
                </a:lnTo>
                <a:lnTo>
                  <a:pt x="50" y="55"/>
                </a:lnTo>
                <a:close/>
              </a:path>
            </a:pathLst>
          </a:custGeom>
          <a:solidFill>
            <a:srgbClr val="000000"/>
          </a:solidFill>
          <a:ln w="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09" name="Arc 124"/>
          <p:cNvSpPr>
            <a:spLocks/>
          </p:cNvSpPr>
          <p:nvPr/>
        </p:nvSpPr>
        <p:spPr bwMode="auto">
          <a:xfrm>
            <a:off x="4491038" y="3203575"/>
            <a:ext cx="1001713" cy="531812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34"/>
              <a:gd name="T1" fmla="*/ 21665 h 21665"/>
              <a:gd name="T2" fmla="*/ 21634 w 21634"/>
              <a:gd name="T3" fmla="*/ 0 h 21665"/>
              <a:gd name="T4" fmla="*/ 21600 w 21634"/>
              <a:gd name="T5" fmla="*/ 21600 h 21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4" h="21665" fill="none" extrusionOk="0">
                <a:moveTo>
                  <a:pt x="0" y="21664"/>
                </a:moveTo>
                <a:cubicBezTo>
                  <a:pt x="0" y="21643"/>
                  <a:pt x="0" y="2162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1611" y="-1"/>
                  <a:pt x="21622" y="0"/>
                  <a:pt x="21633" y="0"/>
                </a:cubicBezTo>
              </a:path>
              <a:path w="21634" h="21665" stroke="0" extrusionOk="0">
                <a:moveTo>
                  <a:pt x="0" y="21664"/>
                </a:moveTo>
                <a:cubicBezTo>
                  <a:pt x="0" y="21643"/>
                  <a:pt x="0" y="2162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1611" y="-1"/>
                  <a:pt x="21622" y="0"/>
                  <a:pt x="21633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0" name="Freeform 125"/>
          <p:cNvSpPr>
            <a:spLocks/>
          </p:cNvSpPr>
          <p:nvPr/>
        </p:nvSpPr>
        <p:spPr bwMode="auto">
          <a:xfrm>
            <a:off x="5405438" y="3173413"/>
            <a:ext cx="87313" cy="60325"/>
          </a:xfrm>
          <a:custGeom>
            <a:avLst/>
            <a:gdLst>
              <a:gd name="T0" fmla="*/ 55 w 55"/>
              <a:gd name="T1" fmla="*/ 19 h 38"/>
              <a:gd name="T2" fmla="*/ 0 w 55"/>
              <a:gd name="T3" fmla="*/ 0 h 38"/>
              <a:gd name="T4" fmla="*/ 14 w 55"/>
              <a:gd name="T5" fmla="*/ 19 h 38"/>
              <a:gd name="T6" fmla="*/ 0 w 55"/>
              <a:gd name="T7" fmla="*/ 38 h 38"/>
              <a:gd name="T8" fmla="*/ 55 w 55"/>
              <a:gd name="T9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38">
                <a:moveTo>
                  <a:pt x="55" y="19"/>
                </a:moveTo>
                <a:lnTo>
                  <a:pt x="0" y="0"/>
                </a:lnTo>
                <a:lnTo>
                  <a:pt x="14" y="19"/>
                </a:lnTo>
                <a:lnTo>
                  <a:pt x="0" y="38"/>
                </a:lnTo>
                <a:lnTo>
                  <a:pt x="55" y="19"/>
                </a:lnTo>
                <a:close/>
              </a:path>
            </a:pathLst>
          </a:custGeom>
          <a:solidFill>
            <a:srgbClr val="000000"/>
          </a:solidFill>
          <a:ln w="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1" name="Freeform 126"/>
          <p:cNvSpPr>
            <a:spLocks/>
          </p:cNvSpPr>
          <p:nvPr/>
        </p:nvSpPr>
        <p:spPr bwMode="auto">
          <a:xfrm>
            <a:off x="2779713" y="3690938"/>
            <a:ext cx="1800225" cy="344487"/>
          </a:xfrm>
          <a:custGeom>
            <a:avLst/>
            <a:gdLst>
              <a:gd name="T0" fmla="*/ 0 w 3045"/>
              <a:gd name="T1" fmla="*/ 584 h 584"/>
              <a:gd name="T2" fmla="*/ 2234 w 3045"/>
              <a:gd name="T3" fmla="*/ 510 h 584"/>
              <a:gd name="T4" fmla="*/ 3045 w 3045"/>
              <a:gd name="T5" fmla="*/ 0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5" h="584">
                <a:moveTo>
                  <a:pt x="0" y="584"/>
                </a:moveTo>
                <a:lnTo>
                  <a:pt x="2234" y="510"/>
                </a:lnTo>
                <a:lnTo>
                  <a:pt x="3045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2" name="Freeform 127"/>
          <p:cNvSpPr>
            <a:spLocks/>
          </p:cNvSpPr>
          <p:nvPr/>
        </p:nvSpPr>
        <p:spPr bwMode="auto">
          <a:xfrm>
            <a:off x="4546600" y="3633788"/>
            <a:ext cx="74613" cy="109537"/>
          </a:xfrm>
          <a:custGeom>
            <a:avLst/>
            <a:gdLst>
              <a:gd name="T0" fmla="*/ 126 w 126"/>
              <a:gd name="T1" fmla="*/ 176 h 186"/>
              <a:gd name="T2" fmla="*/ 109 w 126"/>
              <a:gd name="T3" fmla="*/ 186 h 186"/>
              <a:gd name="T4" fmla="*/ 0 w 126"/>
              <a:gd name="T5" fmla="*/ 11 h 186"/>
              <a:gd name="T6" fmla="*/ 17 w 126"/>
              <a:gd name="T7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6" h="186">
                <a:moveTo>
                  <a:pt x="126" y="176"/>
                </a:moveTo>
                <a:lnTo>
                  <a:pt x="109" y="186"/>
                </a:lnTo>
                <a:lnTo>
                  <a:pt x="0" y="11"/>
                </a:lnTo>
                <a:lnTo>
                  <a:pt x="17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3" name="Line 128"/>
          <p:cNvSpPr>
            <a:spLocks noChangeShapeType="1"/>
          </p:cNvSpPr>
          <p:nvPr/>
        </p:nvSpPr>
        <p:spPr bwMode="auto">
          <a:xfrm flipH="1">
            <a:off x="4546600" y="3633788"/>
            <a:ext cx="11113" cy="63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4" name="Arc 129"/>
          <p:cNvSpPr>
            <a:spLocks/>
          </p:cNvSpPr>
          <p:nvPr/>
        </p:nvSpPr>
        <p:spPr bwMode="auto">
          <a:xfrm>
            <a:off x="2397125" y="2679700"/>
            <a:ext cx="2332038" cy="10461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33"/>
              <a:gd name="T2" fmla="*/ 21600 w 21600"/>
              <a:gd name="T3" fmla="*/ 21633 h 21633"/>
              <a:gd name="T4" fmla="*/ 0 w 21600"/>
              <a:gd name="T5" fmla="*/ 21600 h 2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33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10"/>
                  <a:pt x="21599" y="21621"/>
                  <a:pt x="21599" y="21632"/>
                </a:cubicBezTo>
              </a:path>
              <a:path w="21600" h="21633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10"/>
                  <a:pt x="21599" y="21621"/>
                  <a:pt x="21599" y="21632"/>
                </a:cubicBezTo>
                <a:lnTo>
                  <a:pt x="0" y="2160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5" name="Freeform 130"/>
          <p:cNvSpPr>
            <a:spLocks/>
          </p:cNvSpPr>
          <p:nvPr/>
        </p:nvSpPr>
        <p:spPr bwMode="auto">
          <a:xfrm>
            <a:off x="2397125" y="2647950"/>
            <a:ext cx="87313" cy="61912"/>
          </a:xfrm>
          <a:custGeom>
            <a:avLst/>
            <a:gdLst>
              <a:gd name="T0" fmla="*/ 0 w 55"/>
              <a:gd name="T1" fmla="*/ 20 h 39"/>
              <a:gd name="T2" fmla="*/ 55 w 55"/>
              <a:gd name="T3" fmla="*/ 39 h 39"/>
              <a:gd name="T4" fmla="*/ 41 w 55"/>
              <a:gd name="T5" fmla="*/ 20 h 39"/>
              <a:gd name="T6" fmla="*/ 55 w 55"/>
              <a:gd name="T7" fmla="*/ 0 h 39"/>
              <a:gd name="T8" fmla="*/ 0 w 55"/>
              <a:gd name="T9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39">
                <a:moveTo>
                  <a:pt x="0" y="20"/>
                </a:moveTo>
                <a:lnTo>
                  <a:pt x="55" y="39"/>
                </a:lnTo>
                <a:lnTo>
                  <a:pt x="41" y="20"/>
                </a:lnTo>
                <a:lnTo>
                  <a:pt x="55" y="0"/>
                </a:lnTo>
                <a:lnTo>
                  <a:pt x="0" y="20"/>
                </a:lnTo>
                <a:close/>
              </a:path>
            </a:pathLst>
          </a:custGeom>
          <a:solidFill>
            <a:srgbClr val="000000"/>
          </a:solidFill>
          <a:ln w="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6" name="Freeform 131"/>
          <p:cNvSpPr>
            <a:spLocks/>
          </p:cNvSpPr>
          <p:nvPr/>
        </p:nvSpPr>
        <p:spPr bwMode="auto">
          <a:xfrm>
            <a:off x="527050" y="1793875"/>
            <a:ext cx="4078288" cy="1649412"/>
          </a:xfrm>
          <a:custGeom>
            <a:avLst/>
            <a:gdLst>
              <a:gd name="T0" fmla="*/ 0 w 6899"/>
              <a:gd name="T1" fmla="*/ 2790 h 2790"/>
              <a:gd name="T2" fmla="*/ 675 w 6899"/>
              <a:gd name="T3" fmla="*/ 1049 h 2790"/>
              <a:gd name="T4" fmla="*/ 2069 w 6899"/>
              <a:gd name="T5" fmla="*/ 0 h 2790"/>
              <a:gd name="T6" fmla="*/ 6899 w 6899"/>
              <a:gd name="T7" fmla="*/ 15 h 2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99" h="2790">
                <a:moveTo>
                  <a:pt x="0" y="2790"/>
                </a:moveTo>
                <a:lnTo>
                  <a:pt x="675" y="1049"/>
                </a:lnTo>
                <a:lnTo>
                  <a:pt x="2069" y="0"/>
                </a:lnTo>
                <a:lnTo>
                  <a:pt x="6899" y="15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7" name="Freeform 132"/>
          <p:cNvSpPr>
            <a:spLocks/>
          </p:cNvSpPr>
          <p:nvPr/>
        </p:nvSpPr>
        <p:spPr bwMode="auto">
          <a:xfrm>
            <a:off x="4518025" y="1771650"/>
            <a:ext cx="87313" cy="61912"/>
          </a:xfrm>
          <a:custGeom>
            <a:avLst/>
            <a:gdLst>
              <a:gd name="T0" fmla="*/ 55 w 55"/>
              <a:gd name="T1" fmla="*/ 20 h 39"/>
              <a:gd name="T2" fmla="*/ 0 w 55"/>
              <a:gd name="T3" fmla="*/ 0 h 39"/>
              <a:gd name="T4" fmla="*/ 15 w 55"/>
              <a:gd name="T5" fmla="*/ 20 h 39"/>
              <a:gd name="T6" fmla="*/ 0 w 55"/>
              <a:gd name="T7" fmla="*/ 39 h 39"/>
              <a:gd name="T8" fmla="*/ 55 w 55"/>
              <a:gd name="T9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39">
                <a:moveTo>
                  <a:pt x="55" y="20"/>
                </a:moveTo>
                <a:lnTo>
                  <a:pt x="0" y="0"/>
                </a:lnTo>
                <a:lnTo>
                  <a:pt x="15" y="20"/>
                </a:lnTo>
                <a:lnTo>
                  <a:pt x="0" y="39"/>
                </a:lnTo>
                <a:lnTo>
                  <a:pt x="55" y="20"/>
                </a:lnTo>
                <a:close/>
              </a:path>
            </a:pathLst>
          </a:custGeom>
          <a:solidFill>
            <a:srgbClr val="000000"/>
          </a:solidFill>
          <a:ln w="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8" name="Arc 133"/>
          <p:cNvSpPr>
            <a:spLocks/>
          </p:cNvSpPr>
          <p:nvPr/>
        </p:nvSpPr>
        <p:spPr bwMode="auto">
          <a:xfrm>
            <a:off x="2476500" y="3435350"/>
            <a:ext cx="131763" cy="5715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2 w 21592"/>
              <a:gd name="T1" fmla="*/ 586 h 21599"/>
              <a:gd name="T2" fmla="*/ 253 w 21592"/>
              <a:gd name="T3" fmla="*/ 21599 h 21599"/>
              <a:gd name="T4" fmla="*/ 0 w 21592"/>
              <a:gd name="T5" fmla="*/ 0 h 2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2" h="21599" fill="none" extrusionOk="0">
                <a:moveTo>
                  <a:pt x="21592" y="586"/>
                </a:moveTo>
                <a:cubicBezTo>
                  <a:pt x="21277" y="12184"/>
                  <a:pt x="11855" y="21462"/>
                  <a:pt x="252" y="21598"/>
                </a:cubicBezTo>
              </a:path>
              <a:path w="21592" h="21599" stroke="0" extrusionOk="0">
                <a:moveTo>
                  <a:pt x="21592" y="586"/>
                </a:moveTo>
                <a:cubicBezTo>
                  <a:pt x="21277" y="12184"/>
                  <a:pt x="11855" y="21462"/>
                  <a:pt x="252" y="21598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9" name="Arc 134"/>
          <p:cNvSpPr>
            <a:spLocks/>
          </p:cNvSpPr>
          <p:nvPr/>
        </p:nvSpPr>
        <p:spPr bwMode="auto">
          <a:xfrm>
            <a:off x="2551113" y="3435350"/>
            <a:ext cx="58738" cy="357187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92 h 21592"/>
              <a:gd name="T2" fmla="*/ 586 w 21600"/>
              <a:gd name="T3" fmla="*/ 21592 h 21592"/>
              <a:gd name="T4" fmla="*/ 0 w 21600"/>
              <a:gd name="T5" fmla="*/ 0 h 2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592" fill="none" extrusionOk="0">
                <a:moveTo>
                  <a:pt x="21599" y="91"/>
                </a:moveTo>
                <a:cubicBezTo>
                  <a:pt x="21550" y="11757"/>
                  <a:pt x="12247" y="21275"/>
                  <a:pt x="586" y="21592"/>
                </a:cubicBezTo>
              </a:path>
              <a:path w="21600" h="21592" stroke="0" extrusionOk="0">
                <a:moveTo>
                  <a:pt x="21599" y="91"/>
                </a:moveTo>
                <a:cubicBezTo>
                  <a:pt x="21550" y="11757"/>
                  <a:pt x="12247" y="21275"/>
                  <a:pt x="586" y="21592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0" name="Freeform 135"/>
          <p:cNvSpPr>
            <a:spLocks/>
          </p:cNvSpPr>
          <p:nvPr/>
        </p:nvSpPr>
        <p:spPr bwMode="auto">
          <a:xfrm>
            <a:off x="2490788" y="3784600"/>
            <a:ext cx="122238" cy="31750"/>
          </a:xfrm>
          <a:custGeom>
            <a:avLst/>
            <a:gdLst>
              <a:gd name="T0" fmla="*/ 0 w 206"/>
              <a:gd name="T1" fmla="*/ 19 h 53"/>
              <a:gd name="T2" fmla="*/ 2 w 206"/>
              <a:gd name="T3" fmla="*/ 0 h 53"/>
              <a:gd name="T4" fmla="*/ 206 w 206"/>
              <a:gd name="T5" fmla="*/ 34 h 53"/>
              <a:gd name="T6" fmla="*/ 204 w 206"/>
              <a:gd name="T7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6" h="53">
                <a:moveTo>
                  <a:pt x="0" y="19"/>
                </a:moveTo>
                <a:lnTo>
                  <a:pt x="2" y="0"/>
                </a:lnTo>
                <a:lnTo>
                  <a:pt x="206" y="34"/>
                </a:lnTo>
                <a:lnTo>
                  <a:pt x="204" y="53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1" name="Line 136"/>
          <p:cNvSpPr>
            <a:spLocks noChangeShapeType="1"/>
          </p:cNvSpPr>
          <p:nvPr/>
        </p:nvSpPr>
        <p:spPr bwMode="auto">
          <a:xfrm flipV="1">
            <a:off x="2611438" y="3805238"/>
            <a:ext cx="1588" cy="11112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2" name="Arc 137"/>
          <p:cNvSpPr>
            <a:spLocks/>
          </p:cNvSpPr>
          <p:nvPr/>
        </p:nvSpPr>
        <p:spPr bwMode="auto">
          <a:xfrm>
            <a:off x="2876550" y="3409950"/>
            <a:ext cx="139700" cy="65087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4 w 21594"/>
              <a:gd name="T1" fmla="*/ 503 h 21599"/>
              <a:gd name="T2" fmla="*/ 237 w 21594"/>
              <a:gd name="T3" fmla="*/ 21599 h 21599"/>
              <a:gd name="T4" fmla="*/ 0 w 21594"/>
              <a:gd name="T5" fmla="*/ 0 h 2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4" h="21599" fill="none" extrusionOk="0">
                <a:moveTo>
                  <a:pt x="21594" y="503"/>
                </a:moveTo>
                <a:cubicBezTo>
                  <a:pt x="21323" y="12141"/>
                  <a:pt x="11877" y="21470"/>
                  <a:pt x="236" y="21598"/>
                </a:cubicBezTo>
              </a:path>
              <a:path w="21594" h="21599" stroke="0" extrusionOk="0">
                <a:moveTo>
                  <a:pt x="21594" y="503"/>
                </a:moveTo>
                <a:cubicBezTo>
                  <a:pt x="21323" y="12141"/>
                  <a:pt x="11877" y="21470"/>
                  <a:pt x="236" y="21598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3" name="Arc 138"/>
          <p:cNvSpPr>
            <a:spLocks/>
          </p:cNvSpPr>
          <p:nvPr/>
        </p:nvSpPr>
        <p:spPr bwMode="auto">
          <a:xfrm>
            <a:off x="2919413" y="3409950"/>
            <a:ext cx="98425" cy="36671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90 h 21597"/>
              <a:gd name="T2" fmla="*/ 350 w 21600"/>
              <a:gd name="T3" fmla="*/ 21597 h 21597"/>
              <a:gd name="T4" fmla="*/ 0 w 21600"/>
              <a:gd name="T5" fmla="*/ 0 h 2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597" fill="none" extrusionOk="0">
                <a:moveTo>
                  <a:pt x="21599" y="89"/>
                </a:moveTo>
                <a:cubicBezTo>
                  <a:pt x="21550" y="11847"/>
                  <a:pt x="12106" y="21406"/>
                  <a:pt x="350" y="21597"/>
                </a:cubicBezTo>
              </a:path>
              <a:path w="21600" h="21597" stroke="0" extrusionOk="0">
                <a:moveTo>
                  <a:pt x="21599" y="89"/>
                </a:moveTo>
                <a:cubicBezTo>
                  <a:pt x="21550" y="11847"/>
                  <a:pt x="12106" y="21406"/>
                  <a:pt x="350" y="21597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4" name="Freeform 139"/>
          <p:cNvSpPr>
            <a:spLocks/>
          </p:cNvSpPr>
          <p:nvPr/>
        </p:nvSpPr>
        <p:spPr bwMode="auto">
          <a:xfrm>
            <a:off x="2859088" y="3762375"/>
            <a:ext cx="120650" cy="44450"/>
          </a:xfrm>
          <a:custGeom>
            <a:avLst/>
            <a:gdLst>
              <a:gd name="T0" fmla="*/ 0 w 205"/>
              <a:gd name="T1" fmla="*/ 18 h 73"/>
              <a:gd name="T2" fmla="*/ 5 w 205"/>
              <a:gd name="T3" fmla="*/ 0 h 73"/>
              <a:gd name="T4" fmla="*/ 205 w 205"/>
              <a:gd name="T5" fmla="*/ 54 h 73"/>
              <a:gd name="T6" fmla="*/ 201 w 205"/>
              <a:gd name="T7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" h="73">
                <a:moveTo>
                  <a:pt x="0" y="18"/>
                </a:moveTo>
                <a:lnTo>
                  <a:pt x="5" y="0"/>
                </a:lnTo>
                <a:lnTo>
                  <a:pt x="205" y="54"/>
                </a:lnTo>
                <a:lnTo>
                  <a:pt x="201" y="73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5" name="Line 140"/>
          <p:cNvSpPr>
            <a:spLocks noChangeShapeType="1"/>
          </p:cNvSpPr>
          <p:nvPr/>
        </p:nvSpPr>
        <p:spPr bwMode="auto">
          <a:xfrm flipV="1">
            <a:off x="2976563" y="3795713"/>
            <a:ext cx="3175" cy="11112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6" name="Arc 141"/>
          <p:cNvSpPr>
            <a:spLocks/>
          </p:cNvSpPr>
          <p:nvPr/>
        </p:nvSpPr>
        <p:spPr bwMode="auto">
          <a:xfrm>
            <a:off x="3303588" y="3368675"/>
            <a:ext cx="114300" cy="7302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595 w 21595"/>
              <a:gd name="T1" fmla="*/ 457 h 21598"/>
              <a:gd name="T2" fmla="*/ 294 w 21595"/>
              <a:gd name="T3" fmla="*/ 21598 h 21598"/>
              <a:gd name="T4" fmla="*/ 0 w 21595"/>
              <a:gd name="T5" fmla="*/ 0 h 21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5" h="21598" fill="none" extrusionOk="0">
                <a:moveTo>
                  <a:pt x="21595" y="457"/>
                </a:moveTo>
                <a:cubicBezTo>
                  <a:pt x="21348" y="12091"/>
                  <a:pt x="11930" y="21439"/>
                  <a:pt x="293" y="21597"/>
                </a:cubicBezTo>
              </a:path>
              <a:path w="21595" h="21598" stroke="0" extrusionOk="0">
                <a:moveTo>
                  <a:pt x="21595" y="457"/>
                </a:moveTo>
                <a:cubicBezTo>
                  <a:pt x="21348" y="12091"/>
                  <a:pt x="11930" y="21439"/>
                  <a:pt x="293" y="21597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7" name="Arc 142"/>
          <p:cNvSpPr>
            <a:spLocks/>
          </p:cNvSpPr>
          <p:nvPr/>
        </p:nvSpPr>
        <p:spPr bwMode="auto">
          <a:xfrm>
            <a:off x="3370263" y="3368675"/>
            <a:ext cx="47625" cy="231775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139 h 21588"/>
              <a:gd name="T2" fmla="*/ 710 w 21600"/>
              <a:gd name="T3" fmla="*/ 21588 h 21588"/>
              <a:gd name="T4" fmla="*/ 0 w 21600"/>
              <a:gd name="T5" fmla="*/ 0 h 21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588" fill="none" extrusionOk="0">
                <a:moveTo>
                  <a:pt x="21599" y="138"/>
                </a:moveTo>
                <a:cubicBezTo>
                  <a:pt x="21524" y="11737"/>
                  <a:pt x="12302" y="21207"/>
                  <a:pt x="710" y="21588"/>
                </a:cubicBezTo>
              </a:path>
              <a:path w="21600" h="21588" stroke="0" extrusionOk="0">
                <a:moveTo>
                  <a:pt x="21599" y="138"/>
                </a:moveTo>
                <a:cubicBezTo>
                  <a:pt x="21524" y="11737"/>
                  <a:pt x="12302" y="21207"/>
                  <a:pt x="710" y="21588"/>
                </a:cubicBezTo>
                <a:lnTo>
                  <a:pt x="0" y="0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8" name="Freeform 143"/>
          <p:cNvSpPr>
            <a:spLocks/>
          </p:cNvSpPr>
          <p:nvPr/>
        </p:nvSpPr>
        <p:spPr bwMode="auto">
          <a:xfrm>
            <a:off x="3309938" y="3590925"/>
            <a:ext cx="120650" cy="36512"/>
          </a:xfrm>
          <a:custGeom>
            <a:avLst/>
            <a:gdLst>
              <a:gd name="T0" fmla="*/ 0 w 205"/>
              <a:gd name="T1" fmla="*/ 19 h 61"/>
              <a:gd name="T2" fmla="*/ 4 w 205"/>
              <a:gd name="T3" fmla="*/ 0 h 61"/>
              <a:gd name="T4" fmla="*/ 205 w 205"/>
              <a:gd name="T5" fmla="*/ 42 h 61"/>
              <a:gd name="T6" fmla="*/ 201 w 205"/>
              <a:gd name="T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5" h="61">
                <a:moveTo>
                  <a:pt x="0" y="19"/>
                </a:moveTo>
                <a:lnTo>
                  <a:pt x="4" y="0"/>
                </a:lnTo>
                <a:lnTo>
                  <a:pt x="205" y="42"/>
                </a:lnTo>
                <a:lnTo>
                  <a:pt x="201" y="61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9" name="Line 144"/>
          <p:cNvSpPr>
            <a:spLocks noChangeShapeType="1"/>
          </p:cNvSpPr>
          <p:nvPr/>
        </p:nvSpPr>
        <p:spPr bwMode="auto">
          <a:xfrm flipV="1">
            <a:off x="3427413" y="3616325"/>
            <a:ext cx="3175" cy="11112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0" name="Line 145"/>
          <p:cNvSpPr>
            <a:spLocks noChangeShapeType="1"/>
          </p:cNvSpPr>
          <p:nvPr/>
        </p:nvSpPr>
        <p:spPr bwMode="auto">
          <a:xfrm flipH="1" flipV="1">
            <a:off x="3746500" y="3343275"/>
            <a:ext cx="225425" cy="142875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1" name="Freeform 146"/>
          <p:cNvSpPr>
            <a:spLocks/>
          </p:cNvSpPr>
          <p:nvPr/>
        </p:nvSpPr>
        <p:spPr bwMode="auto">
          <a:xfrm>
            <a:off x="3705225" y="3286125"/>
            <a:ext cx="73025" cy="109537"/>
          </a:xfrm>
          <a:custGeom>
            <a:avLst/>
            <a:gdLst>
              <a:gd name="T0" fmla="*/ 109 w 125"/>
              <a:gd name="T1" fmla="*/ 0 h 186"/>
              <a:gd name="T2" fmla="*/ 125 w 125"/>
              <a:gd name="T3" fmla="*/ 10 h 186"/>
              <a:gd name="T4" fmla="*/ 17 w 125"/>
              <a:gd name="T5" fmla="*/ 186 h 186"/>
              <a:gd name="T6" fmla="*/ 0 w 125"/>
              <a:gd name="T7" fmla="*/ 175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5" h="186">
                <a:moveTo>
                  <a:pt x="109" y="0"/>
                </a:moveTo>
                <a:lnTo>
                  <a:pt x="125" y="10"/>
                </a:lnTo>
                <a:lnTo>
                  <a:pt x="17" y="186"/>
                </a:lnTo>
                <a:lnTo>
                  <a:pt x="0" y="175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2" name="Line 147"/>
          <p:cNvSpPr>
            <a:spLocks noChangeShapeType="1"/>
          </p:cNvSpPr>
          <p:nvPr/>
        </p:nvSpPr>
        <p:spPr bwMode="auto">
          <a:xfrm>
            <a:off x="3705225" y="3389313"/>
            <a:ext cx="9525" cy="63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3" name="Line 148"/>
          <p:cNvSpPr>
            <a:spLocks noChangeShapeType="1"/>
          </p:cNvSpPr>
          <p:nvPr/>
        </p:nvSpPr>
        <p:spPr bwMode="auto">
          <a:xfrm flipH="1" flipV="1">
            <a:off x="4089400" y="3319463"/>
            <a:ext cx="290513" cy="1841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4" name="Freeform 149"/>
          <p:cNvSpPr>
            <a:spLocks/>
          </p:cNvSpPr>
          <p:nvPr/>
        </p:nvSpPr>
        <p:spPr bwMode="auto">
          <a:xfrm>
            <a:off x="4046538" y="3260725"/>
            <a:ext cx="74613" cy="111125"/>
          </a:xfrm>
          <a:custGeom>
            <a:avLst/>
            <a:gdLst>
              <a:gd name="T0" fmla="*/ 109 w 125"/>
              <a:gd name="T1" fmla="*/ 0 h 186"/>
              <a:gd name="T2" fmla="*/ 125 w 125"/>
              <a:gd name="T3" fmla="*/ 11 h 186"/>
              <a:gd name="T4" fmla="*/ 17 w 125"/>
              <a:gd name="T5" fmla="*/ 186 h 186"/>
              <a:gd name="T6" fmla="*/ 0 w 125"/>
              <a:gd name="T7" fmla="*/ 17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5" h="186">
                <a:moveTo>
                  <a:pt x="109" y="0"/>
                </a:moveTo>
                <a:lnTo>
                  <a:pt x="125" y="11"/>
                </a:lnTo>
                <a:lnTo>
                  <a:pt x="17" y="186"/>
                </a:lnTo>
                <a:lnTo>
                  <a:pt x="0" y="176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5" name="Line 150"/>
          <p:cNvSpPr>
            <a:spLocks noChangeShapeType="1"/>
          </p:cNvSpPr>
          <p:nvPr/>
        </p:nvSpPr>
        <p:spPr bwMode="auto">
          <a:xfrm>
            <a:off x="4046538" y="3365500"/>
            <a:ext cx="11113" cy="6350"/>
          </a:xfrm>
          <a:prstGeom prst="line">
            <a:avLst/>
          </a:pr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6" name="Freeform 151"/>
          <p:cNvSpPr>
            <a:spLocks/>
          </p:cNvSpPr>
          <p:nvPr/>
        </p:nvSpPr>
        <p:spPr bwMode="auto">
          <a:xfrm>
            <a:off x="4203700" y="995363"/>
            <a:ext cx="1889125" cy="2676525"/>
          </a:xfrm>
          <a:custGeom>
            <a:avLst/>
            <a:gdLst>
              <a:gd name="T0" fmla="*/ 3196 w 3196"/>
              <a:gd name="T1" fmla="*/ 4529 h 4529"/>
              <a:gd name="T2" fmla="*/ 2492 w 3196"/>
              <a:gd name="T3" fmla="*/ 3570 h 4529"/>
              <a:gd name="T4" fmla="*/ 2237 w 3196"/>
              <a:gd name="T5" fmla="*/ 1574 h 4529"/>
              <a:gd name="T6" fmla="*/ 0 w 3196"/>
              <a:gd name="T7" fmla="*/ 0 h 4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96" h="4529">
                <a:moveTo>
                  <a:pt x="3196" y="4529"/>
                </a:moveTo>
                <a:lnTo>
                  <a:pt x="2492" y="3570"/>
                </a:lnTo>
                <a:lnTo>
                  <a:pt x="2237" y="1574"/>
                </a:lnTo>
                <a:lnTo>
                  <a:pt x="0" y="0"/>
                </a:lnTo>
              </a:path>
            </a:pathLst>
          </a:custGeom>
          <a:noFill/>
          <a:ln w="6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7" name="Freeform 152"/>
          <p:cNvSpPr>
            <a:spLocks/>
          </p:cNvSpPr>
          <p:nvPr/>
        </p:nvSpPr>
        <p:spPr bwMode="auto">
          <a:xfrm>
            <a:off x="4203700" y="995363"/>
            <a:ext cx="88900" cy="76200"/>
          </a:xfrm>
          <a:custGeom>
            <a:avLst/>
            <a:gdLst>
              <a:gd name="T0" fmla="*/ 0 w 56"/>
              <a:gd name="T1" fmla="*/ 0 h 48"/>
              <a:gd name="T2" fmla="*/ 33 w 56"/>
              <a:gd name="T3" fmla="*/ 48 h 48"/>
              <a:gd name="T4" fmla="*/ 33 w 56"/>
              <a:gd name="T5" fmla="*/ 24 h 48"/>
              <a:gd name="T6" fmla="*/ 56 w 56"/>
              <a:gd name="T7" fmla="*/ 15 h 48"/>
              <a:gd name="T8" fmla="*/ 0 w 56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48">
                <a:moveTo>
                  <a:pt x="0" y="0"/>
                </a:moveTo>
                <a:lnTo>
                  <a:pt x="33" y="48"/>
                </a:lnTo>
                <a:lnTo>
                  <a:pt x="33" y="24"/>
                </a:lnTo>
                <a:lnTo>
                  <a:pt x="56" y="1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Rectangle 151">
            <a:hlinkClick r:id="rId2" action="ppaction://hlinkfile"/>
          </p:cNvPr>
          <p:cNvSpPr/>
          <p:nvPr/>
        </p:nvSpPr>
        <p:spPr>
          <a:xfrm>
            <a:off x="5030763" y="8285846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960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457200"/>
            <a:ext cx="7396163" cy="19932650"/>
            <a:chOff x="144" y="288"/>
            <a:chExt cx="4659" cy="1255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288"/>
              <a:ext cx="3984" cy="5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3" y="296"/>
              <a:ext cx="4283" cy="5222"/>
              <a:chOff x="173" y="296"/>
              <a:chExt cx="4283" cy="5222"/>
            </a:xfrm>
          </p:grpSpPr>
          <p:sp>
            <p:nvSpPr>
              <p:cNvPr id="2095" name="Rectangle 5"/>
              <p:cNvSpPr>
                <a:spLocks noChangeArrowheads="1"/>
              </p:cNvSpPr>
              <p:nvPr/>
            </p:nvSpPr>
            <p:spPr bwMode="auto">
              <a:xfrm>
                <a:off x="173" y="4473"/>
                <a:ext cx="1963" cy="101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6" name="Rectangle 6"/>
              <p:cNvSpPr>
                <a:spLocks noChangeArrowheads="1"/>
              </p:cNvSpPr>
              <p:nvPr/>
            </p:nvSpPr>
            <p:spPr bwMode="auto">
              <a:xfrm>
                <a:off x="173" y="2356"/>
                <a:ext cx="1963" cy="101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Rectangle 7"/>
              <p:cNvSpPr>
                <a:spLocks noChangeArrowheads="1"/>
              </p:cNvSpPr>
              <p:nvPr/>
            </p:nvSpPr>
            <p:spPr bwMode="auto">
              <a:xfrm>
                <a:off x="173" y="3414"/>
                <a:ext cx="1963" cy="101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Rectangle 8"/>
              <p:cNvSpPr>
                <a:spLocks noChangeArrowheads="1"/>
              </p:cNvSpPr>
              <p:nvPr/>
            </p:nvSpPr>
            <p:spPr bwMode="auto">
              <a:xfrm>
                <a:off x="625" y="466"/>
                <a:ext cx="3402" cy="175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Oval 9"/>
              <p:cNvSpPr>
                <a:spLocks noChangeArrowheads="1"/>
              </p:cNvSpPr>
              <p:nvPr/>
            </p:nvSpPr>
            <p:spPr bwMode="auto">
              <a:xfrm>
                <a:off x="339" y="4076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Rectangle 10"/>
              <p:cNvSpPr>
                <a:spLocks noChangeArrowheads="1"/>
              </p:cNvSpPr>
              <p:nvPr/>
            </p:nvSpPr>
            <p:spPr bwMode="auto">
              <a:xfrm>
                <a:off x="842" y="3951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1" name="Oval 11"/>
              <p:cNvSpPr>
                <a:spLocks noChangeArrowheads="1"/>
              </p:cNvSpPr>
              <p:nvPr/>
            </p:nvSpPr>
            <p:spPr bwMode="auto">
              <a:xfrm>
                <a:off x="833" y="4076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Rectangle 12"/>
              <p:cNvSpPr>
                <a:spLocks noChangeArrowheads="1"/>
              </p:cNvSpPr>
              <p:nvPr/>
            </p:nvSpPr>
            <p:spPr bwMode="auto">
              <a:xfrm>
                <a:off x="1170" y="3951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3" name="Oval 13"/>
              <p:cNvSpPr>
                <a:spLocks noChangeArrowheads="1"/>
              </p:cNvSpPr>
              <p:nvPr/>
            </p:nvSpPr>
            <p:spPr bwMode="auto">
              <a:xfrm>
                <a:off x="1001" y="4076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Rectangle 14"/>
              <p:cNvSpPr>
                <a:spLocks noChangeArrowheads="1"/>
              </p:cNvSpPr>
              <p:nvPr/>
            </p:nvSpPr>
            <p:spPr bwMode="auto">
              <a:xfrm>
                <a:off x="1504" y="3951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5" name="Rectangle 15"/>
              <p:cNvSpPr>
                <a:spLocks noChangeArrowheads="1"/>
              </p:cNvSpPr>
              <p:nvPr/>
            </p:nvSpPr>
            <p:spPr bwMode="auto">
              <a:xfrm>
                <a:off x="1164" y="4076"/>
                <a:ext cx="65" cy="60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Line 16"/>
              <p:cNvSpPr>
                <a:spLocks noChangeShapeType="1"/>
              </p:cNvSpPr>
              <p:nvPr/>
            </p:nvSpPr>
            <p:spPr bwMode="auto">
              <a:xfrm>
                <a:off x="1164" y="4076"/>
                <a:ext cx="67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7" name="Line 17"/>
              <p:cNvSpPr>
                <a:spLocks noChangeShapeType="1"/>
              </p:cNvSpPr>
              <p:nvPr/>
            </p:nvSpPr>
            <p:spPr bwMode="auto">
              <a:xfrm flipV="1">
                <a:off x="1164" y="4076"/>
                <a:ext cx="67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Rectangle 18"/>
              <p:cNvSpPr>
                <a:spLocks noChangeArrowheads="1"/>
              </p:cNvSpPr>
              <p:nvPr/>
            </p:nvSpPr>
            <p:spPr bwMode="auto">
              <a:xfrm>
                <a:off x="577" y="3892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9" name="Oval 19"/>
              <p:cNvSpPr>
                <a:spLocks noChangeArrowheads="1"/>
              </p:cNvSpPr>
              <p:nvPr/>
            </p:nvSpPr>
            <p:spPr bwMode="auto">
              <a:xfrm>
                <a:off x="1333" y="4076"/>
                <a:ext cx="65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Rectangle 20"/>
              <p:cNvSpPr>
                <a:spLocks noChangeArrowheads="1"/>
              </p:cNvSpPr>
              <p:nvPr/>
            </p:nvSpPr>
            <p:spPr bwMode="auto">
              <a:xfrm>
                <a:off x="1002" y="3860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1" name="Oval 21"/>
              <p:cNvSpPr>
                <a:spLocks noChangeArrowheads="1"/>
              </p:cNvSpPr>
              <p:nvPr/>
            </p:nvSpPr>
            <p:spPr bwMode="auto">
              <a:xfrm>
                <a:off x="1495" y="4076"/>
                <a:ext cx="66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Rectangle 22"/>
              <p:cNvSpPr>
                <a:spLocks noChangeArrowheads="1"/>
              </p:cNvSpPr>
              <p:nvPr/>
            </p:nvSpPr>
            <p:spPr bwMode="auto">
              <a:xfrm>
                <a:off x="1333" y="3860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3" name="Oval 23"/>
              <p:cNvSpPr>
                <a:spLocks noChangeArrowheads="1"/>
              </p:cNvSpPr>
              <p:nvPr/>
            </p:nvSpPr>
            <p:spPr bwMode="auto">
              <a:xfrm>
                <a:off x="1676" y="4076"/>
                <a:ext cx="65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Rectangle 24"/>
              <p:cNvSpPr>
                <a:spLocks noChangeArrowheads="1"/>
              </p:cNvSpPr>
              <p:nvPr/>
            </p:nvSpPr>
            <p:spPr bwMode="auto">
              <a:xfrm>
                <a:off x="1705" y="395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5" name="Oval 25"/>
              <p:cNvSpPr>
                <a:spLocks noChangeArrowheads="1"/>
              </p:cNvSpPr>
              <p:nvPr/>
            </p:nvSpPr>
            <p:spPr bwMode="auto">
              <a:xfrm>
                <a:off x="920" y="4246"/>
                <a:ext cx="65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Rectangle 26"/>
              <p:cNvSpPr>
                <a:spLocks noChangeArrowheads="1"/>
              </p:cNvSpPr>
              <p:nvPr/>
            </p:nvSpPr>
            <p:spPr bwMode="auto">
              <a:xfrm>
                <a:off x="310" y="3828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7" name="Oval 27"/>
              <p:cNvSpPr>
                <a:spLocks noChangeArrowheads="1"/>
              </p:cNvSpPr>
              <p:nvPr/>
            </p:nvSpPr>
            <p:spPr bwMode="auto">
              <a:xfrm>
                <a:off x="1164" y="4278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Rectangle 28"/>
              <p:cNvSpPr>
                <a:spLocks noChangeArrowheads="1"/>
              </p:cNvSpPr>
              <p:nvPr/>
            </p:nvSpPr>
            <p:spPr bwMode="auto">
              <a:xfrm>
                <a:off x="1996" y="3860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9" name="Oval 29"/>
              <p:cNvSpPr>
                <a:spLocks noChangeArrowheads="1"/>
              </p:cNvSpPr>
              <p:nvPr/>
            </p:nvSpPr>
            <p:spPr bwMode="auto">
              <a:xfrm>
                <a:off x="2019" y="4113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Rectangle 30"/>
              <p:cNvSpPr>
                <a:spLocks noChangeArrowheads="1"/>
              </p:cNvSpPr>
              <p:nvPr/>
            </p:nvSpPr>
            <p:spPr bwMode="auto">
              <a:xfrm>
                <a:off x="734" y="3637"/>
                <a:ext cx="16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1" name="Oval 31"/>
              <p:cNvSpPr>
                <a:spLocks noChangeArrowheads="1"/>
              </p:cNvSpPr>
              <p:nvPr/>
            </p:nvSpPr>
            <p:spPr bwMode="auto">
              <a:xfrm>
                <a:off x="1804" y="4193"/>
                <a:ext cx="65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Rectangle 32"/>
              <p:cNvSpPr>
                <a:spLocks noChangeArrowheads="1"/>
              </p:cNvSpPr>
              <p:nvPr/>
            </p:nvSpPr>
            <p:spPr bwMode="auto">
              <a:xfrm>
                <a:off x="1638" y="3637"/>
                <a:ext cx="17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3" name="Oval 33"/>
              <p:cNvSpPr>
                <a:spLocks noChangeArrowheads="1"/>
              </p:cNvSpPr>
              <p:nvPr/>
            </p:nvSpPr>
            <p:spPr bwMode="auto">
              <a:xfrm>
                <a:off x="275" y="5135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Rectangle 34"/>
              <p:cNvSpPr>
                <a:spLocks noChangeArrowheads="1"/>
              </p:cNvSpPr>
              <p:nvPr/>
            </p:nvSpPr>
            <p:spPr bwMode="auto">
              <a:xfrm>
                <a:off x="842" y="5010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5" name="Oval 35"/>
              <p:cNvSpPr>
                <a:spLocks noChangeArrowheads="1"/>
              </p:cNvSpPr>
              <p:nvPr/>
            </p:nvSpPr>
            <p:spPr bwMode="auto">
              <a:xfrm>
                <a:off x="833" y="5135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Rectangle 36"/>
              <p:cNvSpPr>
                <a:spLocks noChangeArrowheads="1"/>
              </p:cNvSpPr>
              <p:nvPr/>
            </p:nvSpPr>
            <p:spPr bwMode="auto">
              <a:xfrm>
                <a:off x="1170" y="5010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7" name="Oval 37"/>
              <p:cNvSpPr>
                <a:spLocks noChangeArrowheads="1"/>
              </p:cNvSpPr>
              <p:nvPr/>
            </p:nvSpPr>
            <p:spPr bwMode="auto">
              <a:xfrm>
                <a:off x="1001" y="5135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Rectangle 38"/>
              <p:cNvSpPr>
                <a:spLocks noChangeArrowheads="1"/>
              </p:cNvSpPr>
              <p:nvPr/>
            </p:nvSpPr>
            <p:spPr bwMode="auto">
              <a:xfrm>
                <a:off x="1504" y="5010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9" name="Rectangle 39"/>
              <p:cNvSpPr>
                <a:spLocks noChangeArrowheads="1"/>
              </p:cNvSpPr>
              <p:nvPr/>
            </p:nvSpPr>
            <p:spPr bwMode="auto">
              <a:xfrm>
                <a:off x="1164" y="5135"/>
                <a:ext cx="65" cy="60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Line 40"/>
              <p:cNvSpPr>
                <a:spLocks noChangeShapeType="1"/>
              </p:cNvSpPr>
              <p:nvPr/>
            </p:nvSpPr>
            <p:spPr bwMode="auto">
              <a:xfrm>
                <a:off x="1164" y="5135"/>
                <a:ext cx="67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1" name="Line 41"/>
              <p:cNvSpPr>
                <a:spLocks noChangeShapeType="1"/>
              </p:cNvSpPr>
              <p:nvPr/>
            </p:nvSpPr>
            <p:spPr bwMode="auto">
              <a:xfrm flipV="1">
                <a:off x="1164" y="5135"/>
                <a:ext cx="67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Rectangle 42"/>
              <p:cNvSpPr>
                <a:spLocks noChangeArrowheads="1"/>
              </p:cNvSpPr>
              <p:nvPr/>
            </p:nvSpPr>
            <p:spPr bwMode="auto">
              <a:xfrm>
                <a:off x="510" y="4915"/>
                <a:ext cx="17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3" name="Oval 43"/>
              <p:cNvSpPr>
                <a:spLocks noChangeArrowheads="1"/>
              </p:cNvSpPr>
              <p:nvPr/>
            </p:nvSpPr>
            <p:spPr bwMode="auto">
              <a:xfrm>
                <a:off x="1333" y="5135"/>
                <a:ext cx="65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Rectangle 44"/>
              <p:cNvSpPr>
                <a:spLocks noChangeArrowheads="1"/>
              </p:cNvSpPr>
              <p:nvPr/>
            </p:nvSpPr>
            <p:spPr bwMode="auto">
              <a:xfrm>
                <a:off x="839" y="4920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5" name="Oval 45"/>
              <p:cNvSpPr>
                <a:spLocks noChangeArrowheads="1"/>
              </p:cNvSpPr>
              <p:nvPr/>
            </p:nvSpPr>
            <p:spPr bwMode="auto">
              <a:xfrm>
                <a:off x="1501" y="5130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Rectangle 46"/>
              <p:cNvSpPr>
                <a:spLocks noChangeArrowheads="1"/>
              </p:cNvSpPr>
              <p:nvPr/>
            </p:nvSpPr>
            <p:spPr bwMode="auto">
              <a:xfrm>
                <a:off x="1170" y="4920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7" name="Oval 47"/>
              <p:cNvSpPr>
                <a:spLocks noChangeArrowheads="1"/>
              </p:cNvSpPr>
              <p:nvPr/>
            </p:nvSpPr>
            <p:spPr bwMode="auto">
              <a:xfrm>
                <a:off x="1827" y="5210"/>
                <a:ext cx="65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Rectangle 48"/>
              <p:cNvSpPr>
                <a:spLocks noChangeArrowheads="1"/>
              </p:cNvSpPr>
              <p:nvPr/>
            </p:nvSpPr>
            <p:spPr bwMode="auto">
              <a:xfrm>
                <a:off x="1502" y="493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9" name="Oval 49"/>
              <p:cNvSpPr>
                <a:spLocks noChangeArrowheads="1"/>
              </p:cNvSpPr>
              <p:nvPr/>
            </p:nvSpPr>
            <p:spPr bwMode="auto">
              <a:xfrm>
                <a:off x="920" y="5306"/>
                <a:ext cx="65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Rectangle 50"/>
              <p:cNvSpPr>
                <a:spLocks noChangeArrowheads="1"/>
              </p:cNvSpPr>
              <p:nvPr/>
            </p:nvSpPr>
            <p:spPr bwMode="auto">
              <a:xfrm>
                <a:off x="240" y="477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1" name="Oval 51"/>
              <p:cNvSpPr>
                <a:spLocks noChangeArrowheads="1"/>
              </p:cNvSpPr>
              <p:nvPr/>
            </p:nvSpPr>
            <p:spPr bwMode="auto">
              <a:xfrm>
                <a:off x="1164" y="5332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Rectangle 52"/>
              <p:cNvSpPr>
                <a:spLocks noChangeArrowheads="1"/>
              </p:cNvSpPr>
              <p:nvPr/>
            </p:nvSpPr>
            <p:spPr bwMode="auto">
              <a:xfrm>
                <a:off x="2025" y="476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3" name="Oval 53"/>
              <p:cNvSpPr>
                <a:spLocks noChangeArrowheads="1"/>
              </p:cNvSpPr>
              <p:nvPr/>
            </p:nvSpPr>
            <p:spPr bwMode="auto">
              <a:xfrm>
                <a:off x="2036" y="5221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Rectangle 54"/>
              <p:cNvSpPr>
                <a:spLocks noChangeArrowheads="1"/>
              </p:cNvSpPr>
              <p:nvPr/>
            </p:nvSpPr>
            <p:spPr bwMode="auto">
              <a:xfrm>
                <a:off x="1066" y="4696"/>
                <a:ext cx="16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5" name="Oval 55"/>
              <p:cNvSpPr>
                <a:spLocks noChangeArrowheads="1"/>
              </p:cNvSpPr>
              <p:nvPr/>
            </p:nvSpPr>
            <p:spPr bwMode="auto">
              <a:xfrm>
                <a:off x="1658" y="5146"/>
                <a:ext cx="65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Rectangle 56"/>
              <p:cNvSpPr>
                <a:spLocks noChangeArrowheads="1"/>
              </p:cNvSpPr>
              <p:nvPr/>
            </p:nvSpPr>
            <p:spPr bwMode="auto">
              <a:xfrm>
                <a:off x="1818" y="4925"/>
                <a:ext cx="17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7" name="Oval 57"/>
              <p:cNvSpPr>
                <a:spLocks noChangeArrowheads="1"/>
              </p:cNvSpPr>
              <p:nvPr/>
            </p:nvSpPr>
            <p:spPr bwMode="auto">
              <a:xfrm>
                <a:off x="848" y="1454"/>
                <a:ext cx="114" cy="10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Rectangle 58"/>
              <p:cNvSpPr>
                <a:spLocks noChangeArrowheads="1"/>
              </p:cNvSpPr>
              <p:nvPr/>
            </p:nvSpPr>
            <p:spPr bwMode="auto">
              <a:xfrm>
                <a:off x="1717" y="1239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9" name="Oval 59"/>
              <p:cNvSpPr>
                <a:spLocks noChangeArrowheads="1"/>
              </p:cNvSpPr>
              <p:nvPr/>
            </p:nvSpPr>
            <p:spPr bwMode="auto">
              <a:xfrm>
                <a:off x="1708" y="1454"/>
                <a:ext cx="114" cy="10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Rectangle 60"/>
              <p:cNvSpPr>
                <a:spLocks noChangeArrowheads="1"/>
              </p:cNvSpPr>
              <p:nvPr/>
            </p:nvSpPr>
            <p:spPr bwMode="auto">
              <a:xfrm>
                <a:off x="2153" y="1244"/>
                <a:ext cx="18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1" name="Oval 61"/>
              <p:cNvSpPr>
                <a:spLocks noChangeArrowheads="1"/>
              </p:cNvSpPr>
              <p:nvPr/>
            </p:nvSpPr>
            <p:spPr bwMode="auto">
              <a:xfrm>
                <a:off x="1992" y="1454"/>
                <a:ext cx="115" cy="10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Rectangle 62"/>
              <p:cNvSpPr>
                <a:spLocks noChangeArrowheads="1"/>
              </p:cNvSpPr>
              <p:nvPr/>
            </p:nvSpPr>
            <p:spPr bwMode="auto">
              <a:xfrm>
                <a:off x="2618" y="1239"/>
                <a:ext cx="1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3" name="Rectangle 63"/>
              <p:cNvSpPr>
                <a:spLocks noChangeArrowheads="1"/>
              </p:cNvSpPr>
              <p:nvPr/>
            </p:nvSpPr>
            <p:spPr bwMode="auto">
              <a:xfrm>
                <a:off x="2278" y="1454"/>
                <a:ext cx="114" cy="105"/>
              </a:xfrm>
              <a:prstGeom prst="rect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Line 64"/>
              <p:cNvSpPr>
                <a:spLocks noChangeShapeType="1"/>
              </p:cNvSpPr>
              <p:nvPr/>
            </p:nvSpPr>
            <p:spPr bwMode="auto">
              <a:xfrm>
                <a:off x="2278" y="1454"/>
                <a:ext cx="110" cy="10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Line 65"/>
              <p:cNvSpPr>
                <a:spLocks noChangeShapeType="1"/>
              </p:cNvSpPr>
              <p:nvPr/>
            </p:nvSpPr>
            <p:spPr bwMode="auto">
              <a:xfrm flipV="1">
                <a:off x="2278" y="1454"/>
                <a:ext cx="110" cy="10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Rectangle 66"/>
              <p:cNvSpPr>
                <a:spLocks noChangeArrowheads="1"/>
              </p:cNvSpPr>
              <p:nvPr/>
            </p:nvSpPr>
            <p:spPr bwMode="auto">
              <a:xfrm>
                <a:off x="1345" y="1100"/>
                <a:ext cx="18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7" name="Oval 67"/>
              <p:cNvSpPr>
                <a:spLocks noChangeArrowheads="1"/>
              </p:cNvSpPr>
              <p:nvPr/>
            </p:nvSpPr>
            <p:spPr bwMode="auto">
              <a:xfrm>
                <a:off x="2568" y="1454"/>
                <a:ext cx="115" cy="105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Rectangle 68"/>
              <p:cNvSpPr>
                <a:spLocks noChangeArrowheads="1"/>
              </p:cNvSpPr>
              <p:nvPr/>
            </p:nvSpPr>
            <p:spPr bwMode="auto">
              <a:xfrm>
                <a:off x="2118" y="1089"/>
                <a:ext cx="18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9" name="Oval 69"/>
              <p:cNvSpPr>
                <a:spLocks noChangeArrowheads="1"/>
              </p:cNvSpPr>
              <p:nvPr/>
            </p:nvSpPr>
            <p:spPr bwMode="auto">
              <a:xfrm>
                <a:off x="2853" y="1454"/>
                <a:ext cx="114" cy="10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Rectangle 70"/>
              <p:cNvSpPr>
                <a:spLocks noChangeArrowheads="1"/>
              </p:cNvSpPr>
              <p:nvPr/>
            </p:nvSpPr>
            <p:spPr bwMode="auto">
              <a:xfrm>
                <a:off x="2676" y="1084"/>
                <a:ext cx="18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1" name="Oval 71"/>
              <p:cNvSpPr>
                <a:spLocks noChangeArrowheads="1"/>
              </p:cNvSpPr>
              <p:nvPr/>
            </p:nvSpPr>
            <p:spPr bwMode="auto">
              <a:xfrm>
                <a:off x="3388" y="1603"/>
                <a:ext cx="114" cy="105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Rectangle 72"/>
              <p:cNvSpPr>
                <a:spLocks noChangeArrowheads="1"/>
              </p:cNvSpPr>
              <p:nvPr/>
            </p:nvSpPr>
            <p:spPr bwMode="auto">
              <a:xfrm>
                <a:off x="3094" y="1239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3" name="Oval 73"/>
              <p:cNvSpPr>
                <a:spLocks noChangeArrowheads="1"/>
              </p:cNvSpPr>
              <p:nvPr/>
            </p:nvSpPr>
            <p:spPr bwMode="auto">
              <a:xfrm>
                <a:off x="3841" y="1640"/>
                <a:ext cx="115" cy="10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Rectangle 74"/>
              <p:cNvSpPr>
                <a:spLocks noChangeArrowheads="1"/>
              </p:cNvSpPr>
              <p:nvPr/>
            </p:nvSpPr>
            <p:spPr bwMode="auto">
              <a:xfrm>
                <a:off x="851" y="1084"/>
                <a:ext cx="18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5" name="Oval 75"/>
              <p:cNvSpPr>
                <a:spLocks noChangeArrowheads="1"/>
              </p:cNvSpPr>
              <p:nvPr/>
            </p:nvSpPr>
            <p:spPr bwMode="auto">
              <a:xfrm>
                <a:off x="2278" y="1875"/>
                <a:ext cx="114" cy="104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76"/>
              <p:cNvSpPr>
                <a:spLocks noChangeArrowheads="1"/>
              </p:cNvSpPr>
              <p:nvPr/>
            </p:nvSpPr>
            <p:spPr bwMode="auto">
              <a:xfrm>
                <a:off x="3687" y="1095"/>
                <a:ext cx="18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7" name="Oval 77"/>
              <p:cNvSpPr>
                <a:spLocks noChangeArrowheads="1"/>
              </p:cNvSpPr>
              <p:nvPr/>
            </p:nvSpPr>
            <p:spPr bwMode="auto">
              <a:xfrm>
                <a:off x="1842" y="1843"/>
                <a:ext cx="113" cy="104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Rectangle 78"/>
              <p:cNvSpPr>
                <a:spLocks noChangeArrowheads="1"/>
              </p:cNvSpPr>
              <p:nvPr/>
            </p:nvSpPr>
            <p:spPr bwMode="auto">
              <a:xfrm>
                <a:off x="1531" y="690"/>
                <a:ext cx="27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9" name="Oval 79"/>
              <p:cNvSpPr>
                <a:spLocks noChangeArrowheads="1"/>
              </p:cNvSpPr>
              <p:nvPr/>
            </p:nvSpPr>
            <p:spPr bwMode="auto">
              <a:xfrm>
                <a:off x="3091" y="1454"/>
                <a:ext cx="114" cy="105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Rectangle 80"/>
              <p:cNvSpPr>
                <a:spLocks noChangeArrowheads="1"/>
              </p:cNvSpPr>
              <p:nvPr/>
            </p:nvSpPr>
            <p:spPr bwMode="auto">
              <a:xfrm>
                <a:off x="2708" y="679"/>
                <a:ext cx="28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1" name="Oval 81"/>
              <p:cNvSpPr>
                <a:spLocks noChangeArrowheads="1"/>
              </p:cNvSpPr>
              <p:nvPr/>
            </p:nvSpPr>
            <p:spPr bwMode="auto">
              <a:xfrm>
                <a:off x="339" y="3016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Rectangle 82"/>
              <p:cNvSpPr>
                <a:spLocks noChangeArrowheads="1"/>
              </p:cNvSpPr>
              <p:nvPr/>
            </p:nvSpPr>
            <p:spPr bwMode="auto">
              <a:xfrm>
                <a:off x="842" y="289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3" name="Oval 83"/>
              <p:cNvSpPr>
                <a:spLocks noChangeArrowheads="1"/>
              </p:cNvSpPr>
              <p:nvPr/>
            </p:nvSpPr>
            <p:spPr bwMode="auto">
              <a:xfrm>
                <a:off x="833" y="3016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Rectangle 84"/>
              <p:cNvSpPr>
                <a:spLocks noChangeArrowheads="1"/>
              </p:cNvSpPr>
              <p:nvPr/>
            </p:nvSpPr>
            <p:spPr bwMode="auto">
              <a:xfrm>
                <a:off x="1092" y="2897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5" name="Oval 85"/>
              <p:cNvSpPr>
                <a:spLocks noChangeArrowheads="1"/>
              </p:cNvSpPr>
              <p:nvPr/>
            </p:nvSpPr>
            <p:spPr bwMode="auto">
              <a:xfrm>
                <a:off x="1001" y="3016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Rectangle 86"/>
              <p:cNvSpPr>
                <a:spLocks noChangeArrowheads="1"/>
              </p:cNvSpPr>
              <p:nvPr/>
            </p:nvSpPr>
            <p:spPr bwMode="auto">
              <a:xfrm>
                <a:off x="1342" y="2897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7" name="Rectangle 87"/>
              <p:cNvSpPr>
                <a:spLocks noChangeArrowheads="1"/>
              </p:cNvSpPr>
              <p:nvPr/>
            </p:nvSpPr>
            <p:spPr bwMode="auto">
              <a:xfrm>
                <a:off x="1164" y="3016"/>
                <a:ext cx="65" cy="60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Line 88"/>
              <p:cNvSpPr>
                <a:spLocks noChangeShapeType="1"/>
              </p:cNvSpPr>
              <p:nvPr/>
            </p:nvSpPr>
            <p:spPr bwMode="auto">
              <a:xfrm>
                <a:off x="1164" y="3016"/>
                <a:ext cx="67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Line 89"/>
              <p:cNvSpPr>
                <a:spLocks noChangeShapeType="1"/>
              </p:cNvSpPr>
              <p:nvPr/>
            </p:nvSpPr>
            <p:spPr bwMode="auto">
              <a:xfrm flipV="1">
                <a:off x="1164" y="3016"/>
                <a:ext cx="67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Rectangle 90"/>
              <p:cNvSpPr>
                <a:spLocks noChangeArrowheads="1"/>
              </p:cNvSpPr>
              <p:nvPr/>
            </p:nvSpPr>
            <p:spPr bwMode="auto">
              <a:xfrm>
                <a:off x="583" y="2822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1" name="Oval 91"/>
              <p:cNvSpPr>
                <a:spLocks noChangeArrowheads="1"/>
              </p:cNvSpPr>
              <p:nvPr/>
            </p:nvSpPr>
            <p:spPr bwMode="auto">
              <a:xfrm>
                <a:off x="1333" y="3016"/>
                <a:ext cx="65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Rectangle 92"/>
              <p:cNvSpPr>
                <a:spLocks noChangeArrowheads="1"/>
              </p:cNvSpPr>
              <p:nvPr/>
            </p:nvSpPr>
            <p:spPr bwMode="auto">
              <a:xfrm>
                <a:off x="1002" y="280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3" name="Oval 93"/>
              <p:cNvSpPr>
                <a:spLocks noChangeArrowheads="1"/>
              </p:cNvSpPr>
              <p:nvPr/>
            </p:nvSpPr>
            <p:spPr bwMode="auto">
              <a:xfrm>
                <a:off x="1495" y="3016"/>
                <a:ext cx="66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Rectangle 94"/>
              <p:cNvSpPr>
                <a:spLocks noChangeArrowheads="1"/>
              </p:cNvSpPr>
              <p:nvPr/>
            </p:nvSpPr>
            <p:spPr bwMode="auto">
              <a:xfrm>
                <a:off x="1333" y="280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5" name="Oval 95"/>
              <p:cNvSpPr>
                <a:spLocks noChangeArrowheads="1"/>
              </p:cNvSpPr>
              <p:nvPr/>
            </p:nvSpPr>
            <p:spPr bwMode="auto">
              <a:xfrm>
                <a:off x="1658" y="3016"/>
                <a:ext cx="65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Rectangle 96"/>
              <p:cNvSpPr>
                <a:spLocks noChangeArrowheads="1"/>
              </p:cNvSpPr>
              <p:nvPr/>
            </p:nvSpPr>
            <p:spPr bwMode="auto">
              <a:xfrm>
                <a:off x="1586" y="289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7" name="Oval 97"/>
              <p:cNvSpPr>
                <a:spLocks noChangeArrowheads="1"/>
              </p:cNvSpPr>
              <p:nvPr/>
            </p:nvSpPr>
            <p:spPr bwMode="auto">
              <a:xfrm>
                <a:off x="926" y="3224"/>
                <a:ext cx="65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Rectangle 98"/>
              <p:cNvSpPr>
                <a:spLocks noChangeArrowheads="1"/>
              </p:cNvSpPr>
              <p:nvPr/>
            </p:nvSpPr>
            <p:spPr bwMode="auto">
              <a:xfrm>
                <a:off x="345" y="272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9" name="Oval 99"/>
              <p:cNvSpPr>
                <a:spLocks noChangeArrowheads="1"/>
              </p:cNvSpPr>
              <p:nvPr/>
            </p:nvSpPr>
            <p:spPr bwMode="auto">
              <a:xfrm>
                <a:off x="1164" y="3219"/>
                <a:ext cx="65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Rectangle 100"/>
              <p:cNvSpPr>
                <a:spLocks noChangeArrowheads="1"/>
              </p:cNvSpPr>
              <p:nvPr/>
            </p:nvSpPr>
            <p:spPr bwMode="auto">
              <a:xfrm>
                <a:off x="1763" y="280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1" name="Oval 101"/>
              <p:cNvSpPr>
                <a:spLocks noChangeArrowheads="1"/>
              </p:cNvSpPr>
              <p:nvPr/>
            </p:nvSpPr>
            <p:spPr bwMode="auto">
              <a:xfrm>
                <a:off x="2042" y="3080"/>
                <a:ext cx="65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Rectangle 102"/>
              <p:cNvSpPr>
                <a:spLocks noChangeArrowheads="1"/>
              </p:cNvSpPr>
              <p:nvPr/>
            </p:nvSpPr>
            <p:spPr bwMode="auto">
              <a:xfrm>
                <a:off x="1281" y="2577"/>
                <a:ext cx="16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3" name="Oval 103"/>
              <p:cNvSpPr>
                <a:spLocks noChangeArrowheads="1"/>
              </p:cNvSpPr>
              <p:nvPr/>
            </p:nvSpPr>
            <p:spPr bwMode="auto">
              <a:xfrm>
                <a:off x="1838" y="3064"/>
                <a:ext cx="65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Rectangle 104"/>
              <p:cNvSpPr>
                <a:spLocks noChangeArrowheads="1"/>
              </p:cNvSpPr>
              <p:nvPr/>
            </p:nvSpPr>
            <p:spPr bwMode="auto">
              <a:xfrm>
                <a:off x="2036" y="2806"/>
                <a:ext cx="11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5" name="Rectangle 105"/>
              <p:cNvSpPr>
                <a:spLocks noChangeArrowheads="1"/>
              </p:cNvSpPr>
              <p:nvPr/>
            </p:nvSpPr>
            <p:spPr bwMode="auto">
              <a:xfrm>
                <a:off x="1858" y="3242"/>
                <a:ext cx="30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6" name="Rectangle 106"/>
              <p:cNvSpPr>
                <a:spLocks noChangeArrowheads="1"/>
              </p:cNvSpPr>
              <p:nvPr/>
            </p:nvSpPr>
            <p:spPr bwMode="auto">
              <a:xfrm>
                <a:off x="1883" y="5399"/>
                <a:ext cx="30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7" name="Rectangle 107"/>
              <p:cNvSpPr>
                <a:spLocks noChangeArrowheads="1"/>
              </p:cNvSpPr>
              <p:nvPr/>
            </p:nvSpPr>
            <p:spPr bwMode="auto">
              <a:xfrm>
                <a:off x="1897" y="4340"/>
                <a:ext cx="30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8" name="Rectangle 108"/>
              <p:cNvSpPr>
                <a:spLocks noChangeArrowheads="1"/>
              </p:cNvSpPr>
              <p:nvPr/>
            </p:nvSpPr>
            <p:spPr bwMode="auto">
              <a:xfrm>
                <a:off x="748" y="2032"/>
                <a:ext cx="30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9" name="Rectangle 109"/>
              <p:cNvSpPr>
                <a:spLocks noChangeArrowheads="1"/>
              </p:cNvSpPr>
              <p:nvPr/>
            </p:nvSpPr>
            <p:spPr bwMode="auto">
              <a:xfrm>
                <a:off x="2173" y="2373"/>
                <a:ext cx="18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0" name="Rectangle 110"/>
              <p:cNvSpPr>
                <a:spLocks noChangeArrowheads="1"/>
              </p:cNvSpPr>
              <p:nvPr/>
            </p:nvSpPr>
            <p:spPr bwMode="auto">
              <a:xfrm>
                <a:off x="2321" y="2360"/>
                <a:ext cx="135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Pull-Lead Thru hole-Wall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1" name="Rectangle 111"/>
              <p:cNvSpPr>
                <a:spLocks noChangeArrowheads="1"/>
              </p:cNvSpPr>
              <p:nvPr/>
            </p:nvSpPr>
            <p:spPr bwMode="auto">
              <a:xfrm>
                <a:off x="2173" y="2474"/>
                <a:ext cx="6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2" name="Rectangle 112"/>
              <p:cNvSpPr>
                <a:spLocks noChangeArrowheads="1"/>
              </p:cNvSpPr>
              <p:nvPr/>
            </p:nvSpPr>
            <p:spPr bwMode="auto">
              <a:xfrm>
                <a:off x="2173" y="2575"/>
                <a:ext cx="191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3" name="Rectangle 113"/>
              <p:cNvSpPr>
                <a:spLocks noChangeArrowheads="1"/>
              </p:cNvSpPr>
              <p:nvPr/>
            </p:nvSpPr>
            <p:spPr bwMode="auto">
              <a:xfrm>
                <a:off x="2346" y="2575"/>
                <a:ext cx="70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4" name="Rectangle 114"/>
              <p:cNvSpPr>
                <a:spLocks noChangeArrowheads="1"/>
              </p:cNvSpPr>
              <p:nvPr/>
            </p:nvSpPr>
            <p:spPr bwMode="auto">
              <a:xfrm>
                <a:off x="2173" y="2778"/>
                <a:ext cx="203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5" name="Rectangle 115"/>
              <p:cNvSpPr>
                <a:spLocks noChangeArrowheads="1"/>
              </p:cNvSpPr>
              <p:nvPr/>
            </p:nvSpPr>
            <p:spPr bwMode="auto">
              <a:xfrm>
                <a:off x="2331" y="2767"/>
                <a:ext cx="15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Kickout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1st to show past LG.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6" name="Rectangle 116"/>
              <p:cNvSpPr>
                <a:spLocks noChangeArrowheads="1"/>
              </p:cNvSpPr>
              <p:nvPr/>
            </p:nvSpPr>
            <p:spPr bwMode="auto">
              <a:xfrm>
                <a:off x="2173" y="2980"/>
                <a:ext cx="203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7" name="Rectangle 117"/>
              <p:cNvSpPr>
                <a:spLocks noChangeArrowheads="1"/>
              </p:cNvSpPr>
              <p:nvPr/>
            </p:nvSpPr>
            <p:spPr bwMode="auto">
              <a:xfrm>
                <a:off x="2321" y="2971"/>
                <a:ext cx="7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8" name="Rectangle 118"/>
              <p:cNvSpPr>
                <a:spLocks noChangeArrowheads="1"/>
              </p:cNvSpPr>
              <p:nvPr/>
            </p:nvSpPr>
            <p:spPr bwMode="auto">
              <a:xfrm>
                <a:off x="2173" y="3182"/>
                <a:ext cx="196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9" name="Rectangle 119"/>
              <p:cNvSpPr>
                <a:spLocks noChangeArrowheads="1"/>
              </p:cNvSpPr>
              <p:nvPr/>
            </p:nvSpPr>
            <p:spPr bwMode="auto">
              <a:xfrm>
                <a:off x="2357" y="3188"/>
                <a:ext cx="77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0" name="Rectangle 120"/>
              <p:cNvSpPr>
                <a:spLocks noChangeArrowheads="1"/>
              </p:cNvSpPr>
              <p:nvPr/>
            </p:nvSpPr>
            <p:spPr bwMode="auto">
              <a:xfrm>
                <a:off x="2173" y="3384"/>
                <a:ext cx="18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1" name="Rectangle 121"/>
              <p:cNvSpPr>
                <a:spLocks noChangeArrowheads="1"/>
              </p:cNvSpPr>
              <p:nvPr/>
            </p:nvSpPr>
            <p:spPr bwMode="auto">
              <a:xfrm>
                <a:off x="2321" y="3373"/>
                <a:ext cx="12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Lead-Backer-Influence Left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2" name="Rectangle 122"/>
              <p:cNvSpPr>
                <a:spLocks noChangeArrowheads="1"/>
              </p:cNvSpPr>
              <p:nvPr/>
            </p:nvSpPr>
            <p:spPr bwMode="auto">
              <a:xfrm>
                <a:off x="2173" y="3587"/>
                <a:ext cx="17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3" name="Rectangle 123"/>
              <p:cNvSpPr>
                <a:spLocks noChangeArrowheads="1"/>
              </p:cNvSpPr>
              <p:nvPr/>
            </p:nvSpPr>
            <p:spPr bwMode="auto">
              <a:xfrm>
                <a:off x="2321" y="3579"/>
                <a:ext cx="15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Crack and Block Up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4" name="Rectangle 124"/>
              <p:cNvSpPr>
                <a:spLocks noChangeArrowheads="1"/>
              </p:cNvSpPr>
              <p:nvPr/>
            </p:nvSpPr>
            <p:spPr bwMode="auto">
              <a:xfrm>
                <a:off x="2173" y="3789"/>
                <a:ext cx="196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5" name="Rectangle 125"/>
              <p:cNvSpPr>
                <a:spLocks noChangeArrowheads="1"/>
              </p:cNvSpPr>
              <p:nvPr/>
            </p:nvSpPr>
            <p:spPr bwMode="auto">
              <a:xfrm>
                <a:off x="2339" y="3798"/>
                <a:ext cx="153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Handoff to FB-Fake Bubble Pass.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6" name="Rectangle 126"/>
              <p:cNvSpPr>
                <a:spLocks noChangeArrowheads="1"/>
              </p:cNvSpPr>
              <p:nvPr/>
            </p:nvSpPr>
            <p:spPr bwMode="auto">
              <a:xfrm>
                <a:off x="2173" y="3991"/>
                <a:ext cx="203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7" name="Rectangle 127"/>
              <p:cNvSpPr>
                <a:spLocks noChangeArrowheads="1"/>
              </p:cNvSpPr>
              <p:nvPr/>
            </p:nvSpPr>
            <p:spPr bwMode="auto">
              <a:xfrm>
                <a:off x="2287" y="3991"/>
                <a:ext cx="210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Receive outside handoff from FB.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8" name="Rectangle 128"/>
              <p:cNvSpPr>
                <a:spLocks noChangeArrowheads="1"/>
              </p:cNvSpPr>
              <p:nvPr/>
            </p:nvSpPr>
            <p:spPr bwMode="auto">
              <a:xfrm>
                <a:off x="2173" y="4093"/>
                <a:ext cx="79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Follow G and 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9" name="Rectangle 129"/>
              <p:cNvSpPr>
                <a:spLocks noChangeArrowheads="1"/>
              </p:cNvSpPr>
              <p:nvPr/>
            </p:nvSpPr>
            <p:spPr bwMode="auto">
              <a:xfrm>
                <a:off x="2173" y="4295"/>
                <a:ext cx="17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0" name="Rectangle 130"/>
              <p:cNvSpPr>
                <a:spLocks noChangeArrowheads="1"/>
              </p:cNvSpPr>
              <p:nvPr/>
            </p:nvSpPr>
            <p:spPr bwMode="auto">
              <a:xfrm>
                <a:off x="2315" y="4276"/>
                <a:ext cx="9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Man over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1" name="Rectangle 131"/>
              <p:cNvSpPr>
                <a:spLocks noChangeArrowheads="1"/>
              </p:cNvSpPr>
              <p:nvPr/>
            </p:nvSpPr>
            <p:spPr bwMode="auto">
              <a:xfrm>
                <a:off x="2173" y="4497"/>
                <a:ext cx="17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2" name="Rectangle 132"/>
              <p:cNvSpPr>
                <a:spLocks noChangeArrowheads="1"/>
              </p:cNvSpPr>
              <p:nvPr/>
            </p:nvSpPr>
            <p:spPr bwMode="auto">
              <a:xfrm>
                <a:off x="2273" y="4497"/>
                <a:ext cx="21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1st Ball Carrier. Step Up/Crossover. Make inside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3" name="Rectangle 133"/>
              <p:cNvSpPr>
                <a:spLocks noChangeArrowheads="1"/>
              </p:cNvSpPr>
              <p:nvPr/>
            </p:nvSpPr>
            <p:spPr bwMode="auto">
              <a:xfrm>
                <a:off x="2173" y="4598"/>
                <a:ext cx="21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wing. Fake Buck Sweep. Block Chase.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4" name="Rectangle 134"/>
              <p:cNvSpPr>
                <a:spLocks noChangeArrowheads="1"/>
              </p:cNvSpPr>
              <p:nvPr/>
            </p:nvSpPr>
            <p:spPr bwMode="auto">
              <a:xfrm>
                <a:off x="2173" y="4801"/>
                <a:ext cx="781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5" name="Rectangle 135"/>
              <p:cNvSpPr>
                <a:spLocks noChangeArrowheads="1"/>
              </p:cNvSpPr>
              <p:nvPr/>
            </p:nvSpPr>
            <p:spPr bwMode="auto">
              <a:xfrm>
                <a:off x="1458" y="315"/>
                <a:ext cx="67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     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6" name="Rectangle 136"/>
              <p:cNvSpPr>
                <a:spLocks noChangeArrowheads="1"/>
              </p:cNvSpPr>
              <p:nvPr/>
            </p:nvSpPr>
            <p:spPr bwMode="auto">
              <a:xfrm>
                <a:off x="1782" y="296"/>
                <a:ext cx="105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TrRG45 Buck XX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7" name="Freeform 137"/>
              <p:cNvSpPr>
                <a:spLocks/>
              </p:cNvSpPr>
              <p:nvPr/>
            </p:nvSpPr>
            <p:spPr bwMode="auto">
              <a:xfrm>
                <a:off x="2828" y="1372"/>
                <a:ext cx="117" cy="102"/>
              </a:xfrm>
              <a:custGeom>
                <a:avLst/>
                <a:gdLst>
                  <a:gd name="T0" fmla="*/ 102 w 302"/>
                  <a:gd name="T1" fmla="*/ 288 h 288"/>
                  <a:gd name="T2" fmla="*/ 0 w 302"/>
                  <a:gd name="T3" fmla="*/ 88 h 288"/>
                  <a:gd name="T4" fmla="*/ 302 w 302"/>
                  <a:gd name="T5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" h="288">
                    <a:moveTo>
                      <a:pt x="102" y="288"/>
                    </a:moveTo>
                    <a:lnTo>
                      <a:pt x="0" y="88"/>
                    </a:lnTo>
                    <a:lnTo>
                      <a:pt x="30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Freeform 138"/>
              <p:cNvSpPr>
                <a:spLocks/>
              </p:cNvSpPr>
              <p:nvPr/>
            </p:nvSpPr>
            <p:spPr bwMode="auto">
              <a:xfrm>
                <a:off x="2934" y="1334"/>
                <a:ext cx="29" cy="75"/>
              </a:xfrm>
              <a:custGeom>
                <a:avLst/>
                <a:gdLst>
                  <a:gd name="T0" fmla="*/ 74 w 74"/>
                  <a:gd name="T1" fmla="*/ 204 h 209"/>
                  <a:gd name="T2" fmla="*/ 55 w 74"/>
                  <a:gd name="T3" fmla="*/ 209 h 209"/>
                  <a:gd name="T4" fmla="*/ 0 w 74"/>
                  <a:gd name="T5" fmla="*/ 4 h 209"/>
                  <a:gd name="T6" fmla="*/ 19 w 74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209">
                    <a:moveTo>
                      <a:pt x="74" y="204"/>
                    </a:moveTo>
                    <a:lnTo>
                      <a:pt x="55" y="209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Line 139"/>
              <p:cNvSpPr>
                <a:spLocks noChangeShapeType="1"/>
              </p:cNvSpPr>
              <p:nvPr/>
            </p:nvSpPr>
            <p:spPr bwMode="auto">
              <a:xfrm flipH="1">
                <a:off x="2934" y="1334"/>
                <a:ext cx="8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Arc 140"/>
              <p:cNvSpPr>
                <a:spLocks/>
              </p:cNvSpPr>
              <p:nvPr/>
            </p:nvSpPr>
            <p:spPr bwMode="auto">
              <a:xfrm>
                <a:off x="2005" y="1532"/>
                <a:ext cx="1084" cy="13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Arc 141"/>
              <p:cNvSpPr>
                <a:spLocks/>
              </p:cNvSpPr>
              <p:nvPr/>
            </p:nvSpPr>
            <p:spPr bwMode="auto">
              <a:xfrm>
                <a:off x="1887" y="1163"/>
                <a:ext cx="118" cy="49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142"/>
              <p:cNvSpPr>
                <a:spLocks/>
              </p:cNvSpPr>
              <p:nvPr/>
            </p:nvSpPr>
            <p:spPr bwMode="auto">
              <a:xfrm>
                <a:off x="1846" y="1157"/>
                <a:ext cx="81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Line 143"/>
              <p:cNvSpPr>
                <a:spLocks noChangeShapeType="1"/>
              </p:cNvSpPr>
              <p:nvPr/>
            </p:nvSpPr>
            <p:spPr bwMode="auto">
              <a:xfrm>
                <a:off x="1846" y="1157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Arc 144"/>
              <p:cNvSpPr>
                <a:spLocks/>
              </p:cNvSpPr>
              <p:nvPr/>
            </p:nvSpPr>
            <p:spPr bwMode="auto">
              <a:xfrm>
                <a:off x="2087" y="1558"/>
                <a:ext cx="504" cy="4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5 w 21595"/>
                  <a:gd name="T1" fmla="*/ 444 h 21600"/>
                  <a:gd name="T2" fmla="*/ 42 w 21595"/>
                  <a:gd name="T3" fmla="*/ 21600 h 21600"/>
                  <a:gd name="T4" fmla="*/ 0 w 2159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600" fill="none" extrusionOk="0">
                    <a:moveTo>
                      <a:pt x="21595" y="444"/>
                    </a:moveTo>
                    <a:cubicBezTo>
                      <a:pt x="21354" y="12181"/>
                      <a:pt x="11781" y="21577"/>
                      <a:pt x="41" y="21599"/>
                    </a:cubicBezTo>
                  </a:path>
                  <a:path w="21595" h="21600" stroke="0" extrusionOk="0">
                    <a:moveTo>
                      <a:pt x="21595" y="444"/>
                    </a:moveTo>
                    <a:cubicBezTo>
                      <a:pt x="21354" y="12181"/>
                      <a:pt x="11781" y="21577"/>
                      <a:pt x="4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Arc 145"/>
              <p:cNvSpPr>
                <a:spLocks/>
              </p:cNvSpPr>
              <p:nvPr/>
            </p:nvSpPr>
            <p:spPr bwMode="auto">
              <a:xfrm>
                <a:off x="1519" y="1234"/>
                <a:ext cx="568" cy="37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58"/>
                  <a:gd name="T2" fmla="*/ 21600 w 21600"/>
                  <a:gd name="T3" fmla="*/ 21658 h 21658"/>
                  <a:gd name="T4" fmla="*/ 0 w 21600"/>
                  <a:gd name="T5" fmla="*/ 21600 h 21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19"/>
                      <a:pt x="21599" y="21638"/>
                      <a:pt x="21599" y="21657"/>
                    </a:cubicBezTo>
                  </a:path>
                  <a:path w="21600" h="2165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19"/>
                      <a:pt x="21599" y="21638"/>
                      <a:pt x="21599" y="21657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146"/>
              <p:cNvSpPr>
                <a:spLocks/>
              </p:cNvSpPr>
              <p:nvPr/>
            </p:nvSpPr>
            <p:spPr bwMode="auto">
              <a:xfrm>
                <a:off x="1512" y="1197"/>
                <a:ext cx="7" cy="74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Line 147"/>
              <p:cNvSpPr>
                <a:spLocks noChangeShapeType="1"/>
              </p:cNvSpPr>
              <p:nvPr/>
            </p:nvSpPr>
            <p:spPr bwMode="auto">
              <a:xfrm>
                <a:off x="1512" y="1271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Freeform 148"/>
              <p:cNvSpPr>
                <a:spLocks/>
              </p:cNvSpPr>
              <p:nvPr/>
            </p:nvSpPr>
            <p:spPr bwMode="auto">
              <a:xfrm>
                <a:off x="1887" y="1022"/>
                <a:ext cx="1547" cy="760"/>
              </a:xfrm>
              <a:custGeom>
                <a:avLst/>
                <a:gdLst>
                  <a:gd name="T0" fmla="*/ 3991 w 3991"/>
                  <a:gd name="T1" fmla="*/ 1926 h 2141"/>
                  <a:gd name="T2" fmla="*/ 3959 w 3991"/>
                  <a:gd name="T3" fmla="*/ 2141 h 2141"/>
                  <a:gd name="T4" fmla="*/ 613 w 3991"/>
                  <a:gd name="T5" fmla="*/ 2094 h 2141"/>
                  <a:gd name="T6" fmla="*/ 0 w 3991"/>
                  <a:gd name="T7" fmla="*/ 0 h 2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91" h="2141">
                    <a:moveTo>
                      <a:pt x="3991" y="1926"/>
                    </a:moveTo>
                    <a:lnTo>
                      <a:pt x="3959" y="2141"/>
                    </a:lnTo>
                    <a:lnTo>
                      <a:pt x="613" y="2094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149"/>
              <p:cNvSpPr>
                <a:spLocks/>
              </p:cNvSpPr>
              <p:nvPr/>
            </p:nvSpPr>
            <p:spPr bwMode="auto">
              <a:xfrm>
                <a:off x="1883" y="1022"/>
                <a:ext cx="40" cy="56"/>
              </a:xfrm>
              <a:custGeom>
                <a:avLst/>
                <a:gdLst>
                  <a:gd name="T0" fmla="*/ 4 w 40"/>
                  <a:gd name="T1" fmla="*/ 0 h 56"/>
                  <a:gd name="T2" fmla="*/ 0 w 40"/>
                  <a:gd name="T3" fmla="*/ 56 h 56"/>
                  <a:gd name="T4" fmla="*/ 15 w 40"/>
                  <a:gd name="T5" fmla="*/ 38 h 56"/>
                  <a:gd name="T6" fmla="*/ 40 w 40"/>
                  <a:gd name="T7" fmla="*/ 45 h 56"/>
                  <a:gd name="T8" fmla="*/ 4 w 40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6">
                    <a:moveTo>
                      <a:pt x="4" y="0"/>
                    </a:moveTo>
                    <a:lnTo>
                      <a:pt x="0" y="56"/>
                    </a:lnTo>
                    <a:lnTo>
                      <a:pt x="15" y="38"/>
                    </a:lnTo>
                    <a:lnTo>
                      <a:pt x="40" y="4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Freeform 150"/>
              <p:cNvSpPr>
                <a:spLocks/>
              </p:cNvSpPr>
              <p:nvPr/>
            </p:nvSpPr>
            <p:spPr bwMode="auto">
              <a:xfrm>
                <a:off x="1845" y="1858"/>
                <a:ext cx="487" cy="249"/>
              </a:xfrm>
              <a:custGeom>
                <a:avLst/>
                <a:gdLst>
                  <a:gd name="T0" fmla="*/ 1255 w 1255"/>
                  <a:gd name="T1" fmla="*/ 91 h 703"/>
                  <a:gd name="T2" fmla="*/ 1163 w 1255"/>
                  <a:gd name="T3" fmla="*/ 0 h 703"/>
                  <a:gd name="T4" fmla="*/ 0 w 1255"/>
                  <a:gd name="T5" fmla="*/ 703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5" h="703">
                    <a:moveTo>
                      <a:pt x="1255" y="91"/>
                    </a:moveTo>
                    <a:lnTo>
                      <a:pt x="1163" y="0"/>
                    </a:lnTo>
                    <a:lnTo>
                      <a:pt x="0" y="70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Freeform 151"/>
              <p:cNvSpPr>
                <a:spLocks/>
              </p:cNvSpPr>
              <p:nvPr/>
            </p:nvSpPr>
            <p:spPr bwMode="auto">
              <a:xfrm>
                <a:off x="1845" y="2063"/>
                <a:ext cx="61" cy="44"/>
              </a:xfrm>
              <a:custGeom>
                <a:avLst/>
                <a:gdLst>
                  <a:gd name="T0" fmla="*/ 0 w 61"/>
                  <a:gd name="T1" fmla="*/ 44 h 44"/>
                  <a:gd name="T2" fmla="*/ 61 w 61"/>
                  <a:gd name="T3" fmla="*/ 33 h 44"/>
                  <a:gd name="T4" fmla="*/ 37 w 61"/>
                  <a:gd name="T5" fmla="*/ 23 h 44"/>
                  <a:gd name="T6" fmla="*/ 39 w 61"/>
                  <a:gd name="T7" fmla="*/ 0 h 44"/>
                  <a:gd name="T8" fmla="*/ 0 w 61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4">
                    <a:moveTo>
                      <a:pt x="0" y="44"/>
                    </a:moveTo>
                    <a:lnTo>
                      <a:pt x="61" y="33"/>
                    </a:lnTo>
                    <a:lnTo>
                      <a:pt x="37" y="23"/>
                    </a:lnTo>
                    <a:lnTo>
                      <a:pt x="39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152"/>
              <p:cNvSpPr>
                <a:spLocks/>
              </p:cNvSpPr>
              <p:nvPr/>
            </p:nvSpPr>
            <p:spPr bwMode="auto">
              <a:xfrm>
                <a:off x="1905" y="1559"/>
                <a:ext cx="1398" cy="293"/>
              </a:xfrm>
              <a:custGeom>
                <a:avLst/>
                <a:gdLst>
                  <a:gd name="T0" fmla="*/ 0 w 3609"/>
                  <a:gd name="T1" fmla="*/ 827 h 827"/>
                  <a:gd name="T2" fmla="*/ 2797 w 3609"/>
                  <a:gd name="T3" fmla="*/ 827 h 827"/>
                  <a:gd name="T4" fmla="*/ 3609 w 3609"/>
                  <a:gd name="T5" fmla="*/ 0 h 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09" h="827">
                    <a:moveTo>
                      <a:pt x="0" y="827"/>
                    </a:moveTo>
                    <a:lnTo>
                      <a:pt x="2797" y="827"/>
                    </a:lnTo>
                    <a:lnTo>
                      <a:pt x="360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Freeform 153"/>
              <p:cNvSpPr>
                <a:spLocks/>
              </p:cNvSpPr>
              <p:nvPr/>
            </p:nvSpPr>
            <p:spPr bwMode="auto">
              <a:xfrm>
                <a:off x="3274" y="1527"/>
                <a:ext cx="64" cy="58"/>
              </a:xfrm>
              <a:custGeom>
                <a:avLst/>
                <a:gdLst>
                  <a:gd name="T0" fmla="*/ 164 w 164"/>
                  <a:gd name="T1" fmla="*/ 149 h 164"/>
                  <a:gd name="T2" fmla="*/ 149 w 164"/>
                  <a:gd name="T3" fmla="*/ 164 h 164"/>
                  <a:gd name="T4" fmla="*/ 0 w 164"/>
                  <a:gd name="T5" fmla="*/ 15 h 164"/>
                  <a:gd name="T6" fmla="*/ 15 w 164"/>
                  <a:gd name="T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64" y="149"/>
                    </a:moveTo>
                    <a:lnTo>
                      <a:pt x="149" y="164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Line 154"/>
              <p:cNvSpPr>
                <a:spLocks noChangeShapeType="1"/>
              </p:cNvSpPr>
              <p:nvPr/>
            </p:nvSpPr>
            <p:spPr bwMode="auto">
              <a:xfrm flipH="1">
                <a:off x="3274" y="1527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Line 155"/>
              <p:cNvSpPr>
                <a:spLocks noChangeShapeType="1"/>
              </p:cNvSpPr>
              <p:nvPr/>
            </p:nvSpPr>
            <p:spPr bwMode="auto">
              <a:xfrm flipV="1">
                <a:off x="2390" y="1348"/>
                <a:ext cx="208" cy="10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Freeform 156"/>
              <p:cNvSpPr>
                <a:spLocks/>
              </p:cNvSpPr>
              <p:nvPr/>
            </p:nvSpPr>
            <p:spPr bwMode="auto">
              <a:xfrm>
                <a:off x="2579" y="1312"/>
                <a:ext cx="46" cy="68"/>
              </a:xfrm>
              <a:custGeom>
                <a:avLst/>
                <a:gdLst>
                  <a:gd name="T0" fmla="*/ 119 w 119"/>
                  <a:gd name="T1" fmla="*/ 183 h 192"/>
                  <a:gd name="T2" fmla="*/ 102 w 119"/>
                  <a:gd name="T3" fmla="*/ 192 h 192"/>
                  <a:gd name="T4" fmla="*/ 0 w 119"/>
                  <a:gd name="T5" fmla="*/ 9 h 192"/>
                  <a:gd name="T6" fmla="*/ 17 w 11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2">
                    <a:moveTo>
                      <a:pt x="119" y="183"/>
                    </a:moveTo>
                    <a:lnTo>
                      <a:pt x="102" y="192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Line 157"/>
              <p:cNvSpPr>
                <a:spLocks noChangeShapeType="1"/>
              </p:cNvSpPr>
              <p:nvPr/>
            </p:nvSpPr>
            <p:spPr bwMode="auto">
              <a:xfrm flipH="1">
                <a:off x="2579" y="1312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Line 158"/>
              <p:cNvSpPr>
                <a:spLocks noChangeShapeType="1"/>
              </p:cNvSpPr>
              <p:nvPr/>
            </p:nvSpPr>
            <p:spPr bwMode="auto">
              <a:xfrm flipV="1">
                <a:off x="2088" y="1374"/>
                <a:ext cx="101" cy="7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Freeform 159"/>
              <p:cNvSpPr>
                <a:spLocks/>
              </p:cNvSpPr>
              <p:nvPr/>
            </p:nvSpPr>
            <p:spPr bwMode="auto">
              <a:xfrm>
                <a:off x="2163" y="1341"/>
                <a:ext cx="57" cy="62"/>
              </a:xfrm>
              <a:custGeom>
                <a:avLst/>
                <a:gdLst>
                  <a:gd name="T0" fmla="*/ 147 w 147"/>
                  <a:gd name="T1" fmla="*/ 162 h 175"/>
                  <a:gd name="T2" fmla="*/ 132 w 147"/>
                  <a:gd name="T3" fmla="*/ 175 h 175"/>
                  <a:gd name="T4" fmla="*/ 0 w 147"/>
                  <a:gd name="T5" fmla="*/ 13 h 175"/>
                  <a:gd name="T6" fmla="*/ 15 w 147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175">
                    <a:moveTo>
                      <a:pt x="147" y="162"/>
                    </a:moveTo>
                    <a:lnTo>
                      <a:pt x="132" y="175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Line 160"/>
              <p:cNvSpPr>
                <a:spLocks noChangeShapeType="1"/>
              </p:cNvSpPr>
              <p:nvPr/>
            </p:nvSpPr>
            <p:spPr bwMode="auto">
              <a:xfrm flipH="1">
                <a:off x="2163" y="1341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Line 161"/>
              <p:cNvSpPr>
                <a:spLocks noChangeShapeType="1"/>
              </p:cNvSpPr>
              <p:nvPr/>
            </p:nvSpPr>
            <p:spPr bwMode="auto">
              <a:xfrm flipH="1" flipV="1">
                <a:off x="1804" y="1407"/>
                <a:ext cx="12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Arc 162"/>
              <p:cNvSpPr>
                <a:spLocks/>
              </p:cNvSpPr>
              <p:nvPr/>
            </p:nvSpPr>
            <p:spPr bwMode="auto">
              <a:xfrm>
                <a:off x="1662" y="1406"/>
                <a:ext cx="142" cy="15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37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136"/>
                    </a:moveTo>
                    <a:cubicBezTo>
                      <a:pt x="21524" y="12012"/>
                      <a:pt x="11875" y="21599"/>
                      <a:pt x="0" y="21600"/>
                    </a:cubicBezTo>
                  </a:path>
                  <a:path w="21600" h="21600" stroke="0" extrusionOk="0">
                    <a:moveTo>
                      <a:pt x="21599" y="136"/>
                    </a:moveTo>
                    <a:cubicBezTo>
                      <a:pt x="21524" y="12012"/>
                      <a:pt x="11875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Freeform 163"/>
              <p:cNvSpPr>
                <a:spLocks/>
              </p:cNvSpPr>
              <p:nvPr/>
            </p:nvSpPr>
            <p:spPr bwMode="auto">
              <a:xfrm>
                <a:off x="1655" y="1528"/>
                <a:ext cx="7" cy="74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Line 164"/>
              <p:cNvSpPr>
                <a:spLocks noChangeShapeType="1"/>
              </p:cNvSpPr>
              <p:nvPr/>
            </p:nvSpPr>
            <p:spPr bwMode="auto">
              <a:xfrm>
                <a:off x="1655" y="1602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Line 165"/>
              <p:cNvSpPr>
                <a:spLocks noChangeShapeType="1"/>
              </p:cNvSpPr>
              <p:nvPr/>
            </p:nvSpPr>
            <p:spPr bwMode="auto">
              <a:xfrm flipV="1">
                <a:off x="957" y="1239"/>
                <a:ext cx="379" cy="2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Arc 166"/>
              <p:cNvSpPr>
                <a:spLocks/>
              </p:cNvSpPr>
              <p:nvPr/>
            </p:nvSpPr>
            <p:spPr bwMode="auto">
              <a:xfrm>
                <a:off x="1336" y="838"/>
                <a:ext cx="213" cy="40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702"/>
                  <a:gd name="T1" fmla="*/ 21654 h 21654"/>
                  <a:gd name="T2" fmla="*/ 21702 w 21702"/>
                  <a:gd name="T3" fmla="*/ 0 h 21654"/>
                  <a:gd name="T4" fmla="*/ 21600 w 21702"/>
                  <a:gd name="T5" fmla="*/ 21600 h 21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2" h="21654" fill="none" extrusionOk="0">
                    <a:moveTo>
                      <a:pt x="0" y="21653"/>
                    </a:moveTo>
                    <a:cubicBezTo>
                      <a:pt x="0" y="21635"/>
                      <a:pt x="0" y="2161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33" y="-1"/>
                      <a:pt x="21667" y="0"/>
                      <a:pt x="21701" y="0"/>
                    </a:cubicBezTo>
                  </a:path>
                  <a:path w="21702" h="21654" stroke="0" extrusionOk="0">
                    <a:moveTo>
                      <a:pt x="0" y="21653"/>
                    </a:moveTo>
                    <a:cubicBezTo>
                      <a:pt x="0" y="21635"/>
                      <a:pt x="0" y="2161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33" y="-1"/>
                      <a:pt x="21667" y="0"/>
                      <a:pt x="21701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Freeform 167"/>
              <p:cNvSpPr>
                <a:spLocks/>
              </p:cNvSpPr>
              <p:nvPr/>
            </p:nvSpPr>
            <p:spPr bwMode="auto">
              <a:xfrm>
                <a:off x="1549" y="801"/>
                <a:ext cx="8" cy="74"/>
              </a:xfrm>
              <a:custGeom>
                <a:avLst/>
                <a:gdLst>
                  <a:gd name="T0" fmla="*/ 22 w 22"/>
                  <a:gd name="T1" fmla="*/ 209 h 209"/>
                  <a:gd name="T2" fmla="*/ 0 w 22"/>
                  <a:gd name="T3" fmla="*/ 209 h 209"/>
                  <a:gd name="T4" fmla="*/ 0 w 22"/>
                  <a:gd name="T5" fmla="*/ 0 h 209"/>
                  <a:gd name="T6" fmla="*/ 22 w 22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9">
                    <a:moveTo>
                      <a:pt x="22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Line 168"/>
              <p:cNvSpPr>
                <a:spLocks noChangeShapeType="1"/>
              </p:cNvSpPr>
              <p:nvPr/>
            </p:nvSpPr>
            <p:spPr bwMode="auto">
              <a:xfrm flipH="1">
                <a:off x="1549" y="801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Freeform 169"/>
              <p:cNvSpPr>
                <a:spLocks/>
              </p:cNvSpPr>
              <p:nvPr/>
            </p:nvSpPr>
            <p:spPr bwMode="auto">
              <a:xfrm>
                <a:off x="1013" y="5309"/>
                <a:ext cx="172" cy="87"/>
              </a:xfrm>
              <a:custGeom>
                <a:avLst/>
                <a:gdLst>
                  <a:gd name="T0" fmla="*/ 443 w 443"/>
                  <a:gd name="T1" fmla="*/ 47 h 245"/>
                  <a:gd name="T2" fmla="*/ 335 w 443"/>
                  <a:gd name="T3" fmla="*/ 0 h 245"/>
                  <a:gd name="T4" fmla="*/ 0 w 443"/>
                  <a:gd name="T5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3" h="245">
                    <a:moveTo>
                      <a:pt x="443" y="47"/>
                    </a:moveTo>
                    <a:lnTo>
                      <a:pt x="335" y="0"/>
                    </a:lnTo>
                    <a:lnTo>
                      <a:pt x="0" y="24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Freeform 170"/>
              <p:cNvSpPr>
                <a:spLocks/>
              </p:cNvSpPr>
              <p:nvPr/>
            </p:nvSpPr>
            <p:spPr bwMode="auto">
              <a:xfrm>
                <a:off x="1013" y="5349"/>
                <a:ext cx="60" cy="47"/>
              </a:xfrm>
              <a:custGeom>
                <a:avLst/>
                <a:gdLst>
                  <a:gd name="T0" fmla="*/ 0 w 60"/>
                  <a:gd name="T1" fmla="*/ 47 h 47"/>
                  <a:gd name="T2" fmla="*/ 60 w 60"/>
                  <a:gd name="T3" fmla="*/ 32 h 47"/>
                  <a:gd name="T4" fmla="*/ 35 w 60"/>
                  <a:gd name="T5" fmla="*/ 23 h 47"/>
                  <a:gd name="T6" fmla="*/ 34 w 60"/>
                  <a:gd name="T7" fmla="*/ 0 h 47"/>
                  <a:gd name="T8" fmla="*/ 0 w 60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47">
                    <a:moveTo>
                      <a:pt x="0" y="47"/>
                    </a:moveTo>
                    <a:lnTo>
                      <a:pt x="60" y="32"/>
                    </a:lnTo>
                    <a:lnTo>
                      <a:pt x="35" y="23"/>
                    </a:lnTo>
                    <a:lnTo>
                      <a:pt x="34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Freeform 171"/>
              <p:cNvSpPr>
                <a:spLocks/>
              </p:cNvSpPr>
              <p:nvPr/>
            </p:nvSpPr>
            <p:spPr bwMode="auto">
              <a:xfrm>
                <a:off x="1019" y="4251"/>
                <a:ext cx="166" cy="81"/>
              </a:xfrm>
              <a:custGeom>
                <a:avLst/>
                <a:gdLst>
                  <a:gd name="T0" fmla="*/ 428 w 428"/>
                  <a:gd name="T1" fmla="*/ 60 h 228"/>
                  <a:gd name="T2" fmla="*/ 320 w 428"/>
                  <a:gd name="T3" fmla="*/ 0 h 228"/>
                  <a:gd name="T4" fmla="*/ 0 w 428"/>
                  <a:gd name="T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8" h="228">
                    <a:moveTo>
                      <a:pt x="428" y="60"/>
                    </a:moveTo>
                    <a:lnTo>
                      <a:pt x="320" y="0"/>
                    </a:lnTo>
                    <a:lnTo>
                      <a:pt x="0" y="22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Freeform 172"/>
              <p:cNvSpPr>
                <a:spLocks/>
              </p:cNvSpPr>
              <p:nvPr/>
            </p:nvSpPr>
            <p:spPr bwMode="auto">
              <a:xfrm>
                <a:off x="1019" y="4286"/>
                <a:ext cx="59" cy="46"/>
              </a:xfrm>
              <a:custGeom>
                <a:avLst/>
                <a:gdLst>
                  <a:gd name="T0" fmla="*/ 0 w 59"/>
                  <a:gd name="T1" fmla="*/ 46 h 46"/>
                  <a:gd name="T2" fmla="*/ 59 w 59"/>
                  <a:gd name="T3" fmla="*/ 31 h 46"/>
                  <a:gd name="T4" fmla="*/ 35 w 59"/>
                  <a:gd name="T5" fmla="*/ 23 h 46"/>
                  <a:gd name="T6" fmla="*/ 35 w 59"/>
                  <a:gd name="T7" fmla="*/ 0 h 46"/>
                  <a:gd name="T8" fmla="*/ 0 w 59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6">
                    <a:moveTo>
                      <a:pt x="0" y="46"/>
                    </a:moveTo>
                    <a:lnTo>
                      <a:pt x="59" y="31"/>
                    </a:lnTo>
                    <a:lnTo>
                      <a:pt x="35" y="23"/>
                    </a:lnTo>
                    <a:lnTo>
                      <a:pt x="35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Line 173"/>
              <p:cNvSpPr>
                <a:spLocks noChangeShapeType="1"/>
              </p:cNvSpPr>
              <p:nvPr/>
            </p:nvSpPr>
            <p:spPr bwMode="auto">
              <a:xfrm flipV="1">
                <a:off x="389" y="2899"/>
                <a:ext cx="195" cy="12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Arc 174"/>
              <p:cNvSpPr>
                <a:spLocks/>
              </p:cNvSpPr>
              <p:nvPr/>
            </p:nvSpPr>
            <p:spPr bwMode="auto">
              <a:xfrm>
                <a:off x="584" y="2644"/>
                <a:ext cx="409" cy="25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53"/>
                  <a:gd name="T1" fmla="*/ 21685 h 21685"/>
                  <a:gd name="T2" fmla="*/ 21653 w 21653"/>
                  <a:gd name="T3" fmla="*/ 0 h 21685"/>
                  <a:gd name="T4" fmla="*/ 21600 w 21653"/>
                  <a:gd name="T5" fmla="*/ 21600 h 21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3" h="21685" fill="none" extrusionOk="0">
                    <a:moveTo>
                      <a:pt x="0" y="21684"/>
                    </a:moveTo>
                    <a:cubicBezTo>
                      <a:pt x="0" y="21656"/>
                      <a:pt x="0" y="2162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17" y="-1"/>
                      <a:pt x="21635" y="0"/>
                      <a:pt x="21652" y="0"/>
                    </a:cubicBezTo>
                  </a:path>
                  <a:path w="21653" h="21685" stroke="0" extrusionOk="0">
                    <a:moveTo>
                      <a:pt x="0" y="21684"/>
                    </a:moveTo>
                    <a:cubicBezTo>
                      <a:pt x="0" y="21656"/>
                      <a:pt x="0" y="2162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17" y="-1"/>
                      <a:pt x="21635" y="0"/>
                      <a:pt x="21652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Freeform 175"/>
              <p:cNvSpPr>
                <a:spLocks/>
              </p:cNvSpPr>
              <p:nvPr/>
            </p:nvSpPr>
            <p:spPr bwMode="auto">
              <a:xfrm>
                <a:off x="993" y="2608"/>
                <a:ext cx="8" cy="74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Line 176"/>
              <p:cNvSpPr>
                <a:spLocks noChangeShapeType="1"/>
              </p:cNvSpPr>
              <p:nvPr/>
            </p:nvSpPr>
            <p:spPr bwMode="auto">
              <a:xfrm flipH="1">
                <a:off x="993" y="2608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Line 177"/>
              <p:cNvSpPr>
                <a:spLocks noChangeShapeType="1"/>
              </p:cNvSpPr>
              <p:nvPr/>
            </p:nvSpPr>
            <p:spPr bwMode="auto">
              <a:xfrm flipV="1">
                <a:off x="376" y="3958"/>
                <a:ext cx="196" cy="11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Arc 178"/>
              <p:cNvSpPr>
                <a:spLocks/>
              </p:cNvSpPr>
              <p:nvPr/>
            </p:nvSpPr>
            <p:spPr bwMode="auto">
              <a:xfrm>
                <a:off x="572" y="3708"/>
                <a:ext cx="142" cy="25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753"/>
                  <a:gd name="T1" fmla="*/ 21687 h 21687"/>
                  <a:gd name="T2" fmla="*/ 21753 w 21753"/>
                  <a:gd name="T3" fmla="*/ 1 h 21687"/>
                  <a:gd name="T4" fmla="*/ 21600 w 21753"/>
                  <a:gd name="T5" fmla="*/ 21600 h 21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3" h="21687" fill="none" extrusionOk="0">
                    <a:moveTo>
                      <a:pt x="0" y="21686"/>
                    </a:moveTo>
                    <a:cubicBezTo>
                      <a:pt x="0" y="21657"/>
                      <a:pt x="0" y="2162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51" y="-1"/>
                      <a:pt x="21702" y="0"/>
                      <a:pt x="21753" y="0"/>
                    </a:cubicBezTo>
                  </a:path>
                  <a:path w="21753" h="21687" stroke="0" extrusionOk="0">
                    <a:moveTo>
                      <a:pt x="0" y="21686"/>
                    </a:moveTo>
                    <a:cubicBezTo>
                      <a:pt x="0" y="21657"/>
                      <a:pt x="0" y="2162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51" y="-1"/>
                      <a:pt x="21702" y="0"/>
                      <a:pt x="2175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Freeform 179"/>
              <p:cNvSpPr>
                <a:spLocks/>
              </p:cNvSpPr>
              <p:nvPr/>
            </p:nvSpPr>
            <p:spPr bwMode="auto">
              <a:xfrm>
                <a:off x="714" y="3671"/>
                <a:ext cx="8" cy="74"/>
              </a:xfrm>
              <a:custGeom>
                <a:avLst/>
                <a:gdLst>
                  <a:gd name="T0" fmla="*/ 21 w 21"/>
                  <a:gd name="T1" fmla="*/ 208 h 208"/>
                  <a:gd name="T2" fmla="*/ 0 w 21"/>
                  <a:gd name="T3" fmla="*/ 208 h 208"/>
                  <a:gd name="T4" fmla="*/ 0 w 21"/>
                  <a:gd name="T5" fmla="*/ 0 h 208"/>
                  <a:gd name="T6" fmla="*/ 21 w 2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8">
                    <a:moveTo>
                      <a:pt x="21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Line 180"/>
              <p:cNvSpPr>
                <a:spLocks noChangeShapeType="1"/>
              </p:cNvSpPr>
              <p:nvPr/>
            </p:nvSpPr>
            <p:spPr bwMode="auto">
              <a:xfrm flipH="1">
                <a:off x="714" y="3671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Line 181"/>
              <p:cNvSpPr>
                <a:spLocks noChangeShapeType="1"/>
              </p:cNvSpPr>
              <p:nvPr/>
            </p:nvSpPr>
            <p:spPr bwMode="auto">
              <a:xfrm flipV="1">
                <a:off x="311" y="4983"/>
                <a:ext cx="195" cy="16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Arc 182"/>
              <p:cNvSpPr>
                <a:spLocks/>
              </p:cNvSpPr>
              <p:nvPr/>
            </p:nvSpPr>
            <p:spPr bwMode="auto">
              <a:xfrm>
                <a:off x="506" y="4723"/>
                <a:ext cx="527" cy="26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41"/>
                  <a:gd name="T1" fmla="*/ 21683 h 21683"/>
                  <a:gd name="T2" fmla="*/ 21641 w 21641"/>
                  <a:gd name="T3" fmla="*/ 0 h 21683"/>
                  <a:gd name="T4" fmla="*/ 21600 w 21641"/>
                  <a:gd name="T5" fmla="*/ 21600 h 21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1" h="21683" fill="none" extrusionOk="0">
                    <a:moveTo>
                      <a:pt x="0" y="21682"/>
                    </a:moveTo>
                    <a:cubicBezTo>
                      <a:pt x="0" y="21655"/>
                      <a:pt x="0" y="2162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13" y="-1"/>
                      <a:pt x="21627" y="0"/>
                      <a:pt x="21640" y="0"/>
                    </a:cubicBezTo>
                  </a:path>
                  <a:path w="21641" h="21683" stroke="0" extrusionOk="0">
                    <a:moveTo>
                      <a:pt x="0" y="21682"/>
                    </a:moveTo>
                    <a:cubicBezTo>
                      <a:pt x="0" y="21655"/>
                      <a:pt x="0" y="2162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13" y="-1"/>
                      <a:pt x="21627" y="0"/>
                      <a:pt x="2164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Freeform 183"/>
              <p:cNvSpPr>
                <a:spLocks/>
              </p:cNvSpPr>
              <p:nvPr/>
            </p:nvSpPr>
            <p:spPr bwMode="auto">
              <a:xfrm>
                <a:off x="1034" y="4686"/>
                <a:ext cx="8" cy="74"/>
              </a:xfrm>
              <a:custGeom>
                <a:avLst/>
                <a:gdLst>
                  <a:gd name="T0" fmla="*/ 22 w 22"/>
                  <a:gd name="T1" fmla="*/ 209 h 209"/>
                  <a:gd name="T2" fmla="*/ 0 w 22"/>
                  <a:gd name="T3" fmla="*/ 209 h 209"/>
                  <a:gd name="T4" fmla="*/ 0 w 22"/>
                  <a:gd name="T5" fmla="*/ 0 h 209"/>
                  <a:gd name="T6" fmla="*/ 22 w 22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9">
                    <a:moveTo>
                      <a:pt x="22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Line 184"/>
              <p:cNvSpPr>
                <a:spLocks noChangeShapeType="1"/>
              </p:cNvSpPr>
              <p:nvPr/>
            </p:nvSpPr>
            <p:spPr bwMode="auto">
              <a:xfrm flipH="1">
                <a:off x="1034" y="4686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Freeform 185"/>
              <p:cNvSpPr>
                <a:spLocks/>
              </p:cNvSpPr>
              <p:nvPr/>
            </p:nvSpPr>
            <p:spPr bwMode="auto">
              <a:xfrm>
                <a:off x="785" y="2992"/>
                <a:ext cx="113" cy="49"/>
              </a:xfrm>
              <a:custGeom>
                <a:avLst/>
                <a:gdLst>
                  <a:gd name="T0" fmla="*/ 275 w 290"/>
                  <a:gd name="T1" fmla="*/ 138 h 138"/>
                  <a:gd name="T2" fmla="*/ 290 w 290"/>
                  <a:gd name="T3" fmla="*/ 0 h 138"/>
                  <a:gd name="T4" fmla="*/ 0 w 290"/>
                  <a:gd name="T5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0" h="138">
                    <a:moveTo>
                      <a:pt x="275" y="138"/>
                    </a:moveTo>
                    <a:lnTo>
                      <a:pt x="290" y="0"/>
                    </a:lnTo>
                    <a:lnTo>
                      <a:pt x="0" y="13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Freeform 186"/>
              <p:cNvSpPr>
                <a:spLocks/>
              </p:cNvSpPr>
              <p:nvPr/>
            </p:nvSpPr>
            <p:spPr bwMode="auto">
              <a:xfrm>
                <a:off x="761" y="3006"/>
                <a:ext cx="42" cy="72"/>
              </a:xfrm>
              <a:custGeom>
                <a:avLst/>
                <a:gdLst>
                  <a:gd name="T0" fmla="*/ 0 w 109"/>
                  <a:gd name="T1" fmla="*/ 9 h 201"/>
                  <a:gd name="T2" fmla="*/ 19 w 109"/>
                  <a:gd name="T3" fmla="*/ 0 h 201"/>
                  <a:gd name="T4" fmla="*/ 109 w 109"/>
                  <a:gd name="T5" fmla="*/ 192 h 201"/>
                  <a:gd name="T6" fmla="*/ 90 w 109"/>
                  <a:gd name="T7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201">
                    <a:moveTo>
                      <a:pt x="0" y="9"/>
                    </a:moveTo>
                    <a:lnTo>
                      <a:pt x="19" y="0"/>
                    </a:lnTo>
                    <a:lnTo>
                      <a:pt x="109" y="192"/>
                    </a:lnTo>
                    <a:lnTo>
                      <a:pt x="90" y="20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Line 187"/>
              <p:cNvSpPr>
                <a:spLocks noChangeShapeType="1"/>
              </p:cNvSpPr>
              <p:nvPr/>
            </p:nvSpPr>
            <p:spPr bwMode="auto">
              <a:xfrm flipV="1">
                <a:off x="795" y="3075"/>
                <a:ext cx="8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Freeform 188"/>
              <p:cNvSpPr>
                <a:spLocks/>
              </p:cNvSpPr>
              <p:nvPr/>
            </p:nvSpPr>
            <p:spPr bwMode="auto">
              <a:xfrm>
                <a:off x="785" y="4045"/>
                <a:ext cx="113" cy="59"/>
              </a:xfrm>
              <a:custGeom>
                <a:avLst/>
                <a:gdLst>
                  <a:gd name="T0" fmla="*/ 275 w 290"/>
                  <a:gd name="T1" fmla="*/ 121 h 166"/>
                  <a:gd name="T2" fmla="*/ 290 w 290"/>
                  <a:gd name="T3" fmla="*/ 0 h 166"/>
                  <a:gd name="T4" fmla="*/ 0 w 290"/>
                  <a:gd name="T5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0" h="166">
                    <a:moveTo>
                      <a:pt x="275" y="121"/>
                    </a:moveTo>
                    <a:lnTo>
                      <a:pt x="290" y="0"/>
                    </a:lnTo>
                    <a:lnTo>
                      <a:pt x="0" y="16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Freeform 189"/>
              <p:cNvSpPr>
                <a:spLocks/>
              </p:cNvSpPr>
              <p:nvPr/>
            </p:nvSpPr>
            <p:spPr bwMode="auto">
              <a:xfrm>
                <a:off x="759" y="4071"/>
                <a:ext cx="46" cy="68"/>
              </a:xfrm>
              <a:custGeom>
                <a:avLst/>
                <a:gdLst>
                  <a:gd name="T0" fmla="*/ 0 w 119"/>
                  <a:gd name="T1" fmla="*/ 9 h 192"/>
                  <a:gd name="T2" fmla="*/ 17 w 119"/>
                  <a:gd name="T3" fmla="*/ 0 h 192"/>
                  <a:gd name="T4" fmla="*/ 119 w 119"/>
                  <a:gd name="T5" fmla="*/ 184 h 192"/>
                  <a:gd name="T6" fmla="*/ 102 w 119"/>
                  <a:gd name="T7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2">
                    <a:moveTo>
                      <a:pt x="0" y="9"/>
                    </a:moveTo>
                    <a:lnTo>
                      <a:pt x="17" y="0"/>
                    </a:lnTo>
                    <a:lnTo>
                      <a:pt x="119" y="184"/>
                    </a:lnTo>
                    <a:lnTo>
                      <a:pt x="102" y="19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Line 190"/>
              <p:cNvSpPr>
                <a:spLocks noChangeShapeType="1"/>
              </p:cNvSpPr>
              <p:nvPr/>
            </p:nvSpPr>
            <p:spPr bwMode="auto">
              <a:xfrm flipV="1">
                <a:off x="799" y="4136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Freeform 191"/>
              <p:cNvSpPr>
                <a:spLocks/>
              </p:cNvSpPr>
              <p:nvPr/>
            </p:nvSpPr>
            <p:spPr bwMode="auto">
              <a:xfrm>
                <a:off x="773" y="5097"/>
                <a:ext cx="113" cy="60"/>
              </a:xfrm>
              <a:custGeom>
                <a:avLst/>
                <a:gdLst>
                  <a:gd name="T0" fmla="*/ 292 w 292"/>
                  <a:gd name="T1" fmla="*/ 153 h 168"/>
                  <a:gd name="T2" fmla="*/ 292 w 292"/>
                  <a:gd name="T3" fmla="*/ 0 h 168"/>
                  <a:gd name="T4" fmla="*/ 0 w 292"/>
                  <a:gd name="T5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2" h="168">
                    <a:moveTo>
                      <a:pt x="292" y="153"/>
                    </a:moveTo>
                    <a:lnTo>
                      <a:pt x="292" y="0"/>
                    </a:lnTo>
                    <a:lnTo>
                      <a:pt x="0" y="16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Freeform 192"/>
              <p:cNvSpPr>
                <a:spLocks/>
              </p:cNvSpPr>
              <p:nvPr/>
            </p:nvSpPr>
            <p:spPr bwMode="auto">
              <a:xfrm>
                <a:off x="747" y="5124"/>
                <a:ext cx="46" cy="68"/>
              </a:xfrm>
              <a:custGeom>
                <a:avLst/>
                <a:gdLst>
                  <a:gd name="T0" fmla="*/ 0 w 119"/>
                  <a:gd name="T1" fmla="*/ 8 h 191"/>
                  <a:gd name="T2" fmla="*/ 17 w 119"/>
                  <a:gd name="T3" fmla="*/ 0 h 191"/>
                  <a:gd name="T4" fmla="*/ 119 w 119"/>
                  <a:gd name="T5" fmla="*/ 183 h 191"/>
                  <a:gd name="T6" fmla="*/ 102 w 119"/>
                  <a:gd name="T7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1">
                    <a:moveTo>
                      <a:pt x="0" y="8"/>
                    </a:moveTo>
                    <a:lnTo>
                      <a:pt x="17" y="0"/>
                    </a:lnTo>
                    <a:lnTo>
                      <a:pt x="119" y="183"/>
                    </a:lnTo>
                    <a:lnTo>
                      <a:pt x="102" y="19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Line 193"/>
              <p:cNvSpPr>
                <a:spLocks noChangeShapeType="1"/>
              </p:cNvSpPr>
              <p:nvPr/>
            </p:nvSpPr>
            <p:spPr bwMode="auto">
              <a:xfrm flipV="1">
                <a:off x="786" y="5189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Line 194"/>
              <p:cNvSpPr>
                <a:spLocks noChangeShapeType="1"/>
              </p:cNvSpPr>
              <p:nvPr/>
            </p:nvSpPr>
            <p:spPr bwMode="auto">
              <a:xfrm flipV="1">
                <a:off x="1051" y="2970"/>
                <a:ext cx="43" cy="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Freeform 195"/>
              <p:cNvSpPr>
                <a:spLocks/>
              </p:cNvSpPr>
              <p:nvPr/>
            </p:nvSpPr>
            <p:spPr bwMode="auto">
              <a:xfrm>
                <a:off x="1064" y="2938"/>
                <a:ext cx="64" cy="58"/>
              </a:xfrm>
              <a:custGeom>
                <a:avLst/>
                <a:gdLst>
                  <a:gd name="T0" fmla="*/ 164 w 164"/>
                  <a:gd name="T1" fmla="*/ 149 h 164"/>
                  <a:gd name="T2" fmla="*/ 149 w 164"/>
                  <a:gd name="T3" fmla="*/ 164 h 164"/>
                  <a:gd name="T4" fmla="*/ 0 w 164"/>
                  <a:gd name="T5" fmla="*/ 15 h 164"/>
                  <a:gd name="T6" fmla="*/ 15 w 164"/>
                  <a:gd name="T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64" y="149"/>
                    </a:moveTo>
                    <a:lnTo>
                      <a:pt x="149" y="164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Line 196"/>
              <p:cNvSpPr>
                <a:spLocks noChangeShapeType="1"/>
              </p:cNvSpPr>
              <p:nvPr/>
            </p:nvSpPr>
            <p:spPr bwMode="auto">
              <a:xfrm flipH="1">
                <a:off x="1064" y="2938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Line 197"/>
              <p:cNvSpPr>
                <a:spLocks noChangeShapeType="1"/>
              </p:cNvSpPr>
              <p:nvPr/>
            </p:nvSpPr>
            <p:spPr bwMode="auto">
              <a:xfrm flipV="1">
                <a:off x="1230" y="2954"/>
                <a:ext cx="95" cy="7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Freeform 198"/>
              <p:cNvSpPr>
                <a:spLocks/>
              </p:cNvSpPr>
              <p:nvPr/>
            </p:nvSpPr>
            <p:spPr bwMode="auto">
              <a:xfrm>
                <a:off x="1298" y="2921"/>
                <a:ext cx="59" cy="61"/>
              </a:xfrm>
              <a:custGeom>
                <a:avLst/>
                <a:gdLst>
                  <a:gd name="T0" fmla="*/ 151 w 151"/>
                  <a:gd name="T1" fmla="*/ 157 h 170"/>
                  <a:gd name="T2" fmla="*/ 136 w 151"/>
                  <a:gd name="T3" fmla="*/ 170 h 170"/>
                  <a:gd name="T4" fmla="*/ 0 w 151"/>
                  <a:gd name="T5" fmla="*/ 13 h 170"/>
                  <a:gd name="T6" fmla="*/ 15 w 151"/>
                  <a:gd name="T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0">
                    <a:moveTo>
                      <a:pt x="151" y="157"/>
                    </a:moveTo>
                    <a:lnTo>
                      <a:pt x="136" y="170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Line 199"/>
              <p:cNvSpPr>
                <a:spLocks noChangeShapeType="1"/>
              </p:cNvSpPr>
              <p:nvPr/>
            </p:nvSpPr>
            <p:spPr bwMode="auto">
              <a:xfrm flipH="1">
                <a:off x="1298" y="2921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Freeform 200"/>
              <p:cNvSpPr>
                <a:spLocks/>
              </p:cNvSpPr>
              <p:nvPr/>
            </p:nvSpPr>
            <p:spPr bwMode="auto">
              <a:xfrm>
                <a:off x="1478" y="2964"/>
                <a:ext cx="89" cy="50"/>
              </a:xfrm>
              <a:custGeom>
                <a:avLst/>
                <a:gdLst>
                  <a:gd name="T0" fmla="*/ 92 w 230"/>
                  <a:gd name="T1" fmla="*/ 139 h 139"/>
                  <a:gd name="T2" fmla="*/ 0 w 230"/>
                  <a:gd name="T3" fmla="*/ 47 h 139"/>
                  <a:gd name="T4" fmla="*/ 230 w 230"/>
                  <a:gd name="T5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0" h="139">
                    <a:moveTo>
                      <a:pt x="92" y="139"/>
                    </a:moveTo>
                    <a:lnTo>
                      <a:pt x="0" y="47"/>
                    </a:lnTo>
                    <a:lnTo>
                      <a:pt x="23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Freeform 201"/>
              <p:cNvSpPr>
                <a:spLocks/>
              </p:cNvSpPr>
              <p:nvPr/>
            </p:nvSpPr>
            <p:spPr bwMode="auto">
              <a:xfrm>
                <a:off x="1560" y="2927"/>
                <a:ext cx="22" cy="73"/>
              </a:xfrm>
              <a:custGeom>
                <a:avLst/>
                <a:gdLst>
                  <a:gd name="T0" fmla="*/ 58 w 58"/>
                  <a:gd name="T1" fmla="*/ 204 h 206"/>
                  <a:gd name="T2" fmla="*/ 38 w 58"/>
                  <a:gd name="T3" fmla="*/ 206 h 206"/>
                  <a:gd name="T4" fmla="*/ 0 w 58"/>
                  <a:gd name="T5" fmla="*/ 2 h 206"/>
                  <a:gd name="T6" fmla="*/ 19 w 58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06">
                    <a:moveTo>
                      <a:pt x="58" y="204"/>
                    </a:moveTo>
                    <a:lnTo>
                      <a:pt x="38" y="206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Line 202"/>
              <p:cNvSpPr>
                <a:spLocks noChangeShapeType="1"/>
              </p:cNvSpPr>
              <p:nvPr/>
            </p:nvSpPr>
            <p:spPr bwMode="auto">
              <a:xfrm flipH="1">
                <a:off x="1560" y="2927"/>
                <a:ext cx="7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Freeform 203"/>
              <p:cNvSpPr>
                <a:spLocks/>
              </p:cNvSpPr>
              <p:nvPr/>
            </p:nvSpPr>
            <p:spPr bwMode="auto">
              <a:xfrm>
                <a:off x="1466" y="3995"/>
                <a:ext cx="48" cy="76"/>
              </a:xfrm>
              <a:custGeom>
                <a:avLst/>
                <a:gdLst>
                  <a:gd name="T0" fmla="*/ 122 w 122"/>
                  <a:gd name="T1" fmla="*/ 213 h 213"/>
                  <a:gd name="T2" fmla="*/ 0 w 122"/>
                  <a:gd name="T3" fmla="*/ 77 h 213"/>
                  <a:gd name="T4" fmla="*/ 62 w 122"/>
                  <a:gd name="T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2" h="213">
                    <a:moveTo>
                      <a:pt x="122" y="213"/>
                    </a:moveTo>
                    <a:lnTo>
                      <a:pt x="0" y="77"/>
                    </a:lnTo>
                    <a:lnTo>
                      <a:pt x="6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Freeform 204"/>
              <p:cNvSpPr>
                <a:spLocks/>
              </p:cNvSpPr>
              <p:nvPr/>
            </p:nvSpPr>
            <p:spPr bwMode="auto">
              <a:xfrm>
                <a:off x="1459" y="3967"/>
                <a:ext cx="68" cy="52"/>
              </a:xfrm>
              <a:custGeom>
                <a:avLst/>
                <a:gdLst>
                  <a:gd name="T0" fmla="*/ 175 w 175"/>
                  <a:gd name="T1" fmla="*/ 132 h 147"/>
                  <a:gd name="T2" fmla="*/ 162 w 175"/>
                  <a:gd name="T3" fmla="*/ 147 h 147"/>
                  <a:gd name="T4" fmla="*/ 0 w 175"/>
                  <a:gd name="T5" fmla="*/ 14 h 147"/>
                  <a:gd name="T6" fmla="*/ 13 w 175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47">
                    <a:moveTo>
                      <a:pt x="175" y="132"/>
                    </a:moveTo>
                    <a:lnTo>
                      <a:pt x="162" y="147"/>
                    </a:lnTo>
                    <a:lnTo>
                      <a:pt x="0" y="14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H="1">
              <a:off x="1459" y="3967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235" y="4011"/>
              <a:ext cx="60" cy="71"/>
            </a:xfrm>
            <a:custGeom>
              <a:avLst/>
              <a:gdLst>
                <a:gd name="T0" fmla="*/ 0 w 153"/>
                <a:gd name="T1" fmla="*/ 200 h 200"/>
                <a:gd name="T2" fmla="*/ 0 w 153"/>
                <a:gd name="T3" fmla="*/ 77 h 200"/>
                <a:gd name="T4" fmla="*/ 153 w 153"/>
                <a:gd name="T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00">
                  <a:moveTo>
                    <a:pt x="0" y="200"/>
                  </a:moveTo>
                  <a:lnTo>
                    <a:pt x="0" y="77"/>
                  </a:lnTo>
                  <a:lnTo>
                    <a:pt x="15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277" y="3975"/>
              <a:ext cx="42" cy="70"/>
            </a:xfrm>
            <a:custGeom>
              <a:avLst/>
              <a:gdLst>
                <a:gd name="T0" fmla="*/ 110 w 110"/>
                <a:gd name="T1" fmla="*/ 187 h 196"/>
                <a:gd name="T2" fmla="*/ 93 w 110"/>
                <a:gd name="T3" fmla="*/ 196 h 196"/>
                <a:gd name="T4" fmla="*/ 0 w 110"/>
                <a:gd name="T5" fmla="*/ 8 h 196"/>
                <a:gd name="T6" fmla="*/ 17 w 110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96">
                  <a:moveTo>
                    <a:pt x="110" y="187"/>
                  </a:moveTo>
                  <a:lnTo>
                    <a:pt x="93" y="196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>
              <a:off x="1277" y="3975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 flipV="1">
              <a:off x="1051" y="4039"/>
              <a:ext cx="78" cy="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115" y="4002"/>
              <a:ext cx="35" cy="71"/>
            </a:xfrm>
            <a:custGeom>
              <a:avLst/>
              <a:gdLst>
                <a:gd name="T0" fmla="*/ 92 w 92"/>
                <a:gd name="T1" fmla="*/ 195 h 202"/>
                <a:gd name="T2" fmla="*/ 73 w 92"/>
                <a:gd name="T3" fmla="*/ 202 h 202"/>
                <a:gd name="T4" fmla="*/ 0 w 92"/>
                <a:gd name="T5" fmla="*/ 6 h 202"/>
                <a:gd name="T6" fmla="*/ 19 w 92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2">
                  <a:moveTo>
                    <a:pt x="92" y="195"/>
                  </a:moveTo>
                  <a:lnTo>
                    <a:pt x="73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 flipH="1">
              <a:off x="1115" y="4002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051" y="5064"/>
              <a:ext cx="108" cy="76"/>
            </a:xfrm>
            <a:custGeom>
              <a:avLst/>
              <a:gdLst>
                <a:gd name="T0" fmla="*/ 0 w 277"/>
                <a:gd name="T1" fmla="*/ 213 h 213"/>
                <a:gd name="T2" fmla="*/ 260 w 277"/>
                <a:gd name="T3" fmla="*/ 0 h 213"/>
                <a:gd name="T4" fmla="*/ 277 w 277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7" h="213">
                  <a:moveTo>
                    <a:pt x="0" y="213"/>
                  </a:moveTo>
                  <a:lnTo>
                    <a:pt x="260" y="0"/>
                  </a:lnTo>
                  <a:lnTo>
                    <a:pt x="27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159" y="5027"/>
              <a:ext cx="8" cy="75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 flipH="1">
              <a:off x="1159" y="5027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230" y="5043"/>
              <a:ext cx="100" cy="102"/>
            </a:xfrm>
            <a:custGeom>
              <a:avLst/>
              <a:gdLst>
                <a:gd name="T0" fmla="*/ 0 w 260"/>
                <a:gd name="T1" fmla="*/ 289 h 289"/>
                <a:gd name="T2" fmla="*/ 30 w 260"/>
                <a:gd name="T3" fmla="*/ 123 h 289"/>
                <a:gd name="T4" fmla="*/ 260 w 260"/>
                <a:gd name="T5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289">
                  <a:moveTo>
                    <a:pt x="0" y="289"/>
                  </a:moveTo>
                  <a:lnTo>
                    <a:pt x="30" y="123"/>
                  </a:lnTo>
                  <a:lnTo>
                    <a:pt x="26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311" y="5006"/>
              <a:ext cx="45" cy="70"/>
            </a:xfrm>
            <a:custGeom>
              <a:avLst/>
              <a:gdLst>
                <a:gd name="T0" fmla="*/ 115 w 115"/>
                <a:gd name="T1" fmla="*/ 188 h 196"/>
                <a:gd name="T2" fmla="*/ 98 w 115"/>
                <a:gd name="T3" fmla="*/ 196 h 196"/>
                <a:gd name="T4" fmla="*/ 0 w 115"/>
                <a:gd name="T5" fmla="*/ 9 h 196"/>
                <a:gd name="T6" fmla="*/ 17 w 11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115" y="188"/>
                  </a:moveTo>
                  <a:lnTo>
                    <a:pt x="98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H="1">
              <a:off x="1311" y="5006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478" y="5086"/>
              <a:ext cx="41" cy="43"/>
            </a:xfrm>
            <a:custGeom>
              <a:avLst/>
              <a:gdLst>
                <a:gd name="T0" fmla="*/ 107 w 107"/>
                <a:gd name="T1" fmla="*/ 121 h 121"/>
                <a:gd name="T2" fmla="*/ 0 w 107"/>
                <a:gd name="T3" fmla="*/ 30 h 121"/>
                <a:gd name="T4" fmla="*/ 77 w 107"/>
                <a:gd name="T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21">
                  <a:moveTo>
                    <a:pt x="107" y="121"/>
                  </a:moveTo>
                  <a:lnTo>
                    <a:pt x="0" y="30"/>
                  </a:lnTo>
                  <a:lnTo>
                    <a:pt x="7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493" y="5049"/>
              <a:ext cx="37" cy="72"/>
            </a:xfrm>
            <a:custGeom>
              <a:avLst/>
              <a:gdLst>
                <a:gd name="T0" fmla="*/ 95 w 95"/>
                <a:gd name="T1" fmla="*/ 196 h 202"/>
                <a:gd name="T2" fmla="*/ 76 w 95"/>
                <a:gd name="T3" fmla="*/ 202 h 202"/>
                <a:gd name="T4" fmla="*/ 0 w 95"/>
                <a:gd name="T5" fmla="*/ 6 h 202"/>
                <a:gd name="T6" fmla="*/ 19 w 95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202">
                  <a:moveTo>
                    <a:pt x="95" y="196"/>
                  </a:moveTo>
                  <a:lnTo>
                    <a:pt x="76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1493" y="5049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963" y="4061"/>
              <a:ext cx="895" cy="174"/>
            </a:xfrm>
            <a:custGeom>
              <a:avLst/>
              <a:gdLst>
                <a:gd name="T0" fmla="*/ 0 w 2309"/>
                <a:gd name="T1" fmla="*/ 490 h 490"/>
                <a:gd name="T2" fmla="*/ 1621 w 2309"/>
                <a:gd name="T3" fmla="*/ 475 h 490"/>
                <a:gd name="T4" fmla="*/ 2309 w 2309"/>
                <a:gd name="T5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9" h="490">
                  <a:moveTo>
                    <a:pt x="0" y="490"/>
                  </a:moveTo>
                  <a:lnTo>
                    <a:pt x="1621" y="475"/>
                  </a:lnTo>
                  <a:lnTo>
                    <a:pt x="230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835" y="4026"/>
              <a:ext cx="53" cy="65"/>
            </a:xfrm>
            <a:custGeom>
              <a:avLst/>
              <a:gdLst>
                <a:gd name="T0" fmla="*/ 137 w 137"/>
                <a:gd name="T1" fmla="*/ 174 h 185"/>
                <a:gd name="T2" fmla="*/ 120 w 137"/>
                <a:gd name="T3" fmla="*/ 185 h 185"/>
                <a:gd name="T4" fmla="*/ 0 w 137"/>
                <a:gd name="T5" fmla="*/ 10 h 185"/>
                <a:gd name="T6" fmla="*/ 17 w 137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85">
                  <a:moveTo>
                    <a:pt x="137" y="174"/>
                  </a:moveTo>
                  <a:lnTo>
                    <a:pt x="120" y="185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1835" y="4026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969" y="2954"/>
              <a:ext cx="847" cy="254"/>
            </a:xfrm>
            <a:custGeom>
              <a:avLst/>
              <a:gdLst>
                <a:gd name="T0" fmla="*/ 0 w 2185"/>
                <a:gd name="T1" fmla="*/ 718 h 718"/>
                <a:gd name="T2" fmla="*/ 1742 w 2185"/>
                <a:gd name="T3" fmla="*/ 688 h 718"/>
                <a:gd name="T4" fmla="*/ 2185 w 2185"/>
                <a:gd name="T5" fmla="*/ 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" h="718">
                  <a:moveTo>
                    <a:pt x="0" y="718"/>
                  </a:moveTo>
                  <a:lnTo>
                    <a:pt x="1742" y="688"/>
                  </a:lnTo>
                  <a:lnTo>
                    <a:pt x="218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781" y="2927"/>
              <a:ext cx="74" cy="47"/>
            </a:xfrm>
            <a:custGeom>
              <a:avLst/>
              <a:gdLst>
                <a:gd name="T0" fmla="*/ 190 w 190"/>
                <a:gd name="T1" fmla="*/ 115 h 132"/>
                <a:gd name="T2" fmla="*/ 179 w 190"/>
                <a:gd name="T3" fmla="*/ 132 h 132"/>
                <a:gd name="T4" fmla="*/ 0 w 190"/>
                <a:gd name="T5" fmla="*/ 17 h 132"/>
                <a:gd name="T6" fmla="*/ 11 w 190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32">
                  <a:moveTo>
                    <a:pt x="190" y="115"/>
                  </a:moveTo>
                  <a:lnTo>
                    <a:pt x="179" y="132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 flipH="1">
              <a:off x="1781" y="2927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951" y="5145"/>
              <a:ext cx="865" cy="158"/>
            </a:xfrm>
            <a:custGeom>
              <a:avLst/>
              <a:gdLst>
                <a:gd name="T0" fmla="*/ 0 w 2232"/>
                <a:gd name="T1" fmla="*/ 445 h 445"/>
                <a:gd name="T2" fmla="*/ 1530 w 2232"/>
                <a:gd name="T3" fmla="*/ 428 h 445"/>
                <a:gd name="T4" fmla="*/ 2232 w 2232"/>
                <a:gd name="T5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2" h="445">
                  <a:moveTo>
                    <a:pt x="0" y="445"/>
                  </a:moveTo>
                  <a:lnTo>
                    <a:pt x="1530" y="428"/>
                  </a:lnTo>
                  <a:lnTo>
                    <a:pt x="223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794" y="5110"/>
              <a:ext cx="50" cy="67"/>
            </a:xfrm>
            <a:custGeom>
              <a:avLst/>
              <a:gdLst>
                <a:gd name="T0" fmla="*/ 128 w 128"/>
                <a:gd name="T1" fmla="*/ 179 h 190"/>
                <a:gd name="T2" fmla="*/ 111 w 128"/>
                <a:gd name="T3" fmla="*/ 190 h 190"/>
                <a:gd name="T4" fmla="*/ 0 w 128"/>
                <a:gd name="T5" fmla="*/ 11 h 190"/>
                <a:gd name="T6" fmla="*/ 17 w 128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0">
                  <a:moveTo>
                    <a:pt x="128" y="179"/>
                  </a:moveTo>
                  <a:lnTo>
                    <a:pt x="111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 flipH="1">
              <a:off x="1794" y="5110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064" y="3214"/>
              <a:ext cx="118" cy="54"/>
            </a:xfrm>
            <a:custGeom>
              <a:avLst/>
              <a:gdLst>
                <a:gd name="T0" fmla="*/ 305 w 305"/>
                <a:gd name="T1" fmla="*/ 32 h 153"/>
                <a:gd name="T2" fmla="*/ 198 w 305"/>
                <a:gd name="T3" fmla="*/ 0 h 153"/>
                <a:gd name="T4" fmla="*/ 0 w 305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5" h="153">
                  <a:moveTo>
                    <a:pt x="305" y="32"/>
                  </a:moveTo>
                  <a:lnTo>
                    <a:pt x="198" y="0"/>
                  </a:lnTo>
                  <a:lnTo>
                    <a:pt x="0" y="15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Freeform 232"/>
            <p:cNvSpPr>
              <a:spLocks/>
            </p:cNvSpPr>
            <p:nvPr/>
          </p:nvSpPr>
          <p:spPr bwMode="auto">
            <a:xfrm>
              <a:off x="1064" y="3220"/>
              <a:ext cx="58" cy="48"/>
            </a:xfrm>
            <a:custGeom>
              <a:avLst/>
              <a:gdLst>
                <a:gd name="T0" fmla="*/ 0 w 58"/>
                <a:gd name="T1" fmla="*/ 48 h 48"/>
                <a:gd name="T2" fmla="*/ 58 w 58"/>
                <a:gd name="T3" fmla="*/ 32 h 48"/>
                <a:gd name="T4" fmla="*/ 33 w 58"/>
                <a:gd name="T5" fmla="*/ 24 h 48"/>
                <a:gd name="T6" fmla="*/ 33 w 58"/>
                <a:gd name="T7" fmla="*/ 0 h 48"/>
                <a:gd name="T8" fmla="*/ 0 w 5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8">
                  <a:moveTo>
                    <a:pt x="0" y="48"/>
                  </a:moveTo>
                  <a:lnTo>
                    <a:pt x="58" y="32"/>
                  </a:lnTo>
                  <a:lnTo>
                    <a:pt x="33" y="24"/>
                  </a:lnTo>
                  <a:lnTo>
                    <a:pt x="33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Arc 233"/>
            <p:cNvSpPr>
              <a:spLocks/>
            </p:cNvSpPr>
            <p:nvPr/>
          </p:nvSpPr>
          <p:spPr bwMode="auto">
            <a:xfrm>
              <a:off x="992" y="3067"/>
              <a:ext cx="331" cy="2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84 w 21584"/>
                <a:gd name="T1" fmla="*/ 825 h 21600"/>
                <a:gd name="T2" fmla="*/ 61 w 21584"/>
                <a:gd name="T3" fmla="*/ 21600 h 21600"/>
                <a:gd name="T4" fmla="*/ 0 w 2158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4" h="21600" fill="none" extrusionOk="0">
                  <a:moveTo>
                    <a:pt x="21584" y="825"/>
                  </a:moveTo>
                  <a:cubicBezTo>
                    <a:pt x="21141" y="12401"/>
                    <a:pt x="11645" y="21567"/>
                    <a:pt x="60" y="21599"/>
                  </a:cubicBezTo>
                </a:path>
                <a:path w="21584" h="21600" stroke="0" extrusionOk="0">
                  <a:moveTo>
                    <a:pt x="21584" y="825"/>
                  </a:moveTo>
                  <a:cubicBezTo>
                    <a:pt x="21141" y="12401"/>
                    <a:pt x="11645" y="21567"/>
                    <a:pt x="6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" name="Arc 234"/>
            <p:cNvSpPr>
              <a:spLocks/>
            </p:cNvSpPr>
            <p:nvPr/>
          </p:nvSpPr>
          <p:spPr bwMode="auto">
            <a:xfrm>
              <a:off x="820" y="2861"/>
              <a:ext cx="171" cy="23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26 w 21600"/>
                <a:gd name="T1" fmla="*/ 0 h 21692"/>
                <a:gd name="T2" fmla="*/ 21600 w 21600"/>
                <a:gd name="T3" fmla="*/ 21692 h 21692"/>
                <a:gd name="T4" fmla="*/ 0 w 21600"/>
                <a:gd name="T5" fmla="*/ 21600 h 2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2" fill="none" extrusionOk="0">
                  <a:moveTo>
                    <a:pt x="125" y="0"/>
                  </a:moveTo>
                  <a:cubicBezTo>
                    <a:pt x="12005" y="69"/>
                    <a:pt x="21600" y="9719"/>
                    <a:pt x="21600" y="21600"/>
                  </a:cubicBezTo>
                  <a:cubicBezTo>
                    <a:pt x="21600" y="21630"/>
                    <a:pt x="21599" y="21661"/>
                    <a:pt x="21599" y="21691"/>
                  </a:cubicBezTo>
                </a:path>
                <a:path w="21600" h="21692" stroke="0" extrusionOk="0">
                  <a:moveTo>
                    <a:pt x="125" y="0"/>
                  </a:moveTo>
                  <a:cubicBezTo>
                    <a:pt x="12005" y="69"/>
                    <a:pt x="21600" y="9719"/>
                    <a:pt x="21600" y="21600"/>
                  </a:cubicBezTo>
                  <a:cubicBezTo>
                    <a:pt x="21600" y="21630"/>
                    <a:pt x="21599" y="21661"/>
                    <a:pt x="21599" y="2169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Freeform 235"/>
            <p:cNvSpPr>
              <a:spLocks/>
            </p:cNvSpPr>
            <p:nvPr/>
          </p:nvSpPr>
          <p:spPr bwMode="auto">
            <a:xfrm>
              <a:off x="814" y="2824"/>
              <a:ext cx="7" cy="75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236"/>
            <p:cNvSpPr>
              <a:spLocks noChangeShapeType="1"/>
            </p:cNvSpPr>
            <p:nvPr/>
          </p:nvSpPr>
          <p:spPr bwMode="auto">
            <a:xfrm>
              <a:off x="814" y="2899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Arc 237"/>
            <p:cNvSpPr>
              <a:spLocks/>
            </p:cNvSpPr>
            <p:nvPr/>
          </p:nvSpPr>
          <p:spPr bwMode="auto">
            <a:xfrm>
              <a:off x="1080" y="4147"/>
              <a:ext cx="277" cy="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50 w 21550"/>
                <a:gd name="T1" fmla="*/ 1476 h 21600"/>
                <a:gd name="T2" fmla="*/ 70 w 21550"/>
                <a:gd name="T3" fmla="*/ 21600 h 21600"/>
                <a:gd name="T4" fmla="*/ 0 w 2155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0" h="21600" fill="none" extrusionOk="0">
                  <a:moveTo>
                    <a:pt x="21549" y="1475"/>
                  </a:moveTo>
                  <a:cubicBezTo>
                    <a:pt x="20775" y="12779"/>
                    <a:pt x="11399" y="21563"/>
                    <a:pt x="69" y="21599"/>
                  </a:cubicBezTo>
                </a:path>
                <a:path w="21550" h="21600" stroke="0" extrusionOk="0">
                  <a:moveTo>
                    <a:pt x="21549" y="1475"/>
                  </a:moveTo>
                  <a:cubicBezTo>
                    <a:pt x="20775" y="12779"/>
                    <a:pt x="11399" y="21563"/>
                    <a:pt x="6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Arc 238"/>
            <p:cNvSpPr>
              <a:spLocks/>
            </p:cNvSpPr>
            <p:nvPr/>
          </p:nvSpPr>
          <p:spPr bwMode="auto">
            <a:xfrm>
              <a:off x="867" y="3925"/>
              <a:ext cx="212" cy="2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02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01" y="0"/>
                  </a:moveTo>
                  <a:cubicBezTo>
                    <a:pt x="11991" y="56"/>
                    <a:pt x="21600" y="9710"/>
                    <a:pt x="21600" y="21600"/>
                  </a:cubicBezTo>
                </a:path>
                <a:path w="21600" h="21600" stroke="0" extrusionOk="0">
                  <a:moveTo>
                    <a:pt x="101" y="0"/>
                  </a:moveTo>
                  <a:cubicBezTo>
                    <a:pt x="11991" y="56"/>
                    <a:pt x="21600" y="971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Freeform 239"/>
            <p:cNvSpPr>
              <a:spLocks/>
            </p:cNvSpPr>
            <p:nvPr/>
          </p:nvSpPr>
          <p:spPr bwMode="auto">
            <a:xfrm>
              <a:off x="861" y="3888"/>
              <a:ext cx="7" cy="74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240"/>
            <p:cNvSpPr>
              <a:spLocks noChangeShapeType="1"/>
            </p:cNvSpPr>
            <p:nvPr/>
          </p:nvSpPr>
          <p:spPr bwMode="auto">
            <a:xfrm>
              <a:off x="861" y="3962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Arc 241"/>
            <p:cNvSpPr>
              <a:spLocks/>
            </p:cNvSpPr>
            <p:nvPr/>
          </p:nvSpPr>
          <p:spPr bwMode="auto">
            <a:xfrm>
              <a:off x="1110" y="5188"/>
              <a:ext cx="218" cy="2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84 w 21584"/>
                <a:gd name="T1" fmla="*/ 825 h 21600"/>
                <a:gd name="T2" fmla="*/ 92 w 21584"/>
                <a:gd name="T3" fmla="*/ 21600 h 21600"/>
                <a:gd name="T4" fmla="*/ 0 w 2158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4" h="21600" fill="none" extrusionOk="0">
                  <a:moveTo>
                    <a:pt x="21584" y="825"/>
                  </a:moveTo>
                  <a:cubicBezTo>
                    <a:pt x="21142" y="12389"/>
                    <a:pt x="11664" y="21550"/>
                    <a:pt x="91" y="21599"/>
                  </a:cubicBezTo>
                </a:path>
                <a:path w="21584" h="21600" stroke="0" extrusionOk="0">
                  <a:moveTo>
                    <a:pt x="21584" y="825"/>
                  </a:moveTo>
                  <a:cubicBezTo>
                    <a:pt x="21142" y="12389"/>
                    <a:pt x="11664" y="21550"/>
                    <a:pt x="9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Arc 242"/>
            <p:cNvSpPr>
              <a:spLocks/>
            </p:cNvSpPr>
            <p:nvPr/>
          </p:nvSpPr>
          <p:spPr bwMode="auto">
            <a:xfrm>
              <a:off x="862" y="5005"/>
              <a:ext cx="248" cy="21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Freeform 243"/>
            <p:cNvSpPr>
              <a:spLocks/>
            </p:cNvSpPr>
            <p:nvPr/>
          </p:nvSpPr>
          <p:spPr bwMode="auto">
            <a:xfrm>
              <a:off x="855" y="4968"/>
              <a:ext cx="7" cy="74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244"/>
            <p:cNvSpPr>
              <a:spLocks noChangeShapeType="1"/>
            </p:cNvSpPr>
            <p:nvPr/>
          </p:nvSpPr>
          <p:spPr bwMode="auto">
            <a:xfrm>
              <a:off x="855" y="5042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Arc 245"/>
            <p:cNvSpPr>
              <a:spLocks/>
            </p:cNvSpPr>
            <p:nvPr/>
          </p:nvSpPr>
          <p:spPr bwMode="auto">
            <a:xfrm>
              <a:off x="1034" y="3089"/>
              <a:ext cx="634" cy="2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6 w 21634"/>
                <a:gd name="T1" fmla="*/ 22430 h 22430"/>
                <a:gd name="T2" fmla="*/ 21634 w 21634"/>
                <a:gd name="T3" fmla="*/ 0 h 22430"/>
                <a:gd name="T4" fmla="*/ 21600 w 21634"/>
                <a:gd name="T5" fmla="*/ 21600 h 22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4" h="22430" fill="none" extrusionOk="0">
                  <a:moveTo>
                    <a:pt x="15" y="22430"/>
                  </a:moveTo>
                  <a:cubicBezTo>
                    <a:pt x="5" y="22153"/>
                    <a:pt x="0" y="2187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11" y="-1"/>
                    <a:pt x="21622" y="0"/>
                    <a:pt x="21633" y="0"/>
                  </a:cubicBezTo>
                </a:path>
                <a:path w="21634" h="22430" stroke="0" extrusionOk="0">
                  <a:moveTo>
                    <a:pt x="15" y="22430"/>
                  </a:moveTo>
                  <a:cubicBezTo>
                    <a:pt x="5" y="22153"/>
                    <a:pt x="0" y="21876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11" y="-1"/>
                    <a:pt x="21622" y="0"/>
                    <a:pt x="2163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Arc 246"/>
            <p:cNvSpPr>
              <a:spLocks/>
            </p:cNvSpPr>
            <p:nvPr/>
          </p:nvSpPr>
          <p:spPr bwMode="auto">
            <a:xfrm>
              <a:off x="993" y="2866"/>
              <a:ext cx="41" cy="2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37 w 22137"/>
                <a:gd name="T1" fmla="*/ 21593 h 21600"/>
                <a:gd name="T2" fmla="*/ 0 w 22137"/>
                <a:gd name="T3" fmla="*/ 87 h 21600"/>
                <a:gd name="T4" fmla="*/ 21600 w 221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37" h="21600" fill="none" extrusionOk="0">
                  <a:moveTo>
                    <a:pt x="22137" y="21593"/>
                  </a:moveTo>
                  <a:cubicBezTo>
                    <a:pt x="21958" y="21597"/>
                    <a:pt x="21779" y="21599"/>
                    <a:pt x="21600" y="21600"/>
                  </a:cubicBezTo>
                  <a:cubicBezTo>
                    <a:pt x="9704" y="21600"/>
                    <a:pt x="48" y="11982"/>
                    <a:pt x="0" y="86"/>
                  </a:cubicBezTo>
                </a:path>
                <a:path w="22137" h="21600" stroke="0" extrusionOk="0">
                  <a:moveTo>
                    <a:pt x="22137" y="21593"/>
                  </a:moveTo>
                  <a:cubicBezTo>
                    <a:pt x="21958" y="21597"/>
                    <a:pt x="21779" y="21599"/>
                    <a:pt x="21600" y="21600"/>
                  </a:cubicBezTo>
                  <a:cubicBezTo>
                    <a:pt x="9704" y="21600"/>
                    <a:pt x="48" y="11982"/>
                    <a:pt x="0" y="8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Freeform 247"/>
            <p:cNvSpPr>
              <a:spLocks/>
            </p:cNvSpPr>
            <p:nvPr/>
          </p:nvSpPr>
          <p:spPr bwMode="auto">
            <a:xfrm>
              <a:off x="951" y="2855"/>
              <a:ext cx="82" cy="17"/>
            </a:xfrm>
            <a:custGeom>
              <a:avLst/>
              <a:gdLst>
                <a:gd name="T0" fmla="*/ 209 w 211"/>
                <a:gd name="T1" fmla="*/ 0 h 49"/>
                <a:gd name="T2" fmla="*/ 211 w 211"/>
                <a:gd name="T3" fmla="*/ 19 h 49"/>
                <a:gd name="T4" fmla="*/ 2 w 211"/>
                <a:gd name="T5" fmla="*/ 49 h 49"/>
                <a:gd name="T6" fmla="*/ 0 w 211"/>
                <a:gd name="T7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09" y="0"/>
                  </a:moveTo>
                  <a:lnTo>
                    <a:pt x="211" y="19"/>
                  </a:lnTo>
                  <a:lnTo>
                    <a:pt x="2" y="49"/>
                  </a:lnTo>
                  <a:lnTo>
                    <a:pt x="0" y="3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248"/>
            <p:cNvSpPr>
              <a:spLocks noChangeShapeType="1"/>
            </p:cNvSpPr>
            <p:nvPr/>
          </p:nvSpPr>
          <p:spPr bwMode="auto">
            <a:xfrm>
              <a:off x="951" y="2865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Arc 249"/>
            <p:cNvSpPr>
              <a:spLocks/>
            </p:cNvSpPr>
            <p:nvPr/>
          </p:nvSpPr>
          <p:spPr bwMode="auto">
            <a:xfrm>
              <a:off x="1024" y="4109"/>
              <a:ext cx="656" cy="21"/>
            </a:xfrm>
            <a:custGeom>
              <a:avLst/>
              <a:gdLst>
                <a:gd name="G0" fmla="+- 21574 0 0"/>
                <a:gd name="G1" fmla="+- 0 0 0"/>
                <a:gd name="G2" fmla="+- 21600 0 0"/>
                <a:gd name="T0" fmla="*/ 21605 w 21605"/>
                <a:gd name="T1" fmla="*/ 21600 h 21600"/>
                <a:gd name="T2" fmla="*/ 0 w 21605"/>
                <a:gd name="T3" fmla="*/ 1052 h 21600"/>
                <a:gd name="T4" fmla="*/ 21574 w 2160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5" h="21600" fill="none" extrusionOk="0">
                  <a:moveTo>
                    <a:pt x="21604" y="21599"/>
                  </a:moveTo>
                  <a:cubicBezTo>
                    <a:pt x="21594" y="21599"/>
                    <a:pt x="21584" y="21599"/>
                    <a:pt x="21574" y="21600"/>
                  </a:cubicBezTo>
                  <a:cubicBezTo>
                    <a:pt x="10053" y="21600"/>
                    <a:pt x="560" y="12558"/>
                    <a:pt x="-1" y="1052"/>
                  </a:cubicBezTo>
                </a:path>
                <a:path w="21605" h="21600" stroke="0" extrusionOk="0">
                  <a:moveTo>
                    <a:pt x="21604" y="21599"/>
                  </a:moveTo>
                  <a:cubicBezTo>
                    <a:pt x="21594" y="21599"/>
                    <a:pt x="21584" y="21599"/>
                    <a:pt x="21574" y="21600"/>
                  </a:cubicBezTo>
                  <a:cubicBezTo>
                    <a:pt x="10053" y="21600"/>
                    <a:pt x="560" y="12558"/>
                    <a:pt x="-1" y="1052"/>
                  </a:cubicBezTo>
                  <a:lnTo>
                    <a:pt x="2157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Arc 250"/>
            <p:cNvSpPr>
              <a:spLocks/>
            </p:cNvSpPr>
            <p:nvPr/>
          </p:nvSpPr>
          <p:spPr bwMode="auto">
            <a:xfrm>
              <a:off x="980" y="3930"/>
              <a:ext cx="42" cy="17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16 w 22116"/>
                <a:gd name="T1" fmla="*/ 21594 h 21600"/>
                <a:gd name="T2" fmla="*/ 0 w 22116"/>
                <a:gd name="T3" fmla="*/ 0 h 21600"/>
                <a:gd name="T4" fmla="*/ 21600 w 221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16" h="21600" fill="none" extrusionOk="0">
                  <a:moveTo>
                    <a:pt x="22115" y="21593"/>
                  </a:moveTo>
                  <a:cubicBezTo>
                    <a:pt x="21944" y="21597"/>
                    <a:pt x="2177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2116" h="21600" stroke="0" extrusionOk="0">
                  <a:moveTo>
                    <a:pt x="22115" y="21593"/>
                  </a:moveTo>
                  <a:cubicBezTo>
                    <a:pt x="21944" y="21597"/>
                    <a:pt x="2177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Freeform 251"/>
            <p:cNvSpPr>
              <a:spLocks/>
            </p:cNvSpPr>
            <p:nvPr/>
          </p:nvSpPr>
          <p:spPr bwMode="auto">
            <a:xfrm>
              <a:off x="939" y="3916"/>
              <a:ext cx="81" cy="22"/>
            </a:xfrm>
            <a:custGeom>
              <a:avLst/>
              <a:gdLst>
                <a:gd name="T0" fmla="*/ 205 w 209"/>
                <a:gd name="T1" fmla="*/ 0 h 62"/>
                <a:gd name="T2" fmla="*/ 209 w 209"/>
                <a:gd name="T3" fmla="*/ 19 h 62"/>
                <a:gd name="T4" fmla="*/ 5 w 209"/>
                <a:gd name="T5" fmla="*/ 62 h 62"/>
                <a:gd name="T6" fmla="*/ 0 w 209"/>
                <a:gd name="T7" fmla="*/ 4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2">
                  <a:moveTo>
                    <a:pt x="205" y="0"/>
                  </a:moveTo>
                  <a:lnTo>
                    <a:pt x="209" y="19"/>
                  </a:lnTo>
                  <a:lnTo>
                    <a:pt x="5" y="62"/>
                  </a:lnTo>
                  <a:lnTo>
                    <a:pt x="0" y="4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252"/>
            <p:cNvSpPr>
              <a:spLocks noChangeShapeType="1"/>
            </p:cNvSpPr>
            <p:nvPr/>
          </p:nvSpPr>
          <p:spPr bwMode="auto">
            <a:xfrm>
              <a:off x="939" y="3931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Arc 253"/>
            <p:cNvSpPr>
              <a:spLocks/>
            </p:cNvSpPr>
            <p:nvPr/>
          </p:nvSpPr>
          <p:spPr bwMode="auto">
            <a:xfrm>
              <a:off x="1170" y="5204"/>
              <a:ext cx="502" cy="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5 w 21595"/>
                <a:gd name="T1" fmla="*/ 449 h 21600"/>
                <a:gd name="T2" fmla="*/ 0 w 21595"/>
                <a:gd name="T3" fmla="*/ 21600 h 21600"/>
                <a:gd name="T4" fmla="*/ 0 w 2159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5" h="21600" fill="none" extrusionOk="0">
                  <a:moveTo>
                    <a:pt x="21595" y="449"/>
                  </a:moveTo>
                  <a:cubicBezTo>
                    <a:pt x="21350" y="12200"/>
                    <a:pt x="11754" y="21599"/>
                    <a:pt x="0" y="21600"/>
                  </a:cubicBezTo>
                </a:path>
                <a:path w="21595" h="21600" stroke="0" extrusionOk="0">
                  <a:moveTo>
                    <a:pt x="21595" y="449"/>
                  </a:moveTo>
                  <a:cubicBezTo>
                    <a:pt x="21350" y="12200"/>
                    <a:pt x="1175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Arc 254"/>
            <p:cNvSpPr>
              <a:spLocks/>
            </p:cNvSpPr>
            <p:nvPr/>
          </p:nvSpPr>
          <p:spPr bwMode="auto">
            <a:xfrm>
              <a:off x="1069" y="4999"/>
              <a:ext cx="101" cy="25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15 w 21815"/>
                <a:gd name="T1" fmla="*/ 21599 h 21600"/>
                <a:gd name="T2" fmla="*/ 0 w 21815"/>
                <a:gd name="T3" fmla="*/ 0 h 21600"/>
                <a:gd name="T4" fmla="*/ 21600 w 2181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5" h="21600" fill="none" extrusionOk="0">
                  <a:moveTo>
                    <a:pt x="21814" y="21598"/>
                  </a:moveTo>
                  <a:cubicBezTo>
                    <a:pt x="21743" y="21599"/>
                    <a:pt x="2167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15" h="21600" stroke="0" extrusionOk="0">
                  <a:moveTo>
                    <a:pt x="21814" y="21598"/>
                  </a:moveTo>
                  <a:cubicBezTo>
                    <a:pt x="21743" y="21599"/>
                    <a:pt x="2167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Freeform 255"/>
            <p:cNvSpPr>
              <a:spLocks/>
            </p:cNvSpPr>
            <p:nvPr/>
          </p:nvSpPr>
          <p:spPr bwMode="auto">
            <a:xfrm>
              <a:off x="1029" y="4993"/>
              <a:ext cx="81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256"/>
            <p:cNvSpPr>
              <a:spLocks noChangeShapeType="1"/>
            </p:cNvSpPr>
            <p:nvPr/>
          </p:nvSpPr>
          <p:spPr bwMode="auto">
            <a:xfrm>
              <a:off x="1029" y="4993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257"/>
            <p:cNvSpPr>
              <a:spLocks noChangeShapeType="1"/>
            </p:cNvSpPr>
            <p:nvPr/>
          </p:nvSpPr>
          <p:spPr bwMode="auto">
            <a:xfrm flipH="1">
              <a:off x="1116" y="3105"/>
              <a:ext cx="724" cy="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Arc 258"/>
            <p:cNvSpPr>
              <a:spLocks/>
            </p:cNvSpPr>
            <p:nvPr/>
          </p:nvSpPr>
          <p:spPr bwMode="auto">
            <a:xfrm>
              <a:off x="915" y="2731"/>
              <a:ext cx="201" cy="4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Freeform 259"/>
            <p:cNvSpPr>
              <a:spLocks/>
            </p:cNvSpPr>
            <p:nvPr/>
          </p:nvSpPr>
          <p:spPr bwMode="auto">
            <a:xfrm>
              <a:off x="894" y="2731"/>
              <a:ext cx="42" cy="53"/>
            </a:xfrm>
            <a:custGeom>
              <a:avLst/>
              <a:gdLst>
                <a:gd name="T0" fmla="*/ 21 w 42"/>
                <a:gd name="T1" fmla="*/ 0 h 53"/>
                <a:gd name="T2" fmla="*/ 0 w 42"/>
                <a:gd name="T3" fmla="*/ 53 h 53"/>
                <a:gd name="T4" fmla="*/ 21 w 42"/>
                <a:gd name="T5" fmla="*/ 40 h 53"/>
                <a:gd name="T6" fmla="*/ 42 w 42"/>
                <a:gd name="T7" fmla="*/ 53 h 53"/>
                <a:gd name="T8" fmla="*/ 21 w 42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3">
                  <a:moveTo>
                    <a:pt x="21" y="0"/>
                  </a:moveTo>
                  <a:lnTo>
                    <a:pt x="0" y="53"/>
                  </a:lnTo>
                  <a:lnTo>
                    <a:pt x="21" y="40"/>
                  </a:lnTo>
                  <a:lnTo>
                    <a:pt x="42" y="5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260"/>
            <p:cNvSpPr>
              <a:spLocks noChangeShapeType="1"/>
            </p:cNvSpPr>
            <p:nvPr/>
          </p:nvSpPr>
          <p:spPr bwMode="auto">
            <a:xfrm flipH="1" flipV="1">
              <a:off x="1164" y="4207"/>
              <a:ext cx="610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Arc 261"/>
            <p:cNvSpPr>
              <a:spLocks/>
            </p:cNvSpPr>
            <p:nvPr/>
          </p:nvSpPr>
          <p:spPr bwMode="auto">
            <a:xfrm>
              <a:off x="987" y="3626"/>
              <a:ext cx="177" cy="5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37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85" y="21600"/>
                    <a:pt x="20" y="11951"/>
                    <a:pt x="0" y="36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85" y="21600"/>
                    <a:pt x="20" y="11951"/>
                    <a:pt x="0" y="3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Freeform 262"/>
            <p:cNvSpPr>
              <a:spLocks/>
            </p:cNvSpPr>
            <p:nvPr/>
          </p:nvSpPr>
          <p:spPr bwMode="auto">
            <a:xfrm>
              <a:off x="966" y="3627"/>
              <a:ext cx="41" cy="52"/>
            </a:xfrm>
            <a:custGeom>
              <a:avLst/>
              <a:gdLst>
                <a:gd name="T0" fmla="*/ 21 w 41"/>
                <a:gd name="T1" fmla="*/ 0 h 52"/>
                <a:gd name="T2" fmla="*/ 0 w 41"/>
                <a:gd name="T3" fmla="*/ 52 h 52"/>
                <a:gd name="T4" fmla="*/ 21 w 41"/>
                <a:gd name="T5" fmla="*/ 39 h 52"/>
                <a:gd name="T6" fmla="*/ 41 w 41"/>
                <a:gd name="T7" fmla="*/ 52 h 52"/>
                <a:gd name="T8" fmla="*/ 21 w 41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2">
                  <a:moveTo>
                    <a:pt x="21" y="0"/>
                  </a:moveTo>
                  <a:lnTo>
                    <a:pt x="0" y="52"/>
                  </a:lnTo>
                  <a:lnTo>
                    <a:pt x="21" y="39"/>
                  </a:lnTo>
                  <a:lnTo>
                    <a:pt x="41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263"/>
            <p:cNvSpPr>
              <a:spLocks noChangeShapeType="1"/>
            </p:cNvSpPr>
            <p:nvPr/>
          </p:nvSpPr>
          <p:spPr bwMode="auto">
            <a:xfrm flipH="1">
              <a:off x="1088" y="5260"/>
              <a:ext cx="734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Arc 264"/>
            <p:cNvSpPr>
              <a:spLocks/>
            </p:cNvSpPr>
            <p:nvPr/>
          </p:nvSpPr>
          <p:spPr bwMode="auto">
            <a:xfrm>
              <a:off x="969" y="4863"/>
              <a:ext cx="118" cy="3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83 w 21783"/>
                <a:gd name="T1" fmla="*/ 21599 h 21600"/>
                <a:gd name="T2" fmla="*/ 0 w 21783"/>
                <a:gd name="T3" fmla="*/ 0 h 21600"/>
                <a:gd name="T4" fmla="*/ 21600 w 2178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3" h="21600" fill="none" extrusionOk="0">
                  <a:moveTo>
                    <a:pt x="21783" y="21599"/>
                  </a:moveTo>
                  <a:cubicBezTo>
                    <a:pt x="21722" y="21599"/>
                    <a:pt x="2166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83" h="21600" stroke="0" extrusionOk="0">
                  <a:moveTo>
                    <a:pt x="21783" y="21599"/>
                  </a:moveTo>
                  <a:cubicBezTo>
                    <a:pt x="21722" y="21599"/>
                    <a:pt x="2166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Freeform 265"/>
            <p:cNvSpPr>
              <a:spLocks/>
            </p:cNvSpPr>
            <p:nvPr/>
          </p:nvSpPr>
          <p:spPr bwMode="auto">
            <a:xfrm>
              <a:off x="948" y="4863"/>
              <a:ext cx="41" cy="53"/>
            </a:xfrm>
            <a:custGeom>
              <a:avLst/>
              <a:gdLst>
                <a:gd name="T0" fmla="*/ 21 w 41"/>
                <a:gd name="T1" fmla="*/ 0 h 53"/>
                <a:gd name="T2" fmla="*/ 0 w 41"/>
                <a:gd name="T3" fmla="*/ 53 h 53"/>
                <a:gd name="T4" fmla="*/ 21 w 41"/>
                <a:gd name="T5" fmla="*/ 40 h 53"/>
                <a:gd name="T6" fmla="*/ 41 w 41"/>
                <a:gd name="T7" fmla="*/ 53 h 53"/>
                <a:gd name="T8" fmla="*/ 21 w 4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3">
                  <a:moveTo>
                    <a:pt x="21" y="0"/>
                  </a:moveTo>
                  <a:lnTo>
                    <a:pt x="0" y="53"/>
                  </a:lnTo>
                  <a:lnTo>
                    <a:pt x="21" y="40"/>
                  </a:lnTo>
                  <a:lnTo>
                    <a:pt x="41" y="5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266"/>
            <p:cNvSpPr>
              <a:spLocks noChangeShapeType="1"/>
            </p:cNvSpPr>
            <p:nvPr/>
          </p:nvSpPr>
          <p:spPr bwMode="auto">
            <a:xfrm flipH="1" flipV="1">
              <a:off x="3857" y="1232"/>
              <a:ext cx="19" cy="38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Freeform 267"/>
            <p:cNvSpPr>
              <a:spLocks/>
            </p:cNvSpPr>
            <p:nvPr/>
          </p:nvSpPr>
          <p:spPr bwMode="auto">
            <a:xfrm>
              <a:off x="3817" y="1224"/>
              <a:ext cx="81" cy="10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19 h 28"/>
                <a:gd name="T4" fmla="*/ 0 w 208"/>
                <a:gd name="T5" fmla="*/ 28 h 28"/>
                <a:gd name="T6" fmla="*/ 0 w 208"/>
                <a:gd name="T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8">
                  <a:moveTo>
                    <a:pt x="208" y="0"/>
                  </a:moveTo>
                  <a:lnTo>
                    <a:pt x="208" y="19"/>
                  </a:lnTo>
                  <a:lnTo>
                    <a:pt x="0" y="28"/>
                  </a:lnTo>
                  <a:lnTo>
                    <a:pt x="0" y="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268"/>
            <p:cNvSpPr>
              <a:spLocks noChangeShapeType="1"/>
            </p:cNvSpPr>
            <p:nvPr/>
          </p:nvSpPr>
          <p:spPr bwMode="auto">
            <a:xfrm>
              <a:off x="3817" y="122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Line 269"/>
            <p:cNvSpPr>
              <a:spLocks noChangeShapeType="1"/>
            </p:cNvSpPr>
            <p:nvPr/>
          </p:nvSpPr>
          <p:spPr bwMode="auto">
            <a:xfrm flipH="1" flipV="1">
              <a:off x="2057" y="2890"/>
              <a:ext cx="10" cy="19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Freeform 270"/>
            <p:cNvSpPr>
              <a:spLocks/>
            </p:cNvSpPr>
            <p:nvPr/>
          </p:nvSpPr>
          <p:spPr bwMode="auto">
            <a:xfrm>
              <a:off x="2016" y="2882"/>
              <a:ext cx="81" cy="10"/>
            </a:xfrm>
            <a:custGeom>
              <a:avLst/>
              <a:gdLst>
                <a:gd name="T0" fmla="*/ 209 w 209"/>
                <a:gd name="T1" fmla="*/ 0 h 28"/>
                <a:gd name="T2" fmla="*/ 209 w 209"/>
                <a:gd name="T3" fmla="*/ 19 h 28"/>
                <a:gd name="T4" fmla="*/ 0 w 209"/>
                <a:gd name="T5" fmla="*/ 28 h 28"/>
                <a:gd name="T6" fmla="*/ 0 w 209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0"/>
                  </a:moveTo>
                  <a:lnTo>
                    <a:pt x="209" y="19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Line 271"/>
            <p:cNvSpPr>
              <a:spLocks noChangeShapeType="1"/>
            </p:cNvSpPr>
            <p:nvPr/>
          </p:nvSpPr>
          <p:spPr bwMode="auto">
            <a:xfrm>
              <a:off x="2016" y="288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Line 272"/>
            <p:cNvSpPr>
              <a:spLocks noChangeShapeType="1"/>
            </p:cNvSpPr>
            <p:nvPr/>
          </p:nvSpPr>
          <p:spPr bwMode="auto">
            <a:xfrm flipH="1" flipV="1">
              <a:off x="2023" y="3946"/>
              <a:ext cx="23" cy="16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Freeform 273"/>
            <p:cNvSpPr>
              <a:spLocks/>
            </p:cNvSpPr>
            <p:nvPr/>
          </p:nvSpPr>
          <p:spPr bwMode="auto">
            <a:xfrm>
              <a:off x="1982" y="3934"/>
              <a:ext cx="81" cy="16"/>
            </a:xfrm>
            <a:custGeom>
              <a:avLst/>
              <a:gdLst>
                <a:gd name="T0" fmla="*/ 208 w 210"/>
                <a:gd name="T1" fmla="*/ 0 h 45"/>
                <a:gd name="T2" fmla="*/ 210 w 210"/>
                <a:gd name="T3" fmla="*/ 19 h 45"/>
                <a:gd name="T4" fmla="*/ 2 w 210"/>
                <a:gd name="T5" fmla="*/ 45 h 45"/>
                <a:gd name="T6" fmla="*/ 0 w 210"/>
                <a:gd name="T7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45">
                  <a:moveTo>
                    <a:pt x="208" y="0"/>
                  </a:moveTo>
                  <a:lnTo>
                    <a:pt x="210" y="19"/>
                  </a:lnTo>
                  <a:lnTo>
                    <a:pt x="2" y="45"/>
                  </a:lnTo>
                  <a:lnTo>
                    <a:pt x="0" y="2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Line 274"/>
            <p:cNvSpPr>
              <a:spLocks noChangeShapeType="1"/>
            </p:cNvSpPr>
            <p:nvPr/>
          </p:nvSpPr>
          <p:spPr bwMode="auto">
            <a:xfrm>
              <a:off x="1982" y="3943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Line 275"/>
            <p:cNvSpPr>
              <a:spLocks noChangeShapeType="1"/>
            </p:cNvSpPr>
            <p:nvPr/>
          </p:nvSpPr>
          <p:spPr bwMode="auto">
            <a:xfrm flipH="1" flipV="1">
              <a:off x="2046" y="4845"/>
              <a:ext cx="24" cy="38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Freeform 276"/>
            <p:cNvSpPr>
              <a:spLocks/>
            </p:cNvSpPr>
            <p:nvPr/>
          </p:nvSpPr>
          <p:spPr bwMode="auto">
            <a:xfrm>
              <a:off x="2005" y="4837"/>
              <a:ext cx="81" cy="10"/>
            </a:xfrm>
            <a:custGeom>
              <a:avLst/>
              <a:gdLst>
                <a:gd name="T0" fmla="*/ 209 w 209"/>
                <a:gd name="T1" fmla="*/ 0 h 28"/>
                <a:gd name="T2" fmla="*/ 209 w 209"/>
                <a:gd name="T3" fmla="*/ 19 h 28"/>
                <a:gd name="T4" fmla="*/ 0 w 209"/>
                <a:gd name="T5" fmla="*/ 28 h 28"/>
                <a:gd name="T6" fmla="*/ 0 w 209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0"/>
                  </a:moveTo>
                  <a:lnTo>
                    <a:pt x="209" y="19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277"/>
            <p:cNvSpPr>
              <a:spLocks noChangeShapeType="1"/>
            </p:cNvSpPr>
            <p:nvPr/>
          </p:nvSpPr>
          <p:spPr bwMode="auto">
            <a:xfrm>
              <a:off x="4803" y="12825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240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876801" y="8077203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781800" cy="9601200"/>
            <a:chOff x="144" y="144"/>
            <a:chExt cx="4272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272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79" y="228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4095" y="228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79" y="221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095" y="221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79" y="214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095" y="21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79" y="207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095" y="207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79" y="2006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61" y="198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663" y="198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79" y="19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095" y="193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79" y="18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095" y="187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79" y="18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095" y="18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79" y="17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4095" y="173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79" y="1666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61" y="1647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663" y="1647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79" y="159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4095" y="159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79" y="153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095" y="153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79" y="146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095" y="146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79" y="139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095" y="139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79" y="1327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61" y="130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663" y="130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79" y="12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095" y="125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179" y="11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095" y="119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179" y="111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095" y="111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79" y="105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095" y="105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79" y="983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61" y="96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663" y="963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179" y="9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4095" y="91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79" y="84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095" y="84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79" y="7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4095" y="77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79" y="7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4095" y="71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79" y="643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61" y="624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663" y="624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79" y="57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095" y="57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179" y="5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095" y="50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79" y="4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095" y="4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79" y="37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4095" y="37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71" y="304"/>
              <a:ext cx="3978" cy="204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438" y="1957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1699" y="1729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1848" y="1967"/>
              <a:ext cx="129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2196" y="1729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2094" y="1957"/>
              <a:ext cx="129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698" y="1729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2356" y="1957"/>
              <a:ext cx="128" cy="11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2356" y="1957"/>
              <a:ext cx="123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2356" y="1957"/>
              <a:ext cx="123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1982" y="1540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2607" y="1957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762" y="1526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2880" y="1957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3446" y="1671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3890" y="2137"/>
              <a:ext cx="128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2976" y="1729"/>
              <a:ext cx="19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2035" y="2292"/>
              <a:ext cx="129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443" y="1531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2356" y="2292"/>
              <a:ext cx="128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868" y="1385"/>
              <a:ext cx="2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3099" y="1957"/>
              <a:ext cx="128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1483" y="1075"/>
              <a:ext cx="29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3302" y="2137"/>
              <a:ext cx="128" cy="11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3008" y="1075"/>
              <a:ext cx="30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236" y="2413"/>
              <a:ext cx="313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56" y="168"/>
              <a:ext cx="416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829" y="168"/>
              <a:ext cx="120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TrRGun 52 Y-Stick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243" y="2651"/>
              <a:ext cx="22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393" y="2656"/>
              <a:ext cx="106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frontside.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43" y="2879"/>
              <a:ext cx="26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436" y="2884"/>
              <a:ext cx="103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frontside.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243" y="3107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409" y="3111"/>
              <a:ext cx="105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243" y="3334"/>
              <a:ext cx="23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404" y="3339"/>
              <a:ext cx="105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243" y="3562"/>
              <a:ext cx="24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414" y="3567"/>
              <a:ext cx="10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243" y="3790"/>
              <a:ext cx="21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388" y="3795"/>
              <a:ext cx="149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7 yard hitch. Work outside.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243" y="4018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382" y="4023"/>
              <a:ext cx="40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243" y="4246"/>
              <a:ext cx="23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409" y="4251"/>
              <a:ext cx="11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243" y="4474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409" y="4479"/>
              <a:ext cx="9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Post..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243" y="4702"/>
              <a:ext cx="23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404" y="4706"/>
              <a:ext cx="100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Arrow to the flat.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243" y="4929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398" y="4934"/>
              <a:ext cx="352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Flare. Get to where LE aligned before you turn up. Look over inside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243" y="5046"/>
              <a:ext cx="50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shoulder.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243" y="5269"/>
              <a:ext cx="9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Freeform 120"/>
            <p:cNvSpPr>
              <a:spLocks/>
            </p:cNvSpPr>
            <p:nvPr/>
          </p:nvSpPr>
          <p:spPr bwMode="auto">
            <a:xfrm>
              <a:off x="2450" y="2405"/>
              <a:ext cx="51" cy="67"/>
            </a:xfrm>
            <a:custGeom>
              <a:avLst/>
              <a:gdLst>
                <a:gd name="T0" fmla="*/ 0 w 144"/>
                <a:gd name="T1" fmla="*/ 0 h 207"/>
                <a:gd name="T2" fmla="*/ 142 w 144"/>
                <a:gd name="T3" fmla="*/ 207 h 207"/>
                <a:gd name="T4" fmla="*/ 144 w 144"/>
                <a:gd name="T5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7">
                  <a:moveTo>
                    <a:pt x="0" y="0"/>
                  </a:moveTo>
                  <a:lnTo>
                    <a:pt x="142" y="207"/>
                  </a:lnTo>
                  <a:lnTo>
                    <a:pt x="144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Arc 121"/>
            <p:cNvSpPr>
              <a:spLocks/>
            </p:cNvSpPr>
            <p:nvPr/>
          </p:nvSpPr>
          <p:spPr bwMode="auto">
            <a:xfrm>
              <a:off x="1045" y="2302"/>
              <a:ext cx="988" cy="4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78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78" y="21599"/>
                  </a:moveTo>
                  <a:cubicBezTo>
                    <a:pt x="9657" y="21587"/>
                    <a:pt x="0" y="11920"/>
                    <a:pt x="0" y="0"/>
                  </a:cubicBezTo>
                </a:path>
                <a:path w="21600" h="21600" stroke="0" extrusionOk="0">
                  <a:moveTo>
                    <a:pt x="21578" y="21599"/>
                  </a:moveTo>
                  <a:cubicBezTo>
                    <a:pt x="9657" y="21587"/>
                    <a:pt x="0" y="1192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Arc 122"/>
            <p:cNvSpPr>
              <a:spLocks/>
            </p:cNvSpPr>
            <p:nvPr/>
          </p:nvSpPr>
          <p:spPr bwMode="auto">
            <a:xfrm>
              <a:off x="755" y="1999"/>
              <a:ext cx="290" cy="30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3"/>
            <p:cNvSpPr>
              <a:spLocks/>
            </p:cNvSpPr>
            <p:nvPr/>
          </p:nvSpPr>
          <p:spPr bwMode="auto">
            <a:xfrm>
              <a:off x="735" y="1999"/>
              <a:ext cx="40" cy="50"/>
            </a:xfrm>
            <a:custGeom>
              <a:avLst/>
              <a:gdLst>
                <a:gd name="T0" fmla="*/ 20 w 40"/>
                <a:gd name="T1" fmla="*/ 0 h 50"/>
                <a:gd name="T2" fmla="*/ 0 w 40"/>
                <a:gd name="T3" fmla="*/ 50 h 50"/>
                <a:gd name="T4" fmla="*/ 20 w 40"/>
                <a:gd name="T5" fmla="*/ 37 h 50"/>
                <a:gd name="T6" fmla="*/ 40 w 40"/>
                <a:gd name="T7" fmla="*/ 50 h 50"/>
                <a:gd name="T8" fmla="*/ 20 w 4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20" y="0"/>
                  </a:moveTo>
                  <a:lnTo>
                    <a:pt x="0" y="50"/>
                  </a:lnTo>
                  <a:lnTo>
                    <a:pt x="20" y="37"/>
                  </a:lnTo>
                  <a:lnTo>
                    <a:pt x="40" y="5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4"/>
            <p:cNvSpPr>
              <a:spLocks noChangeShapeType="1"/>
            </p:cNvSpPr>
            <p:nvPr/>
          </p:nvSpPr>
          <p:spPr bwMode="auto">
            <a:xfrm>
              <a:off x="3122" y="1576"/>
              <a:ext cx="27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3339" y="1558"/>
              <a:ext cx="56" cy="36"/>
            </a:xfrm>
            <a:custGeom>
              <a:avLst/>
              <a:gdLst>
                <a:gd name="T0" fmla="*/ 56 w 56"/>
                <a:gd name="T1" fmla="*/ 18 h 36"/>
                <a:gd name="T2" fmla="*/ 0 w 56"/>
                <a:gd name="T3" fmla="*/ 0 h 36"/>
                <a:gd name="T4" fmla="*/ 14 w 56"/>
                <a:gd name="T5" fmla="*/ 18 h 36"/>
                <a:gd name="T6" fmla="*/ 0 w 56"/>
                <a:gd name="T7" fmla="*/ 36 h 36"/>
                <a:gd name="T8" fmla="*/ 56 w 56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6">
                  <a:moveTo>
                    <a:pt x="56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56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6"/>
            <p:cNvSpPr>
              <a:spLocks noChangeShapeType="1"/>
            </p:cNvSpPr>
            <p:nvPr/>
          </p:nvSpPr>
          <p:spPr bwMode="auto">
            <a:xfrm flipV="1">
              <a:off x="3162" y="1550"/>
              <a:ext cx="17" cy="39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Arc 127"/>
            <p:cNvSpPr>
              <a:spLocks/>
            </p:cNvSpPr>
            <p:nvPr/>
          </p:nvSpPr>
          <p:spPr bwMode="auto">
            <a:xfrm>
              <a:off x="3127" y="1519"/>
              <a:ext cx="52" cy="31"/>
            </a:xfrm>
            <a:custGeom>
              <a:avLst/>
              <a:gdLst>
                <a:gd name="G0" fmla="+- 419 0 0"/>
                <a:gd name="G1" fmla="+- 21600 0 0"/>
                <a:gd name="G2" fmla="+- 21600 0 0"/>
                <a:gd name="T0" fmla="*/ 0 w 22019"/>
                <a:gd name="T1" fmla="*/ 4 h 21600"/>
                <a:gd name="T2" fmla="*/ 22019 w 22019"/>
                <a:gd name="T3" fmla="*/ 21600 h 21600"/>
                <a:gd name="T4" fmla="*/ 419 w 2201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19" h="21600" fill="none" extrusionOk="0">
                  <a:moveTo>
                    <a:pt x="0" y="4"/>
                  </a:moveTo>
                  <a:cubicBezTo>
                    <a:pt x="139" y="1"/>
                    <a:pt x="279" y="-1"/>
                    <a:pt x="419" y="0"/>
                  </a:cubicBezTo>
                  <a:cubicBezTo>
                    <a:pt x="12348" y="0"/>
                    <a:pt x="22019" y="9670"/>
                    <a:pt x="22019" y="21600"/>
                  </a:cubicBezTo>
                </a:path>
                <a:path w="22019" h="21600" stroke="0" extrusionOk="0">
                  <a:moveTo>
                    <a:pt x="0" y="4"/>
                  </a:moveTo>
                  <a:cubicBezTo>
                    <a:pt x="139" y="1"/>
                    <a:pt x="279" y="-1"/>
                    <a:pt x="419" y="0"/>
                  </a:cubicBezTo>
                  <a:cubicBezTo>
                    <a:pt x="12348" y="0"/>
                    <a:pt x="22019" y="9670"/>
                    <a:pt x="22019" y="21600"/>
                  </a:cubicBezTo>
                  <a:lnTo>
                    <a:pt x="419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Arc 128"/>
            <p:cNvSpPr>
              <a:spLocks/>
            </p:cNvSpPr>
            <p:nvPr/>
          </p:nvSpPr>
          <p:spPr bwMode="auto">
            <a:xfrm>
              <a:off x="3088" y="1520"/>
              <a:ext cx="40" cy="56"/>
            </a:xfrm>
            <a:custGeom>
              <a:avLst/>
              <a:gdLst>
                <a:gd name="G0" fmla="+- 21600 0 0"/>
                <a:gd name="G1" fmla="+- 21593 0 0"/>
                <a:gd name="G2" fmla="+- 21600 0 0"/>
                <a:gd name="T0" fmla="*/ 0 w 21600"/>
                <a:gd name="T1" fmla="*/ 21593 h 21593"/>
                <a:gd name="T2" fmla="*/ 21058 w 21600"/>
                <a:gd name="T3" fmla="*/ 0 h 21593"/>
                <a:gd name="T4" fmla="*/ 21600 w 21600"/>
                <a:gd name="T5" fmla="*/ 21593 h 2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3" fill="none" extrusionOk="0">
                  <a:moveTo>
                    <a:pt x="0" y="21593"/>
                  </a:moveTo>
                  <a:cubicBezTo>
                    <a:pt x="0" y="9874"/>
                    <a:pt x="9343" y="293"/>
                    <a:pt x="21057" y="-1"/>
                  </a:cubicBezTo>
                </a:path>
                <a:path w="21600" h="21593" stroke="0" extrusionOk="0">
                  <a:moveTo>
                    <a:pt x="0" y="21593"/>
                  </a:moveTo>
                  <a:cubicBezTo>
                    <a:pt x="0" y="9874"/>
                    <a:pt x="9343" y="293"/>
                    <a:pt x="21057" y="-1"/>
                  </a:cubicBezTo>
                  <a:lnTo>
                    <a:pt x="21600" y="215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3088" y="1523"/>
              <a:ext cx="46" cy="53"/>
            </a:xfrm>
            <a:custGeom>
              <a:avLst/>
              <a:gdLst>
                <a:gd name="T0" fmla="*/ 0 w 46"/>
                <a:gd name="T1" fmla="*/ 53 h 53"/>
                <a:gd name="T2" fmla="*/ 46 w 46"/>
                <a:gd name="T3" fmla="*/ 20 h 53"/>
                <a:gd name="T4" fmla="*/ 22 w 46"/>
                <a:gd name="T5" fmla="*/ 21 h 53"/>
                <a:gd name="T6" fmla="*/ 13 w 46"/>
                <a:gd name="T7" fmla="*/ 0 h 53"/>
                <a:gd name="T8" fmla="*/ 0 w 46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3">
                  <a:moveTo>
                    <a:pt x="0" y="53"/>
                  </a:moveTo>
                  <a:lnTo>
                    <a:pt x="46" y="20"/>
                  </a:lnTo>
                  <a:lnTo>
                    <a:pt x="22" y="21"/>
                  </a:lnTo>
                  <a:lnTo>
                    <a:pt x="13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Arc 130"/>
            <p:cNvSpPr>
              <a:spLocks/>
            </p:cNvSpPr>
            <p:nvPr/>
          </p:nvSpPr>
          <p:spPr bwMode="auto">
            <a:xfrm>
              <a:off x="3361" y="1864"/>
              <a:ext cx="704" cy="26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69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82"/>
                    <a:pt x="9651" y="17"/>
                    <a:pt x="2156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82"/>
                    <a:pt x="9651" y="17"/>
                    <a:pt x="2156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4009" y="1846"/>
              <a:ext cx="55" cy="36"/>
            </a:xfrm>
            <a:custGeom>
              <a:avLst/>
              <a:gdLst>
                <a:gd name="T0" fmla="*/ 55 w 55"/>
                <a:gd name="T1" fmla="*/ 18 h 36"/>
                <a:gd name="T2" fmla="*/ 0 w 55"/>
                <a:gd name="T3" fmla="*/ 0 h 36"/>
                <a:gd name="T4" fmla="*/ 15 w 55"/>
                <a:gd name="T5" fmla="*/ 18 h 36"/>
                <a:gd name="T6" fmla="*/ 0 w 55"/>
                <a:gd name="T7" fmla="*/ 36 h 36"/>
                <a:gd name="T8" fmla="*/ 55 w 55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55" y="18"/>
                  </a:moveTo>
                  <a:lnTo>
                    <a:pt x="0" y="0"/>
                  </a:lnTo>
                  <a:lnTo>
                    <a:pt x="15" y="18"/>
                  </a:lnTo>
                  <a:lnTo>
                    <a:pt x="0" y="36"/>
                  </a:lnTo>
                  <a:lnTo>
                    <a:pt x="55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3440" y="670"/>
              <a:ext cx="528" cy="1457"/>
            </a:xfrm>
            <a:custGeom>
              <a:avLst/>
              <a:gdLst>
                <a:gd name="T0" fmla="*/ 1483 w 1483"/>
                <a:gd name="T1" fmla="*/ 4509 h 4509"/>
                <a:gd name="T2" fmla="*/ 1483 w 1483"/>
                <a:gd name="T3" fmla="*/ 2342 h 4509"/>
                <a:gd name="T4" fmla="*/ 0 w 1483"/>
                <a:gd name="T5" fmla="*/ 0 h 4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3" h="4509">
                  <a:moveTo>
                    <a:pt x="1483" y="4509"/>
                  </a:moveTo>
                  <a:lnTo>
                    <a:pt x="1483" y="234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3440" y="670"/>
              <a:ext cx="46" cy="52"/>
            </a:xfrm>
            <a:custGeom>
              <a:avLst/>
              <a:gdLst>
                <a:gd name="T0" fmla="*/ 0 w 46"/>
                <a:gd name="T1" fmla="*/ 0 h 52"/>
                <a:gd name="T2" fmla="*/ 13 w 46"/>
                <a:gd name="T3" fmla="*/ 52 h 52"/>
                <a:gd name="T4" fmla="*/ 22 w 46"/>
                <a:gd name="T5" fmla="*/ 31 h 52"/>
                <a:gd name="T6" fmla="*/ 46 w 46"/>
                <a:gd name="T7" fmla="*/ 32 h 52"/>
                <a:gd name="T8" fmla="*/ 0 w 4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0" y="0"/>
                  </a:moveTo>
                  <a:lnTo>
                    <a:pt x="13" y="52"/>
                  </a:lnTo>
                  <a:lnTo>
                    <a:pt x="22" y="31"/>
                  </a:lnTo>
                  <a:lnTo>
                    <a:pt x="46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4"/>
            <p:cNvSpPr>
              <a:spLocks/>
            </p:cNvSpPr>
            <p:nvPr/>
          </p:nvSpPr>
          <p:spPr bwMode="auto">
            <a:xfrm>
              <a:off x="494" y="1432"/>
              <a:ext cx="784" cy="520"/>
            </a:xfrm>
            <a:custGeom>
              <a:avLst/>
              <a:gdLst>
                <a:gd name="T0" fmla="*/ 0 w 2200"/>
                <a:gd name="T1" fmla="*/ 1609 h 1609"/>
                <a:gd name="T2" fmla="*/ 0 w 2200"/>
                <a:gd name="T3" fmla="*/ 957 h 1609"/>
                <a:gd name="T4" fmla="*/ 2200 w 2200"/>
                <a:gd name="T5" fmla="*/ 0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0" h="1609">
                  <a:moveTo>
                    <a:pt x="0" y="1609"/>
                  </a:moveTo>
                  <a:lnTo>
                    <a:pt x="0" y="957"/>
                  </a:lnTo>
                  <a:lnTo>
                    <a:pt x="22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1219" y="1432"/>
              <a:ext cx="59" cy="36"/>
            </a:xfrm>
            <a:custGeom>
              <a:avLst/>
              <a:gdLst>
                <a:gd name="T0" fmla="*/ 59 w 59"/>
                <a:gd name="T1" fmla="*/ 0 h 36"/>
                <a:gd name="T2" fmla="*/ 0 w 59"/>
                <a:gd name="T3" fmla="*/ 3 h 36"/>
                <a:gd name="T4" fmla="*/ 21 w 59"/>
                <a:gd name="T5" fmla="*/ 14 h 36"/>
                <a:gd name="T6" fmla="*/ 16 w 59"/>
                <a:gd name="T7" fmla="*/ 36 h 36"/>
                <a:gd name="T8" fmla="*/ 59 w 59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6">
                  <a:moveTo>
                    <a:pt x="59" y="0"/>
                  </a:moveTo>
                  <a:lnTo>
                    <a:pt x="0" y="3"/>
                  </a:lnTo>
                  <a:lnTo>
                    <a:pt x="21" y="14"/>
                  </a:lnTo>
                  <a:lnTo>
                    <a:pt x="16" y="3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1944" y="1885"/>
              <a:ext cx="85" cy="83"/>
            </a:xfrm>
            <a:custGeom>
              <a:avLst/>
              <a:gdLst>
                <a:gd name="T0" fmla="*/ 0 w 238"/>
                <a:gd name="T1" fmla="*/ 255 h 255"/>
                <a:gd name="T2" fmla="*/ 238 w 238"/>
                <a:gd name="T3" fmla="*/ 127 h 255"/>
                <a:gd name="T4" fmla="*/ 238 w 238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8" h="255">
                  <a:moveTo>
                    <a:pt x="0" y="255"/>
                  </a:moveTo>
                  <a:lnTo>
                    <a:pt x="238" y="127"/>
                  </a:lnTo>
                  <a:lnTo>
                    <a:pt x="23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7"/>
            <p:cNvSpPr>
              <a:spLocks/>
            </p:cNvSpPr>
            <p:nvPr/>
          </p:nvSpPr>
          <p:spPr bwMode="auto">
            <a:xfrm>
              <a:off x="1990" y="1879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138"/>
            <p:cNvSpPr>
              <a:spLocks noChangeShapeType="1"/>
            </p:cNvSpPr>
            <p:nvPr/>
          </p:nvSpPr>
          <p:spPr bwMode="auto">
            <a:xfrm>
              <a:off x="1990" y="187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>
              <a:off x="2194" y="1895"/>
              <a:ext cx="56" cy="73"/>
            </a:xfrm>
            <a:custGeom>
              <a:avLst/>
              <a:gdLst>
                <a:gd name="T0" fmla="*/ 0 w 157"/>
                <a:gd name="T1" fmla="*/ 224 h 224"/>
                <a:gd name="T2" fmla="*/ 157 w 157"/>
                <a:gd name="T3" fmla="*/ 129 h 224"/>
                <a:gd name="T4" fmla="*/ 157 w 157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224">
                  <a:moveTo>
                    <a:pt x="0" y="224"/>
                  </a:moveTo>
                  <a:lnTo>
                    <a:pt x="157" y="129"/>
                  </a:lnTo>
                  <a:lnTo>
                    <a:pt x="15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0"/>
            <p:cNvSpPr>
              <a:spLocks/>
            </p:cNvSpPr>
            <p:nvPr/>
          </p:nvSpPr>
          <p:spPr bwMode="auto">
            <a:xfrm>
              <a:off x="2212" y="1889"/>
              <a:ext cx="77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41"/>
            <p:cNvSpPr>
              <a:spLocks noChangeShapeType="1"/>
            </p:cNvSpPr>
            <p:nvPr/>
          </p:nvSpPr>
          <p:spPr bwMode="auto">
            <a:xfrm>
              <a:off x="2212" y="188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2"/>
            <p:cNvSpPr>
              <a:spLocks/>
            </p:cNvSpPr>
            <p:nvPr/>
          </p:nvSpPr>
          <p:spPr bwMode="auto">
            <a:xfrm>
              <a:off x="2443" y="1864"/>
              <a:ext cx="41" cy="93"/>
            </a:xfrm>
            <a:custGeom>
              <a:avLst/>
              <a:gdLst>
                <a:gd name="T0" fmla="*/ 0 w 113"/>
                <a:gd name="T1" fmla="*/ 286 h 286"/>
                <a:gd name="T2" fmla="*/ 113 w 113"/>
                <a:gd name="T3" fmla="*/ 80 h 286"/>
                <a:gd name="T4" fmla="*/ 113 w 113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86">
                  <a:moveTo>
                    <a:pt x="0" y="286"/>
                  </a:moveTo>
                  <a:lnTo>
                    <a:pt x="113" y="80"/>
                  </a:lnTo>
                  <a:lnTo>
                    <a:pt x="1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2445" y="1858"/>
              <a:ext cx="77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44"/>
            <p:cNvSpPr>
              <a:spLocks noChangeShapeType="1"/>
            </p:cNvSpPr>
            <p:nvPr/>
          </p:nvSpPr>
          <p:spPr bwMode="auto">
            <a:xfrm>
              <a:off x="2445" y="185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5"/>
            <p:cNvSpPr>
              <a:spLocks/>
            </p:cNvSpPr>
            <p:nvPr/>
          </p:nvSpPr>
          <p:spPr bwMode="auto">
            <a:xfrm>
              <a:off x="2688" y="1880"/>
              <a:ext cx="73" cy="88"/>
            </a:xfrm>
            <a:custGeom>
              <a:avLst/>
              <a:gdLst>
                <a:gd name="T0" fmla="*/ 0 w 206"/>
                <a:gd name="T1" fmla="*/ 271 h 271"/>
                <a:gd name="T2" fmla="*/ 206 w 206"/>
                <a:gd name="T3" fmla="*/ 127 h 271"/>
                <a:gd name="T4" fmla="*/ 206 w 206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" h="271">
                  <a:moveTo>
                    <a:pt x="0" y="271"/>
                  </a:moveTo>
                  <a:lnTo>
                    <a:pt x="206" y="127"/>
                  </a:lnTo>
                  <a:lnTo>
                    <a:pt x="20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6"/>
            <p:cNvSpPr>
              <a:spLocks/>
            </p:cNvSpPr>
            <p:nvPr/>
          </p:nvSpPr>
          <p:spPr bwMode="auto">
            <a:xfrm>
              <a:off x="2723" y="1873"/>
              <a:ext cx="77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7"/>
            <p:cNvSpPr>
              <a:spLocks noChangeShapeType="1"/>
            </p:cNvSpPr>
            <p:nvPr/>
          </p:nvSpPr>
          <p:spPr bwMode="auto">
            <a:xfrm>
              <a:off x="2723" y="18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2961" y="1874"/>
              <a:ext cx="61" cy="88"/>
            </a:xfrm>
            <a:custGeom>
              <a:avLst/>
              <a:gdLst>
                <a:gd name="T0" fmla="*/ 0 w 173"/>
                <a:gd name="T1" fmla="*/ 271 h 271"/>
                <a:gd name="T2" fmla="*/ 173 w 173"/>
                <a:gd name="T3" fmla="*/ 97 h 271"/>
                <a:gd name="T4" fmla="*/ 173 w 173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271">
                  <a:moveTo>
                    <a:pt x="0" y="271"/>
                  </a:moveTo>
                  <a:lnTo>
                    <a:pt x="173" y="97"/>
                  </a:lnTo>
                  <a:lnTo>
                    <a:pt x="17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2983" y="1868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50"/>
            <p:cNvSpPr>
              <a:spLocks noChangeShapeType="1"/>
            </p:cNvSpPr>
            <p:nvPr/>
          </p:nvSpPr>
          <p:spPr bwMode="auto">
            <a:xfrm>
              <a:off x="7971" y="5334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013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876801" y="8077203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141288"/>
            <a:ext cx="6553201" cy="8613775"/>
            <a:chOff x="144" y="89"/>
            <a:chExt cx="4128" cy="542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89"/>
              <a:ext cx="4077" cy="5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81" y="246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132" y="246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81" y="239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132" y="239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81" y="231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132" y="231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81" y="223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132" y="223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81" y="2161"/>
              <a:ext cx="40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76" y="2138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87" y="2138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81" y="208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132" y="208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81" y="201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132" y="201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81" y="193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132" y="193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81" y="185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132" y="185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81" y="1783"/>
              <a:ext cx="40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76" y="1760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87" y="1760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81" y="170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132" y="170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81" y="162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132" y="162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1"/>
            <p:cNvSpPr>
              <a:spLocks noChangeShapeType="1"/>
            </p:cNvSpPr>
            <p:nvPr/>
          </p:nvSpPr>
          <p:spPr bwMode="auto">
            <a:xfrm>
              <a:off x="181" y="155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2"/>
            <p:cNvSpPr>
              <a:spLocks noChangeShapeType="1"/>
            </p:cNvSpPr>
            <p:nvPr/>
          </p:nvSpPr>
          <p:spPr bwMode="auto">
            <a:xfrm>
              <a:off x="4132" y="155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3"/>
            <p:cNvSpPr>
              <a:spLocks noChangeShapeType="1"/>
            </p:cNvSpPr>
            <p:nvPr/>
          </p:nvSpPr>
          <p:spPr bwMode="auto">
            <a:xfrm>
              <a:off x="181" y="148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4"/>
            <p:cNvSpPr>
              <a:spLocks noChangeShapeType="1"/>
            </p:cNvSpPr>
            <p:nvPr/>
          </p:nvSpPr>
          <p:spPr bwMode="auto">
            <a:xfrm>
              <a:off x="4132" y="148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5"/>
            <p:cNvSpPr>
              <a:spLocks noChangeShapeType="1"/>
            </p:cNvSpPr>
            <p:nvPr/>
          </p:nvSpPr>
          <p:spPr bwMode="auto">
            <a:xfrm>
              <a:off x="181" y="1406"/>
              <a:ext cx="40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6"/>
            <p:cNvSpPr>
              <a:spLocks noChangeShapeType="1"/>
            </p:cNvSpPr>
            <p:nvPr/>
          </p:nvSpPr>
          <p:spPr bwMode="auto">
            <a:xfrm>
              <a:off x="1676" y="138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7"/>
            <p:cNvSpPr>
              <a:spLocks noChangeShapeType="1"/>
            </p:cNvSpPr>
            <p:nvPr/>
          </p:nvSpPr>
          <p:spPr bwMode="auto">
            <a:xfrm>
              <a:off x="2687" y="138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8"/>
            <p:cNvSpPr>
              <a:spLocks noChangeShapeType="1"/>
            </p:cNvSpPr>
            <p:nvPr/>
          </p:nvSpPr>
          <p:spPr bwMode="auto">
            <a:xfrm>
              <a:off x="181" y="132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39"/>
            <p:cNvSpPr>
              <a:spLocks noChangeShapeType="1"/>
            </p:cNvSpPr>
            <p:nvPr/>
          </p:nvSpPr>
          <p:spPr bwMode="auto">
            <a:xfrm>
              <a:off x="4132" y="132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0"/>
            <p:cNvSpPr>
              <a:spLocks noChangeShapeType="1"/>
            </p:cNvSpPr>
            <p:nvPr/>
          </p:nvSpPr>
          <p:spPr bwMode="auto">
            <a:xfrm>
              <a:off x="181" y="125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1"/>
            <p:cNvSpPr>
              <a:spLocks noChangeShapeType="1"/>
            </p:cNvSpPr>
            <p:nvPr/>
          </p:nvSpPr>
          <p:spPr bwMode="auto">
            <a:xfrm>
              <a:off x="4132" y="125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2"/>
            <p:cNvSpPr>
              <a:spLocks noChangeShapeType="1"/>
            </p:cNvSpPr>
            <p:nvPr/>
          </p:nvSpPr>
          <p:spPr bwMode="auto">
            <a:xfrm>
              <a:off x="181" y="117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3"/>
            <p:cNvSpPr>
              <a:spLocks noChangeShapeType="1"/>
            </p:cNvSpPr>
            <p:nvPr/>
          </p:nvSpPr>
          <p:spPr bwMode="auto">
            <a:xfrm>
              <a:off x="4132" y="117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4"/>
            <p:cNvSpPr>
              <a:spLocks noChangeShapeType="1"/>
            </p:cNvSpPr>
            <p:nvPr/>
          </p:nvSpPr>
          <p:spPr bwMode="auto">
            <a:xfrm>
              <a:off x="181" y="110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5"/>
            <p:cNvSpPr>
              <a:spLocks noChangeShapeType="1"/>
            </p:cNvSpPr>
            <p:nvPr/>
          </p:nvSpPr>
          <p:spPr bwMode="auto">
            <a:xfrm>
              <a:off x="4132" y="110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6"/>
            <p:cNvSpPr>
              <a:spLocks noChangeShapeType="1"/>
            </p:cNvSpPr>
            <p:nvPr/>
          </p:nvSpPr>
          <p:spPr bwMode="auto">
            <a:xfrm>
              <a:off x="181" y="1022"/>
              <a:ext cx="40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7"/>
            <p:cNvSpPr>
              <a:spLocks noChangeShapeType="1"/>
            </p:cNvSpPr>
            <p:nvPr/>
          </p:nvSpPr>
          <p:spPr bwMode="auto">
            <a:xfrm>
              <a:off x="1676" y="999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8"/>
            <p:cNvSpPr>
              <a:spLocks noChangeShapeType="1"/>
            </p:cNvSpPr>
            <p:nvPr/>
          </p:nvSpPr>
          <p:spPr bwMode="auto">
            <a:xfrm>
              <a:off x="2687" y="999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49"/>
            <p:cNvSpPr>
              <a:spLocks noChangeShapeType="1"/>
            </p:cNvSpPr>
            <p:nvPr/>
          </p:nvSpPr>
          <p:spPr bwMode="auto">
            <a:xfrm>
              <a:off x="181" y="94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0"/>
            <p:cNvSpPr>
              <a:spLocks noChangeShapeType="1"/>
            </p:cNvSpPr>
            <p:nvPr/>
          </p:nvSpPr>
          <p:spPr bwMode="auto">
            <a:xfrm>
              <a:off x="4132" y="94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1"/>
            <p:cNvSpPr>
              <a:spLocks noChangeShapeType="1"/>
            </p:cNvSpPr>
            <p:nvPr/>
          </p:nvSpPr>
          <p:spPr bwMode="auto">
            <a:xfrm>
              <a:off x="181" y="8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2"/>
            <p:cNvSpPr>
              <a:spLocks noChangeShapeType="1"/>
            </p:cNvSpPr>
            <p:nvPr/>
          </p:nvSpPr>
          <p:spPr bwMode="auto">
            <a:xfrm>
              <a:off x="4132" y="8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3"/>
            <p:cNvSpPr>
              <a:spLocks noChangeShapeType="1"/>
            </p:cNvSpPr>
            <p:nvPr/>
          </p:nvSpPr>
          <p:spPr bwMode="auto">
            <a:xfrm>
              <a:off x="181" y="7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4"/>
            <p:cNvSpPr>
              <a:spLocks noChangeShapeType="1"/>
            </p:cNvSpPr>
            <p:nvPr/>
          </p:nvSpPr>
          <p:spPr bwMode="auto">
            <a:xfrm>
              <a:off x="4132" y="7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5"/>
            <p:cNvSpPr>
              <a:spLocks noChangeShapeType="1"/>
            </p:cNvSpPr>
            <p:nvPr/>
          </p:nvSpPr>
          <p:spPr bwMode="auto">
            <a:xfrm>
              <a:off x="181" y="71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6"/>
            <p:cNvSpPr>
              <a:spLocks noChangeShapeType="1"/>
            </p:cNvSpPr>
            <p:nvPr/>
          </p:nvSpPr>
          <p:spPr bwMode="auto">
            <a:xfrm>
              <a:off x="4132" y="71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7"/>
            <p:cNvSpPr>
              <a:spLocks noChangeShapeType="1"/>
            </p:cNvSpPr>
            <p:nvPr/>
          </p:nvSpPr>
          <p:spPr bwMode="auto">
            <a:xfrm>
              <a:off x="181" y="644"/>
              <a:ext cx="40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8"/>
            <p:cNvSpPr>
              <a:spLocks noChangeShapeType="1"/>
            </p:cNvSpPr>
            <p:nvPr/>
          </p:nvSpPr>
          <p:spPr bwMode="auto">
            <a:xfrm>
              <a:off x="1676" y="621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59"/>
            <p:cNvSpPr>
              <a:spLocks noChangeShapeType="1"/>
            </p:cNvSpPr>
            <p:nvPr/>
          </p:nvSpPr>
          <p:spPr bwMode="auto">
            <a:xfrm>
              <a:off x="2687" y="621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0"/>
            <p:cNvSpPr>
              <a:spLocks noChangeShapeType="1"/>
            </p:cNvSpPr>
            <p:nvPr/>
          </p:nvSpPr>
          <p:spPr bwMode="auto">
            <a:xfrm>
              <a:off x="181" y="57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1"/>
            <p:cNvSpPr>
              <a:spLocks noChangeShapeType="1"/>
            </p:cNvSpPr>
            <p:nvPr/>
          </p:nvSpPr>
          <p:spPr bwMode="auto">
            <a:xfrm>
              <a:off x="4132" y="57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2"/>
            <p:cNvSpPr>
              <a:spLocks noChangeShapeType="1"/>
            </p:cNvSpPr>
            <p:nvPr/>
          </p:nvSpPr>
          <p:spPr bwMode="auto">
            <a:xfrm>
              <a:off x="181" y="49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3"/>
            <p:cNvSpPr>
              <a:spLocks noChangeShapeType="1"/>
            </p:cNvSpPr>
            <p:nvPr/>
          </p:nvSpPr>
          <p:spPr bwMode="auto">
            <a:xfrm>
              <a:off x="4132" y="49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4"/>
            <p:cNvSpPr>
              <a:spLocks noChangeShapeType="1"/>
            </p:cNvSpPr>
            <p:nvPr/>
          </p:nvSpPr>
          <p:spPr bwMode="auto">
            <a:xfrm>
              <a:off x="181" y="41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5"/>
            <p:cNvSpPr>
              <a:spLocks noChangeShapeType="1"/>
            </p:cNvSpPr>
            <p:nvPr/>
          </p:nvSpPr>
          <p:spPr bwMode="auto">
            <a:xfrm>
              <a:off x="4132" y="41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6"/>
            <p:cNvSpPr>
              <a:spLocks noChangeShapeType="1"/>
            </p:cNvSpPr>
            <p:nvPr/>
          </p:nvSpPr>
          <p:spPr bwMode="auto">
            <a:xfrm>
              <a:off x="181" y="34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67"/>
            <p:cNvSpPr>
              <a:spLocks noChangeShapeType="1"/>
            </p:cNvSpPr>
            <p:nvPr/>
          </p:nvSpPr>
          <p:spPr bwMode="auto">
            <a:xfrm>
              <a:off x="4132" y="34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68"/>
            <p:cNvSpPr>
              <a:spLocks noChangeArrowheads="1"/>
            </p:cNvSpPr>
            <p:nvPr/>
          </p:nvSpPr>
          <p:spPr bwMode="auto">
            <a:xfrm>
              <a:off x="173" y="270"/>
              <a:ext cx="4010" cy="2265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Oval 69"/>
            <p:cNvSpPr>
              <a:spLocks noChangeArrowheads="1"/>
            </p:cNvSpPr>
            <p:nvPr/>
          </p:nvSpPr>
          <p:spPr bwMode="auto">
            <a:xfrm>
              <a:off x="436" y="2104"/>
              <a:ext cx="136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70"/>
            <p:cNvSpPr>
              <a:spLocks noChangeArrowheads="1"/>
            </p:cNvSpPr>
            <p:nvPr/>
          </p:nvSpPr>
          <p:spPr bwMode="auto">
            <a:xfrm>
              <a:off x="1312" y="1846"/>
              <a:ext cx="20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Oval 71"/>
            <p:cNvSpPr>
              <a:spLocks noChangeArrowheads="1"/>
            </p:cNvSpPr>
            <p:nvPr/>
          </p:nvSpPr>
          <p:spPr bwMode="auto">
            <a:xfrm>
              <a:off x="1461" y="2110"/>
              <a:ext cx="135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72"/>
            <p:cNvSpPr>
              <a:spLocks noChangeArrowheads="1"/>
            </p:cNvSpPr>
            <p:nvPr/>
          </p:nvSpPr>
          <p:spPr bwMode="auto">
            <a:xfrm>
              <a:off x="1816" y="1846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Oval 73"/>
            <p:cNvSpPr>
              <a:spLocks noChangeArrowheads="1"/>
            </p:cNvSpPr>
            <p:nvPr/>
          </p:nvSpPr>
          <p:spPr bwMode="auto">
            <a:xfrm>
              <a:off x="1713" y="2104"/>
              <a:ext cx="135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74"/>
            <p:cNvSpPr>
              <a:spLocks noChangeArrowheads="1"/>
            </p:cNvSpPr>
            <p:nvPr/>
          </p:nvSpPr>
          <p:spPr bwMode="auto">
            <a:xfrm>
              <a:off x="2320" y="1846"/>
              <a:ext cx="20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75"/>
            <p:cNvSpPr>
              <a:spLocks noChangeArrowheads="1"/>
            </p:cNvSpPr>
            <p:nvPr/>
          </p:nvSpPr>
          <p:spPr bwMode="auto">
            <a:xfrm>
              <a:off x="1970" y="2104"/>
              <a:ext cx="136" cy="13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6"/>
            <p:cNvSpPr>
              <a:spLocks noChangeShapeType="1"/>
            </p:cNvSpPr>
            <p:nvPr/>
          </p:nvSpPr>
          <p:spPr bwMode="auto">
            <a:xfrm>
              <a:off x="1970" y="2104"/>
              <a:ext cx="132" cy="1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77"/>
            <p:cNvSpPr>
              <a:spLocks noChangeShapeType="1"/>
            </p:cNvSpPr>
            <p:nvPr/>
          </p:nvSpPr>
          <p:spPr bwMode="auto">
            <a:xfrm flipV="1">
              <a:off x="1970" y="2104"/>
              <a:ext cx="132" cy="1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78"/>
            <p:cNvSpPr>
              <a:spLocks noChangeArrowheads="1"/>
            </p:cNvSpPr>
            <p:nvPr/>
          </p:nvSpPr>
          <p:spPr bwMode="auto">
            <a:xfrm>
              <a:off x="963" y="1635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Oval 79"/>
            <p:cNvSpPr>
              <a:spLocks noChangeArrowheads="1"/>
            </p:cNvSpPr>
            <p:nvPr/>
          </p:nvSpPr>
          <p:spPr bwMode="auto">
            <a:xfrm>
              <a:off x="2228" y="2104"/>
              <a:ext cx="136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80"/>
            <p:cNvSpPr>
              <a:spLocks noChangeArrowheads="1"/>
            </p:cNvSpPr>
            <p:nvPr/>
          </p:nvSpPr>
          <p:spPr bwMode="auto">
            <a:xfrm>
              <a:off x="1988" y="1617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Oval 81"/>
            <p:cNvSpPr>
              <a:spLocks noChangeArrowheads="1"/>
            </p:cNvSpPr>
            <p:nvPr/>
          </p:nvSpPr>
          <p:spPr bwMode="auto">
            <a:xfrm>
              <a:off x="2503" y="2104"/>
              <a:ext cx="135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82"/>
            <p:cNvSpPr>
              <a:spLocks noChangeArrowheads="1"/>
            </p:cNvSpPr>
            <p:nvPr/>
          </p:nvSpPr>
          <p:spPr bwMode="auto">
            <a:xfrm>
              <a:off x="2829" y="1635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Oval 83"/>
            <p:cNvSpPr>
              <a:spLocks noChangeArrowheads="1"/>
            </p:cNvSpPr>
            <p:nvPr/>
          </p:nvSpPr>
          <p:spPr bwMode="auto">
            <a:xfrm>
              <a:off x="3688" y="2287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Rectangle 84"/>
            <p:cNvSpPr>
              <a:spLocks noChangeArrowheads="1"/>
            </p:cNvSpPr>
            <p:nvPr/>
          </p:nvSpPr>
          <p:spPr bwMode="auto">
            <a:xfrm>
              <a:off x="2864" y="1875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Oval 85"/>
            <p:cNvSpPr>
              <a:spLocks noChangeArrowheads="1"/>
            </p:cNvSpPr>
            <p:nvPr/>
          </p:nvSpPr>
          <p:spPr bwMode="auto">
            <a:xfrm>
              <a:off x="2761" y="2104"/>
              <a:ext cx="135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Rectangle 86"/>
            <p:cNvSpPr>
              <a:spLocks noChangeArrowheads="1"/>
            </p:cNvSpPr>
            <p:nvPr/>
          </p:nvSpPr>
          <p:spPr bwMode="auto">
            <a:xfrm>
              <a:off x="442" y="1629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Oval 87"/>
            <p:cNvSpPr>
              <a:spLocks noChangeArrowheads="1"/>
            </p:cNvSpPr>
            <p:nvPr/>
          </p:nvSpPr>
          <p:spPr bwMode="auto">
            <a:xfrm>
              <a:off x="1970" y="2470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88"/>
            <p:cNvSpPr>
              <a:spLocks noChangeArrowheads="1"/>
            </p:cNvSpPr>
            <p:nvPr/>
          </p:nvSpPr>
          <p:spPr bwMode="auto">
            <a:xfrm>
              <a:off x="3659" y="1629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Oval 89"/>
            <p:cNvSpPr>
              <a:spLocks noChangeArrowheads="1"/>
            </p:cNvSpPr>
            <p:nvPr/>
          </p:nvSpPr>
          <p:spPr bwMode="auto">
            <a:xfrm>
              <a:off x="1615" y="2487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90"/>
            <p:cNvSpPr>
              <a:spLocks noChangeArrowheads="1"/>
            </p:cNvSpPr>
            <p:nvPr/>
          </p:nvSpPr>
          <p:spPr bwMode="auto">
            <a:xfrm>
              <a:off x="1086" y="1119"/>
              <a:ext cx="32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Oval 91"/>
            <p:cNvSpPr>
              <a:spLocks noChangeArrowheads="1"/>
            </p:cNvSpPr>
            <p:nvPr/>
          </p:nvSpPr>
          <p:spPr bwMode="auto">
            <a:xfrm>
              <a:off x="3012" y="2281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Rectangle 92"/>
            <p:cNvSpPr>
              <a:spLocks noChangeArrowheads="1"/>
            </p:cNvSpPr>
            <p:nvPr/>
          </p:nvSpPr>
          <p:spPr bwMode="auto">
            <a:xfrm>
              <a:off x="2869" y="1119"/>
              <a:ext cx="33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3"/>
            <p:cNvSpPr>
              <a:spLocks noChangeArrowheads="1"/>
            </p:cNvSpPr>
            <p:nvPr/>
          </p:nvSpPr>
          <p:spPr bwMode="auto">
            <a:xfrm>
              <a:off x="238" y="2612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4"/>
            <p:cNvSpPr>
              <a:spLocks noChangeArrowheads="1"/>
            </p:cNvSpPr>
            <p:nvPr/>
          </p:nvSpPr>
          <p:spPr bwMode="auto">
            <a:xfrm>
              <a:off x="246" y="2877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5"/>
            <p:cNvSpPr>
              <a:spLocks noChangeArrowheads="1"/>
            </p:cNvSpPr>
            <p:nvPr/>
          </p:nvSpPr>
          <p:spPr bwMode="auto">
            <a:xfrm>
              <a:off x="432" y="2877"/>
              <a:ext cx="209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Big on Big. Eyes to #3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6"/>
            <p:cNvSpPr>
              <a:spLocks noChangeArrowheads="1"/>
            </p:cNvSpPr>
            <p:nvPr/>
          </p:nvSpPr>
          <p:spPr bwMode="auto">
            <a:xfrm>
              <a:off x="246" y="3095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7"/>
            <p:cNvSpPr>
              <a:spLocks noChangeArrowheads="1"/>
            </p:cNvSpPr>
            <p:nvPr/>
          </p:nvSpPr>
          <p:spPr bwMode="auto">
            <a:xfrm>
              <a:off x="432" y="3095"/>
              <a:ext cx="121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8"/>
            <p:cNvSpPr>
              <a:spLocks noChangeArrowheads="1"/>
            </p:cNvSpPr>
            <p:nvPr/>
          </p:nvSpPr>
          <p:spPr bwMode="auto">
            <a:xfrm>
              <a:off x="246" y="3312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99"/>
            <p:cNvSpPr>
              <a:spLocks noChangeArrowheads="1"/>
            </p:cNvSpPr>
            <p:nvPr/>
          </p:nvSpPr>
          <p:spPr bwMode="auto">
            <a:xfrm>
              <a:off x="476" y="3312"/>
              <a:ext cx="101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0"/>
            <p:cNvSpPr>
              <a:spLocks noChangeArrowheads="1"/>
            </p:cNvSpPr>
            <p:nvPr/>
          </p:nvSpPr>
          <p:spPr bwMode="auto">
            <a:xfrm>
              <a:off x="246" y="3530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1"/>
            <p:cNvSpPr>
              <a:spLocks noChangeArrowheads="1"/>
            </p:cNvSpPr>
            <p:nvPr/>
          </p:nvSpPr>
          <p:spPr bwMode="auto">
            <a:xfrm>
              <a:off x="432" y="3530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2"/>
            <p:cNvSpPr>
              <a:spLocks noChangeArrowheads="1"/>
            </p:cNvSpPr>
            <p:nvPr/>
          </p:nvSpPr>
          <p:spPr bwMode="auto">
            <a:xfrm>
              <a:off x="246" y="3747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3"/>
            <p:cNvSpPr>
              <a:spLocks noChangeArrowheads="1"/>
            </p:cNvSpPr>
            <p:nvPr/>
          </p:nvSpPr>
          <p:spPr bwMode="auto">
            <a:xfrm>
              <a:off x="419" y="3747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4"/>
            <p:cNvSpPr>
              <a:spLocks noChangeArrowheads="1"/>
            </p:cNvSpPr>
            <p:nvPr/>
          </p:nvSpPr>
          <p:spPr bwMode="auto">
            <a:xfrm>
              <a:off x="246" y="3965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5"/>
            <p:cNvSpPr>
              <a:spLocks noChangeArrowheads="1"/>
            </p:cNvSpPr>
            <p:nvPr/>
          </p:nvSpPr>
          <p:spPr bwMode="auto">
            <a:xfrm>
              <a:off x="432" y="3965"/>
              <a:ext cx="8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:15 yd. Dig pattern.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6"/>
            <p:cNvSpPr>
              <a:spLocks noChangeArrowheads="1"/>
            </p:cNvSpPr>
            <p:nvPr/>
          </p:nvSpPr>
          <p:spPr bwMode="auto">
            <a:xfrm>
              <a:off x="246" y="4182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7"/>
            <p:cNvSpPr>
              <a:spLocks noChangeArrowheads="1"/>
            </p:cNvSpPr>
            <p:nvPr/>
          </p:nvSpPr>
          <p:spPr bwMode="auto">
            <a:xfrm>
              <a:off x="432" y="4182"/>
              <a:ext cx="5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:20 yd. Post.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8"/>
            <p:cNvSpPr>
              <a:spLocks noChangeArrowheads="1"/>
            </p:cNvSpPr>
            <p:nvPr/>
          </p:nvSpPr>
          <p:spPr bwMode="auto">
            <a:xfrm>
              <a:off x="246" y="4400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09"/>
            <p:cNvSpPr>
              <a:spLocks noChangeArrowheads="1"/>
            </p:cNvSpPr>
            <p:nvPr/>
          </p:nvSpPr>
          <p:spPr bwMode="auto">
            <a:xfrm>
              <a:off x="483" y="4400"/>
              <a:ext cx="378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:3 step drop. Backside high/low is #1.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#2. If blitz, hit crossers quick.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0"/>
            <p:cNvSpPr>
              <a:spLocks noChangeArrowheads="1"/>
            </p:cNvSpPr>
            <p:nvPr/>
          </p:nvSpPr>
          <p:spPr bwMode="auto">
            <a:xfrm>
              <a:off x="246" y="4617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1"/>
            <p:cNvSpPr>
              <a:spLocks noChangeArrowheads="1"/>
            </p:cNvSpPr>
            <p:nvPr/>
          </p:nvSpPr>
          <p:spPr bwMode="auto">
            <a:xfrm>
              <a:off x="432" y="4617"/>
              <a:ext cx="91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:Diagonal 12-15 yds.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2"/>
            <p:cNvSpPr>
              <a:spLocks noChangeArrowheads="1"/>
            </p:cNvSpPr>
            <p:nvPr/>
          </p:nvSpPr>
          <p:spPr bwMode="auto">
            <a:xfrm>
              <a:off x="246" y="4835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3"/>
            <p:cNvSpPr>
              <a:spLocks noChangeArrowheads="1"/>
            </p:cNvSpPr>
            <p:nvPr/>
          </p:nvSpPr>
          <p:spPr bwMode="auto">
            <a:xfrm>
              <a:off x="432" y="4835"/>
              <a:ext cx="319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:Check release. Block #4 if 2 LB's blitz backside. Circle underneath 5-6yds.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4"/>
            <p:cNvSpPr>
              <a:spLocks noChangeArrowheads="1"/>
            </p:cNvSpPr>
            <p:nvPr/>
          </p:nvSpPr>
          <p:spPr bwMode="auto">
            <a:xfrm>
              <a:off x="246" y="5052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5"/>
            <p:cNvSpPr>
              <a:spLocks noChangeArrowheads="1"/>
            </p:cNvSpPr>
            <p:nvPr/>
          </p:nvSpPr>
          <p:spPr bwMode="auto">
            <a:xfrm>
              <a:off x="432" y="5052"/>
              <a:ext cx="200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Big on Big to the 9 tech. Eyes to #3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6"/>
            <p:cNvSpPr>
              <a:spLocks noChangeArrowheads="1"/>
            </p:cNvSpPr>
            <p:nvPr/>
          </p:nvSpPr>
          <p:spPr bwMode="auto">
            <a:xfrm>
              <a:off x="246" y="5270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7"/>
            <p:cNvSpPr>
              <a:spLocks noChangeArrowheads="1"/>
            </p:cNvSpPr>
            <p:nvPr/>
          </p:nvSpPr>
          <p:spPr bwMode="auto">
            <a:xfrm>
              <a:off x="1570" y="118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8"/>
            <p:cNvSpPr>
              <a:spLocks noChangeArrowheads="1"/>
            </p:cNvSpPr>
            <p:nvPr/>
          </p:nvSpPr>
          <p:spPr bwMode="auto">
            <a:xfrm>
              <a:off x="1972" y="118"/>
              <a:ext cx="8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TrRG</a:t>
              </a: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P4 49er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Freeform 119"/>
            <p:cNvSpPr>
              <a:spLocks/>
            </p:cNvSpPr>
            <p:nvPr/>
          </p:nvSpPr>
          <p:spPr bwMode="auto">
            <a:xfrm>
              <a:off x="508" y="394"/>
              <a:ext cx="721" cy="1718"/>
            </a:xfrm>
            <a:custGeom>
              <a:avLst/>
              <a:gdLst>
                <a:gd name="T0" fmla="*/ 0 w 1889"/>
                <a:gd name="T1" fmla="*/ 4500 h 4500"/>
                <a:gd name="T2" fmla="*/ 14 w 1889"/>
                <a:gd name="T3" fmla="*/ 947 h 4500"/>
                <a:gd name="T4" fmla="*/ 1889 w 1889"/>
                <a:gd name="T5" fmla="*/ 0 h 4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89" h="4500">
                  <a:moveTo>
                    <a:pt x="0" y="4500"/>
                  </a:moveTo>
                  <a:lnTo>
                    <a:pt x="14" y="947"/>
                  </a:lnTo>
                  <a:lnTo>
                    <a:pt x="188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20"/>
            <p:cNvSpPr>
              <a:spLocks/>
            </p:cNvSpPr>
            <p:nvPr/>
          </p:nvSpPr>
          <p:spPr bwMode="auto">
            <a:xfrm>
              <a:off x="1170" y="394"/>
              <a:ext cx="59" cy="43"/>
            </a:xfrm>
            <a:custGeom>
              <a:avLst/>
              <a:gdLst>
                <a:gd name="T0" fmla="*/ 59 w 59"/>
                <a:gd name="T1" fmla="*/ 0 h 43"/>
                <a:gd name="T2" fmla="*/ 0 w 59"/>
                <a:gd name="T3" fmla="*/ 6 h 43"/>
                <a:gd name="T4" fmla="*/ 22 w 59"/>
                <a:gd name="T5" fmla="*/ 19 h 43"/>
                <a:gd name="T6" fmla="*/ 18 w 59"/>
                <a:gd name="T7" fmla="*/ 43 h 43"/>
                <a:gd name="T8" fmla="*/ 59 w 5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3">
                  <a:moveTo>
                    <a:pt x="59" y="0"/>
                  </a:moveTo>
                  <a:lnTo>
                    <a:pt x="0" y="6"/>
                  </a:lnTo>
                  <a:lnTo>
                    <a:pt x="22" y="19"/>
                  </a:lnTo>
                  <a:lnTo>
                    <a:pt x="18" y="43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Line 121"/>
            <p:cNvSpPr>
              <a:spLocks noChangeShapeType="1"/>
            </p:cNvSpPr>
            <p:nvPr/>
          </p:nvSpPr>
          <p:spPr bwMode="auto">
            <a:xfrm flipH="1" flipV="1">
              <a:off x="1466" y="2423"/>
              <a:ext cx="162" cy="9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2"/>
            <p:cNvSpPr>
              <a:spLocks/>
            </p:cNvSpPr>
            <p:nvPr/>
          </p:nvSpPr>
          <p:spPr bwMode="auto">
            <a:xfrm>
              <a:off x="1439" y="2384"/>
              <a:ext cx="47" cy="73"/>
            </a:xfrm>
            <a:custGeom>
              <a:avLst/>
              <a:gdLst>
                <a:gd name="T0" fmla="*/ 104 w 121"/>
                <a:gd name="T1" fmla="*/ 0 h 190"/>
                <a:gd name="T2" fmla="*/ 121 w 121"/>
                <a:gd name="T3" fmla="*/ 11 h 190"/>
                <a:gd name="T4" fmla="*/ 17 w 121"/>
                <a:gd name="T5" fmla="*/ 190 h 190"/>
                <a:gd name="T6" fmla="*/ 0 w 121"/>
                <a:gd name="T7" fmla="*/ 18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0">
                  <a:moveTo>
                    <a:pt x="104" y="0"/>
                  </a:moveTo>
                  <a:lnTo>
                    <a:pt x="121" y="11"/>
                  </a:lnTo>
                  <a:lnTo>
                    <a:pt x="17" y="190"/>
                  </a:lnTo>
                  <a:lnTo>
                    <a:pt x="0" y="18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3"/>
            <p:cNvSpPr>
              <a:spLocks noChangeShapeType="1"/>
            </p:cNvSpPr>
            <p:nvPr/>
          </p:nvSpPr>
          <p:spPr bwMode="auto">
            <a:xfrm>
              <a:off x="1439" y="2453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4"/>
            <p:cNvSpPr>
              <a:spLocks/>
            </p:cNvSpPr>
            <p:nvPr/>
          </p:nvSpPr>
          <p:spPr bwMode="auto">
            <a:xfrm>
              <a:off x="1264" y="2088"/>
              <a:ext cx="360" cy="43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0 w 21660"/>
                <a:gd name="T1" fmla="*/ 21600 h 21600"/>
                <a:gd name="T2" fmla="*/ 0 w 21660"/>
                <a:gd name="T3" fmla="*/ 50 h 21600"/>
                <a:gd name="T4" fmla="*/ 21600 w 2166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0" h="21600" fill="none" extrusionOk="0">
                  <a:moveTo>
                    <a:pt x="21659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90" y="21600"/>
                    <a:pt x="27" y="11959"/>
                    <a:pt x="0" y="49"/>
                  </a:cubicBezTo>
                </a:path>
                <a:path w="21660" h="21600" stroke="0" extrusionOk="0">
                  <a:moveTo>
                    <a:pt x="21659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90" y="21600"/>
                    <a:pt x="27" y="11959"/>
                    <a:pt x="0" y="4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Arc 125"/>
            <p:cNvSpPr>
              <a:spLocks/>
            </p:cNvSpPr>
            <p:nvPr/>
          </p:nvSpPr>
          <p:spPr bwMode="auto">
            <a:xfrm>
              <a:off x="1264" y="1483"/>
              <a:ext cx="1264" cy="60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36 h 21636"/>
                <a:gd name="T2" fmla="*/ 21600 w 21600"/>
                <a:gd name="T3" fmla="*/ 0 h 21636"/>
                <a:gd name="T4" fmla="*/ 21600 w 21600"/>
                <a:gd name="T5" fmla="*/ 21600 h 2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6" fill="none" extrusionOk="0">
                  <a:moveTo>
                    <a:pt x="0" y="21635"/>
                  </a:moveTo>
                  <a:cubicBezTo>
                    <a:pt x="0" y="21623"/>
                    <a:pt x="0" y="21611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36" stroke="0" extrusionOk="0">
                  <a:moveTo>
                    <a:pt x="0" y="21635"/>
                  </a:moveTo>
                  <a:cubicBezTo>
                    <a:pt x="0" y="21623"/>
                    <a:pt x="0" y="21611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6"/>
            <p:cNvSpPr>
              <a:spLocks/>
            </p:cNvSpPr>
            <p:nvPr/>
          </p:nvSpPr>
          <p:spPr bwMode="auto">
            <a:xfrm>
              <a:off x="2472" y="1463"/>
              <a:ext cx="56" cy="40"/>
            </a:xfrm>
            <a:custGeom>
              <a:avLst/>
              <a:gdLst>
                <a:gd name="T0" fmla="*/ 56 w 56"/>
                <a:gd name="T1" fmla="*/ 20 h 40"/>
                <a:gd name="T2" fmla="*/ 0 w 56"/>
                <a:gd name="T3" fmla="*/ 0 h 40"/>
                <a:gd name="T4" fmla="*/ 15 w 56"/>
                <a:gd name="T5" fmla="*/ 20 h 40"/>
                <a:gd name="T6" fmla="*/ 0 w 56"/>
                <a:gd name="T7" fmla="*/ 40 h 40"/>
                <a:gd name="T8" fmla="*/ 56 w 56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56" y="20"/>
                  </a:moveTo>
                  <a:lnTo>
                    <a:pt x="0" y="0"/>
                  </a:lnTo>
                  <a:lnTo>
                    <a:pt x="15" y="20"/>
                  </a:lnTo>
                  <a:lnTo>
                    <a:pt x="0" y="40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7"/>
            <p:cNvSpPr>
              <a:spLocks/>
            </p:cNvSpPr>
            <p:nvPr/>
          </p:nvSpPr>
          <p:spPr bwMode="auto">
            <a:xfrm>
              <a:off x="2887" y="2044"/>
              <a:ext cx="85" cy="118"/>
            </a:xfrm>
            <a:custGeom>
              <a:avLst/>
              <a:gdLst>
                <a:gd name="T0" fmla="*/ 0 w 222"/>
                <a:gd name="T1" fmla="*/ 309 h 309"/>
                <a:gd name="T2" fmla="*/ 207 w 222"/>
                <a:gd name="T3" fmla="*/ 295 h 309"/>
                <a:gd name="T4" fmla="*/ 222 w 222"/>
                <a:gd name="T5" fmla="*/ 73 h 309"/>
                <a:gd name="T6" fmla="*/ 222 w 222"/>
                <a:gd name="T7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2" h="309">
                  <a:moveTo>
                    <a:pt x="0" y="309"/>
                  </a:moveTo>
                  <a:lnTo>
                    <a:pt x="207" y="295"/>
                  </a:lnTo>
                  <a:lnTo>
                    <a:pt x="222" y="73"/>
                  </a:lnTo>
                  <a:lnTo>
                    <a:pt x="2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8"/>
            <p:cNvSpPr>
              <a:spLocks/>
            </p:cNvSpPr>
            <p:nvPr/>
          </p:nvSpPr>
          <p:spPr bwMode="auto">
            <a:xfrm>
              <a:off x="2933" y="2037"/>
              <a:ext cx="78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29"/>
            <p:cNvSpPr>
              <a:spLocks noChangeShapeType="1"/>
            </p:cNvSpPr>
            <p:nvPr/>
          </p:nvSpPr>
          <p:spPr bwMode="auto">
            <a:xfrm>
              <a:off x="2933" y="203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Arc 130"/>
            <p:cNvSpPr>
              <a:spLocks/>
            </p:cNvSpPr>
            <p:nvPr/>
          </p:nvSpPr>
          <p:spPr bwMode="auto">
            <a:xfrm>
              <a:off x="1500" y="2168"/>
              <a:ext cx="97" cy="1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0"/>
                  </a:moveTo>
                  <a:cubicBezTo>
                    <a:pt x="21533" y="12002"/>
                    <a:pt x="11882" y="21599"/>
                    <a:pt x="0" y="21600"/>
                  </a:cubicBezTo>
                </a:path>
                <a:path w="21600" h="21600" stroke="0" extrusionOk="0">
                  <a:moveTo>
                    <a:pt x="21599" y="120"/>
                  </a:moveTo>
                  <a:cubicBezTo>
                    <a:pt x="21533" y="12002"/>
                    <a:pt x="1188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1"/>
            <p:cNvSpPr>
              <a:spLocks/>
            </p:cNvSpPr>
            <p:nvPr/>
          </p:nvSpPr>
          <p:spPr bwMode="auto">
            <a:xfrm>
              <a:off x="1493" y="2308"/>
              <a:ext cx="7" cy="78"/>
            </a:xfrm>
            <a:custGeom>
              <a:avLst/>
              <a:gdLst>
                <a:gd name="T0" fmla="*/ 0 w 19"/>
                <a:gd name="T1" fmla="*/ 0 h 204"/>
                <a:gd name="T2" fmla="*/ 19 w 19"/>
                <a:gd name="T3" fmla="*/ 0 h 204"/>
                <a:gd name="T4" fmla="*/ 19 w 19"/>
                <a:gd name="T5" fmla="*/ 204 h 204"/>
                <a:gd name="T6" fmla="*/ 0 w 19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4">
                  <a:moveTo>
                    <a:pt x="0" y="0"/>
                  </a:moveTo>
                  <a:lnTo>
                    <a:pt x="19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2"/>
            <p:cNvSpPr>
              <a:spLocks noChangeShapeType="1"/>
            </p:cNvSpPr>
            <p:nvPr/>
          </p:nvSpPr>
          <p:spPr bwMode="auto">
            <a:xfrm>
              <a:off x="1493" y="2386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Arc 133"/>
            <p:cNvSpPr>
              <a:spLocks/>
            </p:cNvSpPr>
            <p:nvPr/>
          </p:nvSpPr>
          <p:spPr bwMode="auto">
            <a:xfrm>
              <a:off x="1751" y="2146"/>
              <a:ext cx="90" cy="1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3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36"/>
                    <a:pt x="12073" y="21468"/>
                    <a:pt x="237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36"/>
                    <a:pt x="12073" y="21468"/>
                    <a:pt x="237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4"/>
            <p:cNvSpPr>
              <a:spLocks/>
            </p:cNvSpPr>
            <p:nvPr/>
          </p:nvSpPr>
          <p:spPr bwMode="auto">
            <a:xfrm>
              <a:off x="1745" y="2302"/>
              <a:ext cx="7" cy="78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5"/>
            <p:cNvSpPr>
              <a:spLocks noChangeShapeType="1"/>
            </p:cNvSpPr>
            <p:nvPr/>
          </p:nvSpPr>
          <p:spPr bwMode="auto">
            <a:xfrm>
              <a:off x="1745" y="2380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Arc 136"/>
            <p:cNvSpPr>
              <a:spLocks/>
            </p:cNvSpPr>
            <p:nvPr/>
          </p:nvSpPr>
          <p:spPr bwMode="auto">
            <a:xfrm>
              <a:off x="1975" y="2202"/>
              <a:ext cx="131" cy="1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1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81"/>
                  </a:moveTo>
                  <a:cubicBezTo>
                    <a:pt x="21499" y="12039"/>
                    <a:pt x="11858" y="21599"/>
                    <a:pt x="0" y="21600"/>
                  </a:cubicBezTo>
                </a:path>
                <a:path w="21599" h="21600" stroke="0" extrusionOk="0">
                  <a:moveTo>
                    <a:pt x="21599" y="181"/>
                  </a:moveTo>
                  <a:cubicBezTo>
                    <a:pt x="21499" y="12039"/>
                    <a:pt x="1185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7"/>
            <p:cNvSpPr>
              <a:spLocks/>
            </p:cNvSpPr>
            <p:nvPr/>
          </p:nvSpPr>
          <p:spPr bwMode="auto">
            <a:xfrm>
              <a:off x="1969" y="2284"/>
              <a:ext cx="6" cy="79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8"/>
            <p:cNvSpPr>
              <a:spLocks noChangeShapeType="1"/>
            </p:cNvSpPr>
            <p:nvPr/>
          </p:nvSpPr>
          <p:spPr bwMode="auto">
            <a:xfrm>
              <a:off x="1969" y="2363"/>
              <a:ext cx="6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139"/>
            <p:cNvSpPr>
              <a:spLocks noChangeShapeType="1"/>
            </p:cNvSpPr>
            <p:nvPr/>
          </p:nvSpPr>
          <p:spPr bwMode="auto">
            <a:xfrm>
              <a:off x="2107" y="2536"/>
              <a:ext cx="177" cy="18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0"/>
            <p:cNvSpPr>
              <a:spLocks/>
            </p:cNvSpPr>
            <p:nvPr/>
          </p:nvSpPr>
          <p:spPr bwMode="auto">
            <a:xfrm>
              <a:off x="1529" y="2014"/>
              <a:ext cx="51" cy="98"/>
            </a:xfrm>
            <a:custGeom>
              <a:avLst/>
              <a:gdLst>
                <a:gd name="T0" fmla="*/ 0 w 134"/>
                <a:gd name="T1" fmla="*/ 255 h 255"/>
                <a:gd name="T2" fmla="*/ 134 w 134"/>
                <a:gd name="T3" fmla="*/ 106 h 255"/>
                <a:gd name="T4" fmla="*/ 134 w 134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55">
                  <a:moveTo>
                    <a:pt x="0" y="255"/>
                  </a:moveTo>
                  <a:lnTo>
                    <a:pt x="134" y="106"/>
                  </a:lnTo>
                  <a:lnTo>
                    <a:pt x="13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141"/>
            <p:cNvSpPr>
              <a:spLocks/>
            </p:cNvSpPr>
            <p:nvPr/>
          </p:nvSpPr>
          <p:spPr bwMode="auto">
            <a:xfrm>
              <a:off x="1541" y="2007"/>
              <a:ext cx="78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Line 142"/>
            <p:cNvSpPr>
              <a:spLocks noChangeShapeType="1"/>
            </p:cNvSpPr>
            <p:nvPr/>
          </p:nvSpPr>
          <p:spPr bwMode="auto">
            <a:xfrm>
              <a:off x="1541" y="200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3"/>
            <p:cNvSpPr>
              <a:spLocks/>
            </p:cNvSpPr>
            <p:nvPr/>
          </p:nvSpPr>
          <p:spPr bwMode="auto">
            <a:xfrm>
              <a:off x="1786" y="2014"/>
              <a:ext cx="63" cy="92"/>
            </a:xfrm>
            <a:custGeom>
              <a:avLst/>
              <a:gdLst>
                <a:gd name="T0" fmla="*/ 0 w 165"/>
                <a:gd name="T1" fmla="*/ 240 h 240"/>
                <a:gd name="T2" fmla="*/ 165 w 165"/>
                <a:gd name="T3" fmla="*/ 121 h 240"/>
                <a:gd name="T4" fmla="*/ 165 w 165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40">
                  <a:moveTo>
                    <a:pt x="0" y="240"/>
                  </a:moveTo>
                  <a:lnTo>
                    <a:pt x="165" y="121"/>
                  </a:lnTo>
                  <a:lnTo>
                    <a:pt x="16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4"/>
            <p:cNvSpPr>
              <a:spLocks/>
            </p:cNvSpPr>
            <p:nvPr/>
          </p:nvSpPr>
          <p:spPr bwMode="auto">
            <a:xfrm>
              <a:off x="1810" y="2007"/>
              <a:ext cx="79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Line 145"/>
            <p:cNvSpPr>
              <a:spLocks noChangeShapeType="1"/>
            </p:cNvSpPr>
            <p:nvPr/>
          </p:nvSpPr>
          <p:spPr bwMode="auto">
            <a:xfrm>
              <a:off x="1810" y="200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6"/>
            <p:cNvSpPr>
              <a:spLocks/>
            </p:cNvSpPr>
            <p:nvPr/>
          </p:nvSpPr>
          <p:spPr bwMode="auto">
            <a:xfrm>
              <a:off x="2038" y="2009"/>
              <a:ext cx="57" cy="97"/>
            </a:xfrm>
            <a:custGeom>
              <a:avLst/>
              <a:gdLst>
                <a:gd name="T0" fmla="*/ 0 w 149"/>
                <a:gd name="T1" fmla="*/ 255 h 255"/>
                <a:gd name="T2" fmla="*/ 149 w 149"/>
                <a:gd name="T3" fmla="*/ 106 h 255"/>
                <a:gd name="T4" fmla="*/ 149 w 149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55">
                  <a:moveTo>
                    <a:pt x="0" y="255"/>
                  </a:moveTo>
                  <a:lnTo>
                    <a:pt x="149" y="106"/>
                  </a:lnTo>
                  <a:lnTo>
                    <a:pt x="14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47"/>
            <p:cNvSpPr>
              <a:spLocks/>
            </p:cNvSpPr>
            <p:nvPr/>
          </p:nvSpPr>
          <p:spPr bwMode="auto">
            <a:xfrm>
              <a:off x="2056" y="2001"/>
              <a:ext cx="78" cy="8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Line 148"/>
            <p:cNvSpPr>
              <a:spLocks noChangeShapeType="1"/>
            </p:cNvSpPr>
            <p:nvPr/>
          </p:nvSpPr>
          <p:spPr bwMode="auto">
            <a:xfrm>
              <a:off x="2056" y="2001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49"/>
            <p:cNvSpPr>
              <a:spLocks/>
            </p:cNvSpPr>
            <p:nvPr/>
          </p:nvSpPr>
          <p:spPr bwMode="auto">
            <a:xfrm>
              <a:off x="2313" y="2003"/>
              <a:ext cx="74" cy="103"/>
            </a:xfrm>
            <a:custGeom>
              <a:avLst/>
              <a:gdLst>
                <a:gd name="T0" fmla="*/ 0 w 195"/>
                <a:gd name="T1" fmla="*/ 270 h 270"/>
                <a:gd name="T2" fmla="*/ 195 w 195"/>
                <a:gd name="T3" fmla="*/ 121 h 270"/>
                <a:gd name="T4" fmla="*/ 195 w 195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70">
                  <a:moveTo>
                    <a:pt x="0" y="270"/>
                  </a:moveTo>
                  <a:lnTo>
                    <a:pt x="195" y="121"/>
                  </a:lnTo>
                  <a:lnTo>
                    <a:pt x="19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50"/>
            <p:cNvSpPr>
              <a:spLocks/>
            </p:cNvSpPr>
            <p:nvPr/>
          </p:nvSpPr>
          <p:spPr bwMode="auto">
            <a:xfrm>
              <a:off x="2348" y="1996"/>
              <a:ext cx="78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151"/>
            <p:cNvSpPr>
              <a:spLocks noChangeShapeType="1"/>
            </p:cNvSpPr>
            <p:nvPr/>
          </p:nvSpPr>
          <p:spPr bwMode="auto">
            <a:xfrm>
              <a:off x="2348" y="199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Freeform 152"/>
            <p:cNvSpPr>
              <a:spLocks/>
            </p:cNvSpPr>
            <p:nvPr/>
          </p:nvSpPr>
          <p:spPr bwMode="auto">
            <a:xfrm>
              <a:off x="2582" y="2014"/>
              <a:ext cx="69" cy="92"/>
            </a:xfrm>
            <a:custGeom>
              <a:avLst/>
              <a:gdLst>
                <a:gd name="T0" fmla="*/ 0 w 180"/>
                <a:gd name="T1" fmla="*/ 240 h 240"/>
                <a:gd name="T2" fmla="*/ 180 w 180"/>
                <a:gd name="T3" fmla="*/ 165 h 240"/>
                <a:gd name="T4" fmla="*/ 180 w 180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240">
                  <a:moveTo>
                    <a:pt x="0" y="240"/>
                  </a:moveTo>
                  <a:lnTo>
                    <a:pt x="180" y="165"/>
                  </a:lnTo>
                  <a:lnTo>
                    <a:pt x="18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3"/>
            <p:cNvSpPr>
              <a:spLocks/>
            </p:cNvSpPr>
            <p:nvPr/>
          </p:nvSpPr>
          <p:spPr bwMode="auto">
            <a:xfrm>
              <a:off x="2611" y="2007"/>
              <a:ext cx="79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154"/>
            <p:cNvSpPr>
              <a:spLocks noChangeShapeType="1"/>
            </p:cNvSpPr>
            <p:nvPr/>
          </p:nvSpPr>
          <p:spPr bwMode="auto">
            <a:xfrm>
              <a:off x="2611" y="200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155"/>
            <p:cNvSpPr>
              <a:spLocks noChangeShapeType="1"/>
            </p:cNvSpPr>
            <p:nvPr/>
          </p:nvSpPr>
          <p:spPr bwMode="auto">
            <a:xfrm flipH="1" flipV="1">
              <a:off x="1300" y="961"/>
              <a:ext cx="1773" cy="129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Freeform 156"/>
            <p:cNvSpPr>
              <a:spLocks/>
            </p:cNvSpPr>
            <p:nvPr/>
          </p:nvSpPr>
          <p:spPr bwMode="auto">
            <a:xfrm>
              <a:off x="1300" y="961"/>
              <a:ext cx="57" cy="50"/>
            </a:xfrm>
            <a:custGeom>
              <a:avLst/>
              <a:gdLst>
                <a:gd name="T0" fmla="*/ 0 w 57"/>
                <a:gd name="T1" fmla="*/ 0 h 50"/>
                <a:gd name="T2" fmla="*/ 33 w 57"/>
                <a:gd name="T3" fmla="*/ 50 h 50"/>
                <a:gd name="T4" fmla="*/ 33 w 57"/>
                <a:gd name="T5" fmla="*/ 24 h 50"/>
                <a:gd name="T6" fmla="*/ 57 w 57"/>
                <a:gd name="T7" fmla="*/ 16 h 50"/>
                <a:gd name="T8" fmla="*/ 0 w 5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0">
                  <a:moveTo>
                    <a:pt x="0" y="0"/>
                  </a:moveTo>
                  <a:lnTo>
                    <a:pt x="33" y="50"/>
                  </a:lnTo>
                  <a:lnTo>
                    <a:pt x="33" y="24"/>
                  </a:lnTo>
                  <a:lnTo>
                    <a:pt x="57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Arc 157"/>
            <p:cNvSpPr>
              <a:spLocks/>
            </p:cNvSpPr>
            <p:nvPr/>
          </p:nvSpPr>
          <p:spPr bwMode="auto">
            <a:xfrm>
              <a:off x="3745" y="1356"/>
              <a:ext cx="15" cy="94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Freeform 158"/>
            <p:cNvSpPr>
              <a:spLocks/>
            </p:cNvSpPr>
            <p:nvPr/>
          </p:nvSpPr>
          <p:spPr bwMode="auto">
            <a:xfrm>
              <a:off x="2982" y="978"/>
              <a:ext cx="778" cy="378"/>
            </a:xfrm>
            <a:custGeom>
              <a:avLst/>
              <a:gdLst>
                <a:gd name="T0" fmla="*/ 2040 w 2040"/>
                <a:gd name="T1" fmla="*/ 990 h 990"/>
                <a:gd name="T2" fmla="*/ 1124 w 2040"/>
                <a:gd name="T3" fmla="*/ 0 h 990"/>
                <a:gd name="T4" fmla="*/ 0 w 2040"/>
                <a:gd name="T5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0" h="990">
                  <a:moveTo>
                    <a:pt x="2040" y="990"/>
                  </a:moveTo>
                  <a:lnTo>
                    <a:pt x="1124" y="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Freeform 159"/>
            <p:cNvSpPr>
              <a:spLocks/>
            </p:cNvSpPr>
            <p:nvPr/>
          </p:nvSpPr>
          <p:spPr bwMode="auto">
            <a:xfrm>
              <a:off x="2982" y="958"/>
              <a:ext cx="55" cy="40"/>
            </a:xfrm>
            <a:custGeom>
              <a:avLst/>
              <a:gdLst>
                <a:gd name="T0" fmla="*/ 0 w 55"/>
                <a:gd name="T1" fmla="*/ 20 h 40"/>
                <a:gd name="T2" fmla="*/ 55 w 55"/>
                <a:gd name="T3" fmla="*/ 40 h 40"/>
                <a:gd name="T4" fmla="*/ 41 w 55"/>
                <a:gd name="T5" fmla="*/ 20 h 40"/>
                <a:gd name="T6" fmla="*/ 55 w 55"/>
                <a:gd name="T7" fmla="*/ 0 h 40"/>
                <a:gd name="T8" fmla="*/ 0 w 55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0">
                  <a:moveTo>
                    <a:pt x="0" y="20"/>
                  </a:moveTo>
                  <a:lnTo>
                    <a:pt x="55" y="40"/>
                  </a:lnTo>
                  <a:lnTo>
                    <a:pt x="41" y="20"/>
                  </a:lnTo>
                  <a:lnTo>
                    <a:pt x="55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799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876801" y="8077203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670676" cy="8610600"/>
            <a:chOff x="144" y="144"/>
            <a:chExt cx="4202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032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80" y="254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87" y="254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80" y="246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87" y="246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80" y="238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87" y="238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80" y="230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87" y="230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80" y="2235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58" y="221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58" y="2213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80" y="215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87" y="215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80" y="208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87" y="208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80" y="200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87" y="200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80" y="192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87" y="192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80" y="1850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58" y="1827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58" y="1827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80" y="177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87" y="177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80" y="169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87" y="169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1"/>
            <p:cNvSpPr>
              <a:spLocks noChangeShapeType="1"/>
            </p:cNvSpPr>
            <p:nvPr/>
          </p:nvSpPr>
          <p:spPr bwMode="auto">
            <a:xfrm>
              <a:off x="180" y="16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2"/>
            <p:cNvSpPr>
              <a:spLocks noChangeShapeType="1"/>
            </p:cNvSpPr>
            <p:nvPr/>
          </p:nvSpPr>
          <p:spPr bwMode="auto">
            <a:xfrm>
              <a:off x="4087" y="16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3"/>
            <p:cNvSpPr>
              <a:spLocks noChangeShapeType="1"/>
            </p:cNvSpPr>
            <p:nvPr/>
          </p:nvSpPr>
          <p:spPr bwMode="auto">
            <a:xfrm>
              <a:off x="180" y="15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4"/>
            <p:cNvSpPr>
              <a:spLocks noChangeShapeType="1"/>
            </p:cNvSpPr>
            <p:nvPr/>
          </p:nvSpPr>
          <p:spPr bwMode="auto">
            <a:xfrm>
              <a:off x="4087" y="15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5"/>
            <p:cNvSpPr>
              <a:spLocks noChangeShapeType="1"/>
            </p:cNvSpPr>
            <p:nvPr/>
          </p:nvSpPr>
          <p:spPr bwMode="auto">
            <a:xfrm>
              <a:off x="180" y="1470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6"/>
            <p:cNvSpPr>
              <a:spLocks noChangeShapeType="1"/>
            </p:cNvSpPr>
            <p:nvPr/>
          </p:nvSpPr>
          <p:spPr bwMode="auto">
            <a:xfrm>
              <a:off x="1658" y="1448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7"/>
            <p:cNvSpPr>
              <a:spLocks noChangeShapeType="1"/>
            </p:cNvSpPr>
            <p:nvPr/>
          </p:nvSpPr>
          <p:spPr bwMode="auto">
            <a:xfrm>
              <a:off x="2658" y="1448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38"/>
            <p:cNvSpPr>
              <a:spLocks noChangeShapeType="1"/>
            </p:cNvSpPr>
            <p:nvPr/>
          </p:nvSpPr>
          <p:spPr bwMode="auto">
            <a:xfrm>
              <a:off x="180" y="139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39"/>
            <p:cNvSpPr>
              <a:spLocks noChangeShapeType="1"/>
            </p:cNvSpPr>
            <p:nvPr/>
          </p:nvSpPr>
          <p:spPr bwMode="auto">
            <a:xfrm>
              <a:off x="4087" y="139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0"/>
            <p:cNvSpPr>
              <a:spLocks noChangeShapeType="1"/>
            </p:cNvSpPr>
            <p:nvPr/>
          </p:nvSpPr>
          <p:spPr bwMode="auto">
            <a:xfrm>
              <a:off x="180" y="13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1"/>
            <p:cNvSpPr>
              <a:spLocks noChangeShapeType="1"/>
            </p:cNvSpPr>
            <p:nvPr/>
          </p:nvSpPr>
          <p:spPr bwMode="auto">
            <a:xfrm>
              <a:off x="4087" y="13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2"/>
            <p:cNvSpPr>
              <a:spLocks noChangeShapeType="1"/>
            </p:cNvSpPr>
            <p:nvPr/>
          </p:nvSpPr>
          <p:spPr bwMode="auto">
            <a:xfrm>
              <a:off x="180" y="123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3"/>
            <p:cNvSpPr>
              <a:spLocks noChangeShapeType="1"/>
            </p:cNvSpPr>
            <p:nvPr/>
          </p:nvSpPr>
          <p:spPr bwMode="auto">
            <a:xfrm>
              <a:off x="4087" y="123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4"/>
            <p:cNvSpPr>
              <a:spLocks noChangeShapeType="1"/>
            </p:cNvSpPr>
            <p:nvPr/>
          </p:nvSpPr>
          <p:spPr bwMode="auto">
            <a:xfrm>
              <a:off x="180" y="116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5"/>
            <p:cNvSpPr>
              <a:spLocks noChangeShapeType="1"/>
            </p:cNvSpPr>
            <p:nvPr/>
          </p:nvSpPr>
          <p:spPr bwMode="auto">
            <a:xfrm>
              <a:off x="4087" y="116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6"/>
            <p:cNvSpPr>
              <a:spLocks noChangeShapeType="1"/>
            </p:cNvSpPr>
            <p:nvPr/>
          </p:nvSpPr>
          <p:spPr bwMode="auto">
            <a:xfrm>
              <a:off x="180" y="1085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7"/>
            <p:cNvSpPr>
              <a:spLocks noChangeShapeType="1"/>
            </p:cNvSpPr>
            <p:nvPr/>
          </p:nvSpPr>
          <p:spPr bwMode="auto">
            <a:xfrm>
              <a:off x="1658" y="106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48"/>
            <p:cNvSpPr>
              <a:spLocks noChangeShapeType="1"/>
            </p:cNvSpPr>
            <p:nvPr/>
          </p:nvSpPr>
          <p:spPr bwMode="auto">
            <a:xfrm>
              <a:off x="2658" y="106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49"/>
            <p:cNvSpPr>
              <a:spLocks noChangeShapeType="1"/>
            </p:cNvSpPr>
            <p:nvPr/>
          </p:nvSpPr>
          <p:spPr bwMode="auto">
            <a:xfrm>
              <a:off x="180" y="101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0"/>
            <p:cNvSpPr>
              <a:spLocks noChangeShapeType="1"/>
            </p:cNvSpPr>
            <p:nvPr/>
          </p:nvSpPr>
          <p:spPr bwMode="auto">
            <a:xfrm>
              <a:off x="4087" y="101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1"/>
            <p:cNvSpPr>
              <a:spLocks noChangeShapeType="1"/>
            </p:cNvSpPr>
            <p:nvPr/>
          </p:nvSpPr>
          <p:spPr bwMode="auto">
            <a:xfrm>
              <a:off x="180" y="93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2"/>
            <p:cNvSpPr>
              <a:spLocks noChangeShapeType="1"/>
            </p:cNvSpPr>
            <p:nvPr/>
          </p:nvSpPr>
          <p:spPr bwMode="auto">
            <a:xfrm>
              <a:off x="4087" y="93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3"/>
            <p:cNvSpPr>
              <a:spLocks noChangeShapeType="1"/>
            </p:cNvSpPr>
            <p:nvPr/>
          </p:nvSpPr>
          <p:spPr bwMode="auto">
            <a:xfrm>
              <a:off x="180" y="85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4"/>
            <p:cNvSpPr>
              <a:spLocks noChangeShapeType="1"/>
            </p:cNvSpPr>
            <p:nvPr/>
          </p:nvSpPr>
          <p:spPr bwMode="auto">
            <a:xfrm>
              <a:off x="4087" y="85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5"/>
            <p:cNvSpPr>
              <a:spLocks noChangeShapeType="1"/>
            </p:cNvSpPr>
            <p:nvPr/>
          </p:nvSpPr>
          <p:spPr bwMode="auto">
            <a:xfrm>
              <a:off x="180" y="77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6"/>
            <p:cNvSpPr>
              <a:spLocks noChangeShapeType="1"/>
            </p:cNvSpPr>
            <p:nvPr/>
          </p:nvSpPr>
          <p:spPr bwMode="auto">
            <a:xfrm>
              <a:off x="4087" y="77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7"/>
            <p:cNvSpPr>
              <a:spLocks noChangeShapeType="1"/>
            </p:cNvSpPr>
            <p:nvPr/>
          </p:nvSpPr>
          <p:spPr bwMode="auto">
            <a:xfrm>
              <a:off x="180" y="705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58"/>
            <p:cNvSpPr>
              <a:spLocks noChangeShapeType="1"/>
            </p:cNvSpPr>
            <p:nvPr/>
          </p:nvSpPr>
          <p:spPr bwMode="auto">
            <a:xfrm>
              <a:off x="1658" y="68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59"/>
            <p:cNvSpPr>
              <a:spLocks noChangeShapeType="1"/>
            </p:cNvSpPr>
            <p:nvPr/>
          </p:nvSpPr>
          <p:spPr bwMode="auto">
            <a:xfrm>
              <a:off x="2658" y="682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0"/>
            <p:cNvSpPr>
              <a:spLocks noChangeShapeType="1"/>
            </p:cNvSpPr>
            <p:nvPr/>
          </p:nvSpPr>
          <p:spPr bwMode="auto">
            <a:xfrm>
              <a:off x="180" y="62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1"/>
            <p:cNvSpPr>
              <a:spLocks noChangeShapeType="1"/>
            </p:cNvSpPr>
            <p:nvPr/>
          </p:nvSpPr>
          <p:spPr bwMode="auto">
            <a:xfrm>
              <a:off x="4087" y="62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2"/>
            <p:cNvSpPr>
              <a:spLocks noChangeShapeType="1"/>
            </p:cNvSpPr>
            <p:nvPr/>
          </p:nvSpPr>
          <p:spPr bwMode="auto">
            <a:xfrm>
              <a:off x="180" y="5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3"/>
            <p:cNvSpPr>
              <a:spLocks noChangeShapeType="1"/>
            </p:cNvSpPr>
            <p:nvPr/>
          </p:nvSpPr>
          <p:spPr bwMode="auto">
            <a:xfrm>
              <a:off x="4087" y="5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4"/>
            <p:cNvSpPr>
              <a:spLocks noChangeShapeType="1"/>
            </p:cNvSpPr>
            <p:nvPr/>
          </p:nvSpPr>
          <p:spPr bwMode="auto">
            <a:xfrm>
              <a:off x="180" y="4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5"/>
            <p:cNvSpPr>
              <a:spLocks noChangeShapeType="1"/>
            </p:cNvSpPr>
            <p:nvPr/>
          </p:nvSpPr>
          <p:spPr bwMode="auto">
            <a:xfrm>
              <a:off x="4087" y="4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66"/>
            <p:cNvSpPr>
              <a:spLocks noChangeShapeType="1"/>
            </p:cNvSpPr>
            <p:nvPr/>
          </p:nvSpPr>
          <p:spPr bwMode="auto">
            <a:xfrm>
              <a:off x="180" y="3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Line 67"/>
            <p:cNvSpPr>
              <a:spLocks noChangeShapeType="1"/>
            </p:cNvSpPr>
            <p:nvPr/>
          </p:nvSpPr>
          <p:spPr bwMode="auto">
            <a:xfrm>
              <a:off x="4087" y="3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Rectangle 68"/>
            <p:cNvSpPr>
              <a:spLocks noChangeArrowheads="1"/>
            </p:cNvSpPr>
            <p:nvPr/>
          </p:nvSpPr>
          <p:spPr bwMode="auto">
            <a:xfrm>
              <a:off x="172" y="325"/>
              <a:ext cx="3966" cy="2287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Oval 69"/>
            <p:cNvSpPr>
              <a:spLocks noChangeArrowheads="1"/>
            </p:cNvSpPr>
            <p:nvPr/>
          </p:nvSpPr>
          <p:spPr bwMode="auto">
            <a:xfrm>
              <a:off x="438" y="2179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2" name="Rectangle 70"/>
            <p:cNvSpPr>
              <a:spLocks noChangeArrowheads="1"/>
            </p:cNvSpPr>
            <p:nvPr/>
          </p:nvSpPr>
          <p:spPr bwMode="auto">
            <a:xfrm>
              <a:off x="1694" y="1918"/>
              <a:ext cx="18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3" name="Oval 71"/>
            <p:cNvSpPr>
              <a:spLocks noChangeArrowheads="1"/>
            </p:cNvSpPr>
            <p:nvPr/>
          </p:nvSpPr>
          <p:spPr bwMode="auto">
            <a:xfrm>
              <a:off x="1844" y="2184"/>
              <a:ext cx="131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4" name="Rectangle 72"/>
            <p:cNvSpPr>
              <a:spLocks noChangeArrowheads="1"/>
            </p:cNvSpPr>
            <p:nvPr/>
          </p:nvSpPr>
          <p:spPr bwMode="auto">
            <a:xfrm>
              <a:off x="2188" y="1918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5" name="Oval 73"/>
            <p:cNvSpPr>
              <a:spLocks noChangeArrowheads="1"/>
            </p:cNvSpPr>
            <p:nvPr/>
          </p:nvSpPr>
          <p:spPr bwMode="auto">
            <a:xfrm>
              <a:off x="2088" y="2179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6" name="Rectangle 74"/>
            <p:cNvSpPr>
              <a:spLocks noChangeArrowheads="1"/>
            </p:cNvSpPr>
            <p:nvPr/>
          </p:nvSpPr>
          <p:spPr bwMode="auto">
            <a:xfrm>
              <a:off x="2694" y="1918"/>
              <a:ext cx="18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7" name="Rectangle 75"/>
            <p:cNvSpPr>
              <a:spLocks noChangeArrowheads="1"/>
            </p:cNvSpPr>
            <p:nvPr/>
          </p:nvSpPr>
          <p:spPr bwMode="auto">
            <a:xfrm>
              <a:off x="2349" y="2179"/>
              <a:ext cx="132" cy="134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76"/>
            <p:cNvSpPr>
              <a:spLocks noChangeShapeType="1"/>
            </p:cNvSpPr>
            <p:nvPr/>
          </p:nvSpPr>
          <p:spPr bwMode="auto">
            <a:xfrm>
              <a:off x="2350" y="2179"/>
              <a:ext cx="127" cy="13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Line 77"/>
            <p:cNvSpPr>
              <a:spLocks noChangeShapeType="1"/>
            </p:cNvSpPr>
            <p:nvPr/>
          </p:nvSpPr>
          <p:spPr bwMode="auto">
            <a:xfrm flipV="1">
              <a:off x="2350" y="2179"/>
              <a:ext cx="127" cy="13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0" name="Rectangle 78"/>
            <p:cNvSpPr>
              <a:spLocks noChangeArrowheads="1"/>
            </p:cNvSpPr>
            <p:nvPr/>
          </p:nvSpPr>
          <p:spPr bwMode="auto">
            <a:xfrm>
              <a:off x="1844" y="1652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1" name="Oval 79"/>
            <p:cNvSpPr>
              <a:spLocks noChangeArrowheads="1"/>
            </p:cNvSpPr>
            <p:nvPr/>
          </p:nvSpPr>
          <p:spPr bwMode="auto">
            <a:xfrm>
              <a:off x="2599" y="2179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2" name="Rectangle 80"/>
            <p:cNvSpPr>
              <a:spLocks noChangeArrowheads="1"/>
            </p:cNvSpPr>
            <p:nvPr/>
          </p:nvSpPr>
          <p:spPr bwMode="auto">
            <a:xfrm>
              <a:off x="2455" y="1691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3" name="Oval 81"/>
            <p:cNvSpPr>
              <a:spLocks noChangeArrowheads="1"/>
            </p:cNvSpPr>
            <p:nvPr/>
          </p:nvSpPr>
          <p:spPr bwMode="auto">
            <a:xfrm>
              <a:off x="2872" y="2179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4" name="Rectangle 82"/>
            <p:cNvSpPr>
              <a:spLocks noChangeArrowheads="1"/>
            </p:cNvSpPr>
            <p:nvPr/>
          </p:nvSpPr>
          <p:spPr bwMode="auto">
            <a:xfrm>
              <a:off x="3011" y="1635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5" name="Oval 83"/>
            <p:cNvSpPr>
              <a:spLocks noChangeArrowheads="1"/>
            </p:cNvSpPr>
            <p:nvPr/>
          </p:nvSpPr>
          <p:spPr bwMode="auto">
            <a:xfrm>
              <a:off x="3744" y="2388"/>
              <a:ext cx="131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6" name="Rectangle 84"/>
            <p:cNvSpPr>
              <a:spLocks noChangeArrowheads="1"/>
            </p:cNvSpPr>
            <p:nvPr/>
          </p:nvSpPr>
          <p:spPr bwMode="auto">
            <a:xfrm>
              <a:off x="3238" y="1975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7" name="Oval 85"/>
            <p:cNvSpPr>
              <a:spLocks noChangeArrowheads="1"/>
            </p:cNvSpPr>
            <p:nvPr/>
          </p:nvSpPr>
          <p:spPr bwMode="auto">
            <a:xfrm>
              <a:off x="3089" y="2196"/>
              <a:ext cx="131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8" name="Rectangle 86"/>
            <p:cNvSpPr>
              <a:spLocks noChangeArrowheads="1"/>
            </p:cNvSpPr>
            <p:nvPr/>
          </p:nvSpPr>
          <p:spPr bwMode="auto">
            <a:xfrm>
              <a:off x="605" y="1363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9" name="Oval 87"/>
            <p:cNvSpPr>
              <a:spLocks noChangeArrowheads="1"/>
            </p:cNvSpPr>
            <p:nvPr/>
          </p:nvSpPr>
          <p:spPr bwMode="auto">
            <a:xfrm>
              <a:off x="2349" y="2547"/>
              <a:ext cx="132" cy="13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0" name="Rectangle 88"/>
            <p:cNvSpPr>
              <a:spLocks noChangeArrowheads="1"/>
            </p:cNvSpPr>
            <p:nvPr/>
          </p:nvSpPr>
          <p:spPr bwMode="auto">
            <a:xfrm>
              <a:off x="3605" y="1153"/>
              <a:ext cx="20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1" name="Oval 89"/>
            <p:cNvSpPr>
              <a:spLocks noChangeArrowheads="1"/>
            </p:cNvSpPr>
            <p:nvPr/>
          </p:nvSpPr>
          <p:spPr bwMode="auto">
            <a:xfrm>
              <a:off x="1866" y="2626"/>
              <a:ext cx="132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Rectangle 90"/>
            <p:cNvSpPr>
              <a:spLocks noChangeArrowheads="1"/>
            </p:cNvSpPr>
            <p:nvPr/>
          </p:nvSpPr>
          <p:spPr bwMode="auto">
            <a:xfrm>
              <a:off x="2386" y="1085"/>
              <a:ext cx="30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3" name="Oval 91"/>
            <p:cNvSpPr>
              <a:spLocks noChangeArrowheads="1"/>
            </p:cNvSpPr>
            <p:nvPr/>
          </p:nvSpPr>
          <p:spPr bwMode="auto">
            <a:xfrm>
              <a:off x="3288" y="2371"/>
              <a:ext cx="132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4" name="Rectangle 92"/>
            <p:cNvSpPr>
              <a:spLocks noChangeArrowheads="1"/>
            </p:cNvSpPr>
            <p:nvPr/>
          </p:nvSpPr>
          <p:spPr bwMode="auto">
            <a:xfrm>
              <a:off x="3527" y="1663"/>
              <a:ext cx="31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5" name="Rectangle 93"/>
            <p:cNvSpPr>
              <a:spLocks noChangeArrowheads="1"/>
            </p:cNvSpPr>
            <p:nvPr/>
          </p:nvSpPr>
          <p:spPr bwMode="auto">
            <a:xfrm>
              <a:off x="237" y="2690"/>
              <a:ext cx="32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4"/>
            <p:cNvSpPr>
              <a:spLocks noChangeArrowheads="1"/>
            </p:cNvSpPr>
            <p:nvPr/>
          </p:nvSpPr>
          <p:spPr bwMode="auto">
            <a:xfrm>
              <a:off x="1554" y="172"/>
              <a:ext cx="419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5"/>
            <p:cNvSpPr>
              <a:spLocks noChangeArrowheads="1"/>
            </p:cNvSpPr>
            <p:nvPr/>
          </p:nvSpPr>
          <p:spPr bwMode="auto">
            <a:xfrm>
              <a:off x="1943" y="172"/>
              <a:ext cx="145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TrRG Pass 4 Far Hook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6"/>
            <p:cNvSpPr>
              <a:spLocks noChangeArrowheads="1"/>
            </p:cNvSpPr>
            <p:nvPr/>
          </p:nvSpPr>
          <p:spPr bwMode="auto">
            <a:xfrm>
              <a:off x="244" y="2957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7"/>
            <p:cNvSpPr>
              <a:spLocks noChangeArrowheads="1"/>
            </p:cNvSpPr>
            <p:nvPr/>
          </p:nvSpPr>
          <p:spPr bwMode="auto">
            <a:xfrm>
              <a:off x="432" y="2957"/>
              <a:ext cx="20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 Eyes to #3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98"/>
            <p:cNvSpPr>
              <a:spLocks noChangeArrowheads="1"/>
            </p:cNvSpPr>
            <p:nvPr/>
          </p:nvSpPr>
          <p:spPr bwMode="auto">
            <a:xfrm>
              <a:off x="244" y="3172"/>
              <a:ext cx="19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99"/>
            <p:cNvSpPr>
              <a:spLocks noChangeArrowheads="1"/>
            </p:cNvSpPr>
            <p:nvPr/>
          </p:nvSpPr>
          <p:spPr bwMode="auto">
            <a:xfrm>
              <a:off x="447" y="3172"/>
              <a:ext cx="118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0"/>
            <p:cNvSpPr>
              <a:spLocks noChangeArrowheads="1"/>
            </p:cNvSpPr>
            <p:nvPr/>
          </p:nvSpPr>
          <p:spPr bwMode="auto">
            <a:xfrm>
              <a:off x="244" y="3387"/>
              <a:ext cx="19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1"/>
            <p:cNvSpPr>
              <a:spLocks noChangeArrowheads="1"/>
            </p:cNvSpPr>
            <p:nvPr/>
          </p:nvSpPr>
          <p:spPr bwMode="auto">
            <a:xfrm>
              <a:off x="452" y="3387"/>
              <a:ext cx="98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2"/>
            <p:cNvSpPr>
              <a:spLocks noChangeArrowheads="1"/>
            </p:cNvSpPr>
            <p:nvPr/>
          </p:nvSpPr>
          <p:spPr bwMode="auto">
            <a:xfrm>
              <a:off x="244" y="3603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3"/>
            <p:cNvSpPr>
              <a:spLocks noChangeArrowheads="1"/>
            </p:cNvSpPr>
            <p:nvPr/>
          </p:nvSpPr>
          <p:spPr bwMode="auto">
            <a:xfrm>
              <a:off x="485" y="3603"/>
              <a:ext cx="76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4"/>
            <p:cNvSpPr>
              <a:spLocks noChangeArrowheads="1"/>
            </p:cNvSpPr>
            <p:nvPr/>
          </p:nvSpPr>
          <p:spPr bwMode="auto">
            <a:xfrm>
              <a:off x="244" y="3818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5"/>
            <p:cNvSpPr>
              <a:spLocks noChangeArrowheads="1"/>
            </p:cNvSpPr>
            <p:nvPr/>
          </p:nvSpPr>
          <p:spPr bwMode="auto">
            <a:xfrm>
              <a:off x="432" y="3818"/>
              <a:ext cx="76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6"/>
            <p:cNvSpPr>
              <a:spLocks noChangeArrowheads="1"/>
            </p:cNvSpPr>
            <p:nvPr/>
          </p:nvSpPr>
          <p:spPr bwMode="auto">
            <a:xfrm>
              <a:off x="244" y="4034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7"/>
            <p:cNvSpPr>
              <a:spLocks noChangeArrowheads="1"/>
            </p:cNvSpPr>
            <p:nvPr/>
          </p:nvSpPr>
          <p:spPr bwMode="auto">
            <a:xfrm>
              <a:off x="432" y="4034"/>
              <a:ext cx="134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 pattern. Beat corner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08"/>
            <p:cNvSpPr>
              <a:spLocks noChangeArrowheads="1"/>
            </p:cNvSpPr>
            <p:nvPr/>
          </p:nvSpPr>
          <p:spPr bwMode="auto">
            <a:xfrm>
              <a:off x="244" y="4249"/>
              <a:ext cx="16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09"/>
            <p:cNvSpPr>
              <a:spLocks noChangeArrowheads="1"/>
            </p:cNvSpPr>
            <p:nvPr/>
          </p:nvSpPr>
          <p:spPr bwMode="auto">
            <a:xfrm>
              <a:off x="462" y="4249"/>
              <a:ext cx="309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:15 yd. Hook inside.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Converst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to an In pattern vs. man. You must get open.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0"/>
            <p:cNvSpPr>
              <a:spLocks noChangeArrowheads="1"/>
            </p:cNvSpPr>
            <p:nvPr/>
          </p:nvSpPr>
          <p:spPr bwMode="auto">
            <a:xfrm>
              <a:off x="244" y="4464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1"/>
            <p:cNvSpPr>
              <a:spLocks noChangeArrowheads="1"/>
            </p:cNvSpPr>
            <p:nvPr/>
          </p:nvSpPr>
          <p:spPr bwMode="auto">
            <a:xfrm>
              <a:off x="480" y="4464"/>
              <a:ext cx="312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:3 step drop behind PST.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#1. Backside high/low is #2.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2"/>
            <p:cNvSpPr>
              <a:spLocks noChangeArrowheads="1"/>
            </p:cNvSpPr>
            <p:nvPr/>
          </p:nvSpPr>
          <p:spPr bwMode="auto">
            <a:xfrm>
              <a:off x="244" y="4680"/>
              <a:ext cx="19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3"/>
            <p:cNvSpPr>
              <a:spLocks noChangeArrowheads="1"/>
            </p:cNvSpPr>
            <p:nvPr/>
          </p:nvSpPr>
          <p:spPr bwMode="auto">
            <a:xfrm>
              <a:off x="468" y="4680"/>
              <a:ext cx="30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:Hook outside @ 12 yds. Slide out to get open. You are HOT. Run arrow.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4"/>
            <p:cNvSpPr>
              <a:spLocks noChangeArrowheads="1"/>
            </p:cNvSpPr>
            <p:nvPr/>
          </p:nvSpPr>
          <p:spPr bwMode="auto">
            <a:xfrm>
              <a:off x="244" y="4895"/>
              <a:ext cx="17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5"/>
            <p:cNvSpPr>
              <a:spLocks noChangeArrowheads="1"/>
            </p:cNvSpPr>
            <p:nvPr/>
          </p:nvSpPr>
          <p:spPr bwMode="auto">
            <a:xfrm>
              <a:off x="421" y="4895"/>
              <a:ext cx="392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:Check release. Block #4 if 2 LB's blitz backside. Run dash route if no blitz between #'s and sideline.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6"/>
            <p:cNvSpPr>
              <a:spLocks noChangeArrowheads="1"/>
            </p:cNvSpPr>
            <p:nvPr/>
          </p:nvSpPr>
          <p:spPr bwMode="auto">
            <a:xfrm>
              <a:off x="244" y="5110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7"/>
            <p:cNvSpPr>
              <a:spLocks noChangeArrowheads="1"/>
            </p:cNvSpPr>
            <p:nvPr/>
          </p:nvSpPr>
          <p:spPr bwMode="auto">
            <a:xfrm>
              <a:off x="384" y="5110"/>
              <a:ext cx="20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 Eyes to #3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Rectangle 118"/>
            <p:cNvSpPr>
              <a:spLocks noChangeArrowheads="1"/>
            </p:cNvSpPr>
            <p:nvPr/>
          </p:nvSpPr>
          <p:spPr bwMode="auto">
            <a:xfrm>
              <a:off x="244" y="5326"/>
              <a:ext cx="75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1" name="Freeform 119"/>
            <p:cNvSpPr>
              <a:spLocks/>
            </p:cNvSpPr>
            <p:nvPr/>
          </p:nvSpPr>
          <p:spPr bwMode="auto">
            <a:xfrm>
              <a:off x="3380" y="589"/>
              <a:ext cx="481" cy="1784"/>
            </a:xfrm>
            <a:custGeom>
              <a:avLst/>
              <a:gdLst>
                <a:gd name="T0" fmla="*/ 1176 w 1299"/>
                <a:gd name="T1" fmla="*/ 4722 h 4722"/>
                <a:gd name="T2" fmla="*/ 1193 w 1299"/>
                <a:gd name="T3" fmla="*/ 1606 h 4722"/>
                <a:gd name="T4" fmla="*/ 1299 w 1299"/>
                <a:gd name="T5" fmla="*/ 1453 h 4722"/>
                <a:gd name="T6" fmla="*/ 0 w 1299"/>
                <a:gd name="T7" fmla="*/ 0 h 4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9" h="4722">
                  <a:moveTo>
                    <a:pt x="1176" y="4722"/>
                  </a:moveTo>
                  <a:lnTo>
                    <a:pt x="1193" y="1606"/>
                  </a:lnTo>
                  <a:lnTo>
                    <a:pt x="1299" y="145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2" name="Freeform 120"/>
            <p:cNvSpPr>
              <a:spLocks/>
            </p:cNvSpPr>
            <p:nvPr/>
          </p:nvSpPr>
          <p:spPr bwMode="auto">
            <a:xfrm>
              <a:off x="3380" y="589"/>
              <a:ext cx="51" cy="56"/>
            </a:xfrm>
            <a:custGeom>
              <a:avLst/>
              <a:gdLst>
                <a:gd name="T0" fmla="*/ 0 w 51"/>
                <a:gd name="T1" fmla="*/ 0 h 56"/>
                <a:gd name="T2" fmla="*/ 21 w 51"/>
                <a:gd name="T3" fmla="*/ 56 h 56"/>
                <a:gd name="T4" fmla="*/ 26 w 51"/>
                <a:gd name="T5" fmla="*/ 31 h 56"/>
                <a:gd name="T6" fmla="*/ 51 w 51"/>
                <a:gd name="T7" fmla="*/ 28 h 56"/>
                <a:gd name="T8" fmla="*/ 0 w 5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6">
                  <a:moveTo>
                    <a:pt x="0" y="0"/>
                  </a:moveTo>
                  <a:lnTo>
                    <a:pt x="21" y="56"/>
                  </a:lnTo>
                  <a:lnTo>
                    <a:pt x="26" y="31"/>
                  </a:lnTo>
                  <a:lnTo>
                    <a:pt x="51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3" name="Freeform 121"/>
            <p:cNvSpPr>
              <a:spLocks/>
            </p:cNvSpPr>
            <p:nvPr/>
          </p:nvSpPr>
          <p:spPr bwMode="auto">
            <a:xfrm>
              <a:off x="3209" y="2122"/>
              <a:ext cx="78" cy="85"/>
            </a:xfrm>
            <a:custGeom>
              <a:avLst/>
              <a:gdLst>
                <a:gd name="T0" fmla="*/ 0 w 211"/>
                <a:gd name="T1" fmla="*/ 226 h 226"/>
                <a:gd name="T2" fmla="*/ 196 w 211"/>
                <a:gd name="T3" fmla="*/ 105 h 226"/>
                <a:gd name="T4" fmla="*/ 211 w 211"/>
                <a:gd name="T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26">
                  <a:moveTo>
                    <a:pt x="0" y="226"/>
                  </a:moveTo>
                  <a:lnTo>
                    <a:pt x="196" y="105"/>
                  </a:lnTo>
                  <a:lnTo>
                    <a:pt x="21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Freeform 122"/>
            <p:cNvSpPr>
              <a:spLocks/>
            </p:cNvSpPr>
            <p:nvPr/>
          </p:nvSpPr>
          <p:spPr bwMode="auto">
            <a:xfrm>
              <a:off x="3248" y="2109"/>
              <a:ext cx="79" cy="19"/>
            </a:xfrm>
            <a:custGeom>
              <a:avLst/>
              <a:gdLst>
                <a:gd name="T0" fmla="*/ 211 w 211"/>
                <a:gd name="T1" fmla="*/ 30 h 49"/>
                <a:gd name="T2" fmla="*/ 209 w 211"/>
                <a:gd name="T3" fmla="*/ 49 h 49"/>
                <a:gd name="T4" fmla="*/ 0 w 211"/>
                <a:gd name="T5" fmla="*/ 20 h 49"/>
                <a:gd name="T6" fmla="*/ 2 w 211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11" y="30"/>
                  </a:moveTo>
                  <a:lnTo>
                    <a:pt x="209" y="49"/>
                  </a:lnTo>
                  <a:lnTo>
                    <a:pt x="0" y="20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Line 123"/>
            <p:cNvSpPr>
              <a:spLocks noChangeShapeType="1"/>
            </p:cNvSpPr>
            <p:nvPr/>
          </p:nvSpPr>
          <p:spPr bwMode="auto">
            <a:xfrm flipH="1">
              <a:off x="3248" y="2109"/>
              <a:ext cx="1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Line 124"/>
            <p:cNvSpPr>
              <a:spLocks noChangeShapeType="1"/>
            </p:cNvSpPr>
            <p:nvPr/>
          </p:nvSpPr>
          <p:spPr bwMode="auto">
            <a:xfrm>
              <a:off x="2485" y="2605"/>
              <a:ext cx="153" cy="20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Arc 125"/>
            <p:cNvSpPr>
              <a:spLocks/>
            </p:cNvSpPr>
            <p:nvPr/>
          </p:nvSpPr>
          <p:spPr bwMode="auto">
            <a:xfrm>
              <a:off x="2376" y="2182"/>
              <a:ext cx="102" cy="2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5 h 21599"/>
                <a:gd name="T2" fmla="*/ 210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4"/>
                  </a:moveTo>
                  <a:cubicBezTo>
                    <a:pt x="21542" y="11911"/>
                    <a:pt x="12015" y="21484"/>
                    <a:pt x="209" y="21598"/>
                  </a:cubicBezTo>
                </a:path>
                <a:path w="21600" h="21599" stroke="0" extrusionOk="0">
                  <a:moveTo>
                    <a:pt x="21599" y="104"/>
                  </a:moveTo>
                  <a:cubicBezTo>
                    <a:pt x="21542" y="11911"/>
                    <a:pt x="12015" y="21484"/>
                    <a:pt x="209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Freeform 126"/>
            <p:cNvSpPr>
              <a:spLocks/>
            </p:cNvSpPr>
            <p:nvPr/>
          </p:nvSpPr>
          <p:spPr bwMode="auto">
            <a:xfrm>
              <a:off x="2370" y="2346"/>
              <a:ext cx="7" cy="79"/>
            </a:xfrm>
            <a:custGeom>
              <a:avLst/>
              <a:gdLst>
                <a:gd name="T0" fmla="*/ 0 w 20"/>
                <a:gd name="T1" fmla="*/ 0 h 208"/>
                <a:gd name="T2" fmla="*/ 20 w 20"/>
                <a:gd name="T3" fmla="*/ 0 h 208"/>
                <a:gd name="T4" fmla="*/ 20 w 20"/>
                <a:gd name="T5" fmla="*/ 208 h 208"/>
                <a:gd name="T6" fmla="*/ 0 w 20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8">
                  <a:moveTo>
                    <a:pt x="0" y="0"/>
                  </a:moveTo>
                  <a:lnTo>
                    <a:pt x="20" y="0"/>
                  </a:lnTo>
                  <a:lnTo>
                    <a:pt x="20" y="208"/>
                  </a:lnTo>
                  <a:lnTo>
                    <a:pt x="0" y="20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Line 127"/>
            <p:cNvSpPr>
              <a:spLocks noChangeShapeType="1"/>
            </p:cNvSpPr>
            <p:nvPr/>
          </p:nvSpPr>
          <p:spPr bwMode="auto">
            <a:xfrm>
              <a:off x="2370" y="2425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Arc 128"/>
            <p:cNvSpPr>
              <a:spLocks/>
            </p:cNvSpPr>
            <p:nvPr/>
          </p:nvSpPr>
          <p:spPr bwMode="auto">
            <a:xfrm>
              <a:off x="2133" y="2212"/>
              <a:ext cx="78" cy="16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8"/>
                <a:gd name="T2" fmla="*/ 274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600" y="0"/>
                  </a:moveTo>
                  <a:cubicBezTo>
                    <a:pt x="21600" y="11822"/>
                    <a:pt x="12095" y="21448"/>
                    <a:pt x="274" y="21598"/>
                  </a:cubicBezTo>
                </a:path>
                <a:path w="21600" h="21598" stroke="0" extrusionOk="0">
                  <a:moveTo>
                    <a:pt x="21600" y="0"/>
                  </a:moveTo>
                  <a:cubicBezTo>
                    <a:pt x="21600" y="11822"/>
                    <a:pt x="12095" y="21448"/>
                    <a:pt x="274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Freeform 129"/>
            <p:cNvSpPr>
              <a:spLocks/>
            </p:cNvSpPr>
            <p:nvPr/>
          </p:nvSpPr>
          <p:spPr bwMode="auto">
            <a:xfrm>
              <a:off x="2127" y="2340"/>
              <a:ext cx="7" cy="79"/>
            </a:xfrm>
            <a:custGeom>
              <a:avLst/>
              <a:gdLst>
                <a:gd name="T0" fmla="*/ 0 w 20"/>
                <a:gd name="T1" fmla="*/ 0 h 208"/>
                <a:gd name="T2" fmla="*/ 20 w 20"/>
                <a:gd name="T3" fmla="*/ 0 h 208"/>
                <a:gd name="T4" fmla="*/ 20 w 20"/>
                <a:gd name="T5" fmla="*/ 208 h 208"/>
                <a:gd name="T6" fmla="*/ 0 w 20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8">
                  <a:moveTo>
                    <a:pt x="0" y="0"/>
                  </a:moveTo>
                  <a:lnTo>
                    <a:pt x="20" y="0"/>
                  </a:lnTo>
                  <a:lnTo>
                    <a:pt x="20" y="208"/>
                  </a:lnTo>
                  <a:lnTo>
                    <a:pt x="0" y="20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Line 130"/>
            <p:cNvSpPr>
              <a:spLocks noChangeShapeType="1"/>
            </p:cNvSpPr>
            <p:nvPr/>
          </p:nvSpPr>
          <p:spPr bwMode="auto">
            <a:xfrm>
              <a:off x="2127" y="2419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Arc 131"/>
            <p:cNvSpPr>
              <a:spLocks/>
            </p:cNvSpPr>
            <p:nvPr/>
          </p:nvSpPr>
          <p:spPr bwMode="auto">
            <a:xfrm>
              <a:off x="1850" y="2211"/>
              <a:ext cx="113" cy="16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3 h 21599"/>
                <a:gd name="T2" fmla="*/ 189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32"/>
                  </a:moveTo>
                  <a:cubicBezTo>
                    <a:pt x="21526" y="11936"/>
                    <a:pt x="11992" y="21495"/>
                    <a:pt x="189" y="21599"/>
                  </a:cubicBezTo>
                </a:path>
                <a:path w="21600" h="21599" stroke="0" extrusionOk="0">
                  <a:moveTo>
                    <a:pt x="21599" y="132"/>
                  </a:moveTo>
                  <a:cubicBezTo>
                    <a:pt x="21526" y="11936"/>
                    <a:pt x="11992" y="21495"/>
                    <a:pt x="18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Freeform 132"/>
            <p:cNvSpPr>
              <a:spLocks/>
            </p:cNvSpPr>
            <p:nvPr/>
          </p:nvSpPr>
          <p:spPr bwMode="auto">
            <a:xfrm>
              <a:off x="1844" y="2335"/>
              <a:ext cx="7" cy="79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Line 133"/>
            <p:cNvSpPr>
              <a:spLocks noChangeShapeType="1"/>
            </p:cNvSpPr>
            <p:nvPr/>
          </p:nvSpPr>
          <p:spPr bwMode="auto">
            <a:xfrm>
              <a:off x="1844" y="2414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Freeform 134"/>
            <p:cNvSpPr>
              <a:spLocks/>
            </p:cNvSpPr>
            <p:nvPr/>
          </p:nvSpPr>
          <p:spPr bwMode="auto">
            <a:xfrm>
              <a:off x="1913" y="2096"/>
              <a:ext cx="51" cy="87"/>
            </a:xfrm>
            <a:custGeom>
              <a:avLst/>
              <a:gdLst>
                <a:gd name="T0" fmla="*/ 0 w 139"/>
                <a:gd name="T1" fmla="*/ 230 h 230"/>
                <a:gd name="T2" fmla="*/ 139 w 139"/>
                <a:gd name="T3" fmla="*/ 92 h 230"/>
                <a:gd name="T4" fmla="*/ 139 w 139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30">
                  <a:moveTo>
                    <a:pt x="0" y="230"/>
                  </a:moveTo>
                  <a:lnTo>
                    <a:pt x="139" y="92"/>
                  </a:lnTo>
                  <a:lnTo>
                    <a:pt x="13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Freeform 135"/>
            <p:cNvSpPr>
              <a:spLocks/>
            </p:cNvSpPr>
            <p:nvPr/>
          </p:nvSpPr>
          <p:spPr bwMode="auto">
            <a:xfrm>
              <a:off x="1925" y="2089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Line 136"/>
            <p:cNvSpPr>
              <a:spLocks noChangeShapeType="1"/>
            </p:cNvSpPr>
            <p:nvPr/>
          </p:nvSpPr>
          <p:spPr bwMode="auto">
            <a:xfrm>
              <a:off x="1925" y="208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Freeform 137"/>
            <p:cNvSpPr>
              <a:spLocks/>
            </p:cNvSpPr>
            <p:nvPr/>
          </p:nvSpPr>
          <p:spPr bwMode="auto">
            <a:xfrm>
              <a:off x="2184" y="2103"/>
              <a:ext cx="46" cy="80"/>
            </a:xfrm>
            <a:custGeom>
              <a:avLst/>
              <a:gdLst>
                <a:gd name="T0" fmla="*/ 0 w 123"/>
                <a:gd name="T1" fmla="*/ 213 h 213"/>
                <a:gd name="T2" fmla="*/ 123 w 123"/>
                <a:gd name="T3" fmla="*/ 107 h 213"/>
                <a:gd name="T4" fmla="*/ 123 w 12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13">
                  <a:moveTo>
                    <a:pt x="0" y="213"/>
                  </a:moveTo>
                  <a:lnTo>
                    <a:pt x="123" y="107"/>
                  </a:lnTo>
                  <a:lnTo>
                    <a:pt x="12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Freeform 138"/>
            <p:cNvSpPr>
              <a:spLocks/>
            </p:cNvSpPr>
            <p:nvPr/>
          </p:nvSpPr>
          <p:spPr bwMode="auto">
            <a:xfrm>
              <a:off x="2191" y="2096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Line 139"/>
            <p:cNvSpPr>
              <a:spLocks noChangeShapeType="1"/>
            </p:cNvSpPr>
            <p:nvPr/>
          </p:nvSpPr>
          <p:spPr bwMode="auto">
            <a:xfrm>
              <a:off x="2191" y="209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Freeform 140"/>
            <p:cNvSpPr>
              <a:spLocks/>
            </p:cNvSpPr>
            <p:nvPr/>
          </p:nvSpPr>
          <p:spPr bwMode="auto">
            <a:xfrm>
              <a:off x="2473" y="2085"/>
              <a:ext cx="85" cy="87"/>
            </a:xfrm>
            <a:custGeom>
              <a:avLst/>
              <a:gdLst>
                <a:gd name="T0" fmla="*/ 0 w 231"/>
                <a:gd name="T1" fmla="*/ 230 h 230"/>
                <a:gd name="T2" fmla="*/ 231 w 231"/>
                <a:gd name="T3" fmla="*/ 91 h 230"/>
                <a:gd name="T4" fmla="*/ 231 w 231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230">
                  <a:moveTo>
                    <a:pt x="0" y="230"/>
                  </a:moveTo>
                  <a:lnTo>
                    <a:pt x="231" y="91"/>
                  </a:lnTo>
                  <a:lnTo>
                    <a:pt x="23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Freeform 141"/>
            <p:cNvSpPr>
              <a:spLocks/>
            </p:cNvSpPr>
            <p:nvPr/>
          </p:nvSpPr>
          <p:spPr bwMode="auto">
            <a:xfrm>
              <a:off x="2520" y="2078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Line 142"/>
            <p:cNvSpPr>
              <a:spLocks noChangeShapeType="1"/>
            </p:cNvSpPr>
            <p:nvPr/>
          </p:nvSpPr>
          <p:spPr bwMode="auto">
            <a:xfrm>
              <a:off x="2520" y="207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Freeform 143"/>
            <p:cNvSpPr>
              <a:spLocks/>
            </p:cNvSpPr>
            <p:nvPr/>
          </p:nvSpPr>
          <p:spPr bwMode="auto">
            <a:xfrm>
              <a:off x="2694" y="2085"/>
              <a:ext cx="46" cy="93"/>
            </a:xfrm>
            <a:custGeom>
              <a:avLst/>
              <a:gdLst>
                <a:gd name="T0" fmla="*/ 0 w 123"/>
                <a:gd name="T1" fmla="*/ 244 h 244"/>
                <a:gd name="T2" fmla="*/ 123 w 123"/>
                <a:gd name="T3" fmla="*/ 61 h 244"/>
                <a:gd name="T4" fmla="*/ 123 w 123"/>
                <a:gd name="T5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44">
                  <a:moveTo>
                    <a:pt x="0" y="244"/>
                  </a:moveTo>
                  <a:lnTo>
                    <a:pt x="123" y="61"/>
                  </a:lnTo>
                  <a:lnTo>
                    <a:pt x="12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Freeform 144"/>
            <p:cNvSpPr>
              <a:spLocks/>
            </p:cNvSpPr>
            <p:nvPr/>
          </p:nvSpPr>
          <p:spPr bwMode="auto">
            <a:xfrm>
              <a:off x="2701" y="2078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Line 145"/>
            <p:cNvSpPr>
              <a:spLocks noChangeShapeType="1"/>
            </p:cNvSpPr>
            <p:nvPr/>
          </p:nvSpPr>
          <p:spPr bwMode="auto">
            <a:xfrm>
              <a:off x="2701" y="207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Freeform 146"/>
            <p:cNvSpPr>
              <a:spLocks/>
            </p:cNvSpPr>
            <p:nvPr/>
          </p:nvSpPr>
          <p:spPr bwMode="auto">
            <a:xfrm>
              <a:off x="2966" y="2085"/>
              <a:ext cx="57" cy="104"/>
            </a:xfrm>
            <a:custGeom>
              <a:avLst/>
              <a:gdLst>
                <a:gd name="T0" fmla="*/ 0 w 153"/>
                <a:gd name="T1" fmla="*/ 274 h 274"/>
                <a:gd name="T2" fmla="*/ 153 w 153"/>
                <a:gd name="T3" fmla="*/ 138 h 274"/>
                <a:gd name="T4" fmla="*/ 153 w 153"/>
                <a:gd name="T5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74">
                  <a:moveTo>
                    <a:pt x="0" y="274"/>
                  </a:moveTo>
                  <a:lnTo>
                    <a:pt x="153" y="138"/>
                  </a:lnTo>
                  <a:lnTo>
                    <a:pt x="15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9" name="Freeform 147"/>
            <p:cNvSpPr>
              <a:spLocks/>
            </p:cNvSpPr>
            <p:nvPr/>
          </p:nvSpPr>
          <p:spPr bwMode="auto">
            <a:xfrm>
              <a:off x="2984" y="2078"/>
              <a:ext cx="77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0" name="Line 148"/>
            <p:cNvSpPr>
              <a:spLocks noChangeShapeType="1"/>
            </p:cNvSpPr>
            <p:nvPr/>
          </p:nvSpPr>
          <p:spPr bwMode="auto">
            <a:xfrm>
              <a:off x="2984" y="207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1" name="Line 149"/>
            <p:cNvSpPr>
              <a:spLocks noChangeShapeType="1"/>
            </p:cNvSpPr>
            <p:nvPr/>
          </p:nvSpPr>
          <p:spPr bwMode="auto">
            <a:xfrm flipV="1">
              <a:off x="3350" y="1432"/>
              <a:ext cx="0" cy="9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2" name="Arc 150"/>
            <p:cNvSpPr>
              <a:spLocks/>
            </p:cNvSpPr>
            <p:nvPr/>
          </p:nvSpPr>
          <p:spPr bwMode="auto">
            <a:xfrm>
              <a:off x="3350" y="1340"/>
              <a:ext cx="79" cy="9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875"/>
                <a:gd name="T1" fmla="*/ 21600 h 21600"/>
                <a:gd name="T2" fmla="*/ 21875 w 21875"/>
                <a:gd name="T3" fmla="*/ 2 h 21600"/>
                <a:gd name="T4" fmla="*/ 21600 w 2187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75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91" y="0"/>
                    <a:pt x="21783" y="0"/>
                    <a:pt x="21875" y="1"/>
                  </a:cubicBezTo>
                </a:path>
                <a:path w="21875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91" y="0"/>
                    <a:pt x="21783" y="0"/>
                    <a:pt x="21875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3" name="Arc 151"/>
            <p:cNvSpPr>
              <a:spLocks/>
            </p:cNvSpPr>
            <p:nvPr/>
          </p:nvSpPr>
          <p:spPr bwMode="auto">
            <a:xfrm>
              <a:off x="3429" y="1340"/>
              <a:ext cx="102" cy="9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19"/>
                <a:gd name="T2" fmla="*/ 21599 w 21600"/>
                <a:gd name="T3" fmla="*/ 21819 h 21819"/>
                <a:gd name="T4" fmla="*/ 0 w 21600"/>
                <a:gd name="T5" fmla="*/ 21600 h 2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73"/>
                    <a:pt x="21599" y="21746"/>
                    <a:pt x="21598" y="21818"/>
                  </a:cubicBezTo>
                </a:path>
                <a:path w="21600" h="218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73"/>
                    <a:pt x="21599" y="21746"/>
                    <a:pt x="21598" y="2181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4" name="Line 152"/>
            <p:cNvSpPr>
              <a:spLocks noChangeShapeType="1"/>
            </p:cNvSpPr>
            <p:nvPr/>
          </p:nvSpPr>
          <p:spPr bwMode="auto">
            <a:xfrm>
              <a:off x="3532" y="1438"/>
              <a:ext cx="7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5" name="Freeform 153"/>
            <p:cNvSpPr>
              <a:spLocks/>
            </p:cNvSpPr>
            <p:nvPr/>
          </p:nvSpPr>
          <p:spPr bwMode="auto">
            <a:xfrm>
              <a:off x="3555" y="1418"/>
              <a:ext cx="56" cy="40"/>
            </a:xfrm>
            <a:custGeom>
              <a:avLst/>
              <a:gdLst>
                <a:gd name="T0" fmla="*/ 56 w 56"/>
                <a:gd name="T1" fmla="*/ 20 h 40"/>
                <a:gd name="T2" fmla="*/ 0 w 56"/>
                <a:gd name="T3" fmla="*/ 0 h 40"/>
                <a:gd name="T4" fmla="*/ 15 w 56"/>
                <a:gd name="T5" fmla="*/ 20 h 40"/>
                <a:gd name="T6" fmla="*/ 0 w 56"/>
                <a:gd name="T7" fmla="*/ 40 h 40"/>
                <a:gd name="T8" fmla="*/ 56 w 56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56" y="20"/>
                  </a:moveTo>
                  <a:lnTo>
                    <a:pt x="0" y="0"/>
                  </a:lnTo>
                  <a:lnTo>
                    <a:pt x="15" y="20"/>
                  </a:lnTo>
                  <a:lnTo>
                    <a:pt x="0" y="40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6" name="Line 154"/>
            <p:cNvSpPr>
              <a:spLocks noChangeShapeType="1"/>
            </p:cNvSpPr>
            <p:nvPr/>
          </p:nvSpPr>
          <p:spPr bwMode="auto">
            <a:xfrm flipV="1">
              <a:off x="565" y="1034"/>
              <a:ext cx="0" cy="119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7" name="Arc 155"/>
            <p:cNvSpPr>
              <a:spLocks/>
            </p:cNvSpPr>
            <p:nvPr/>
          </p:nvSpPr>
          <p:spPr bwMode="auto">
            <a:xfrm>
              <a:off x="565" y="889"/>
              <a:ext cx="102" cy="14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600"/>
                <a:gd name="T1" fmla="*/ 21749 h 21749"/>
                <a:gd name="T2" fmla="*/ 21600 w 21600"/>
                <a:gd name="T3" fmla="*/ 0 h 21749"/>
                <a:gd name="T4" fmla="*/ 21600 w 21600"/>
                <a:gd name="T5" fmla="*/ 21600 h 2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9" fill="none" extrusionOk="0">
                  <a:moveTo>
                    <a:pt x="0" y="21749"/>
                  </a:moveTo>
                  <a:cubicBezTo>
                    <a:pt x="0" y="21699"/>
                    <a:pt x="0" y="2164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749" stroke="0" extrusionOk="0">
                  <a:moveTo>
                    <a:pt x="0" y="21749"/>
                  </a:moveTo>
                  <a:cubicBezTo>
                    <a:pt x="0" y="21699"/>
                    <a:pt x="0" y="2164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8" name="Arc 156"/>
            <p:cNvSpPr>
              <a:spLocks/>
            </p:cNvSpPr>
            <p:nvPr/>
          </p:nvSpPr>
          <p:spPr bwMode="auto">
            <a:xfrm>
              <a:off x="667" y="889"/>
              <a:ext cx="113" cy="8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9" name="Arc 157"/>
            <p:cNvSpPr>
              <a:spLocks/>
            </p:cNvSpPr>
            <p:nvPr/>
          </p:nvSpPr>
          <p:spPr bwMode="auto">
            <a:xfrm>
              <a:off x="780" y="972"/>
              <a:ext cx="5" cy="57"/>
            </a:xfrm>
            <a:custGeom>
              <a:avLst/>
              <a:gdLst>
                <a:gd name="G0" fmla="+- 0 0 0"/>
                <a:gd name="G1" fmla="+- 21188 0 0"/>
                <a:gd name="G2" fmla="+- 21600 0 0"/>
                <a:gd name="T0" fmla="*/ 4201 w 21600"/>
                <a:gd name="T1" fmla="*/ 0 h 21456"/>
                <a:gd name="T2" fmla="*/ 21598 w 21600"/>
                <a:gd name="T3" fmla="*/ 21456 h 21456"/>
                <a:gd name="T4" fmla="*/ 0 w 21600"/>
                <a:gd name="T5" fmla="*/ 21188 h 2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456" fill="none" extrusionOk="0">
                  <a:moveTo>
                    <a:pt x="4200" y="0"/>
                  </a:moveTo>
                  <a:cubicBezTo>
                    <a:pt x="14313" y="2005"/>
                    <a:pt x="21600" y="10878"/>
                    <a:pt x="21600" y="21188"/>
                  </a:cubicBezTo>
                  <a:cubicBezTo>
                    <a:pt x="21600" y="21277"/>
                    <a:pt x="21599" y="21366"/>
                    <a:pt x="21598" y="21456"/>
                  </a:cubicBezTo>
                </a:path>
                <a:path w="21600" h="21456" stroke="0" extrusionOk="0">
                  <a:moveTo>
                    <a:pt x="4200" y="0"/>
                  </a:moveTo>
                  <a:cubicBezTo>
                    <a:pt x="14313" y="2005"/>
                    <a:pt x="21600" y="10878"/>
                    <a:pt x="21600" y="21188"/>
                  </a:cubicBezTo>
                  <a:cubicBezTo>
                    <a:pt x="21600" y="21277"/>
                    <a:pt x="21599" y="21366"/>
                    <a:pt x="21598" y="21456"/>
                  </a:cubicBezTo>
                  <a:lnTo>
                    <a:pt x="0" y="21188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0" name="Line 158"/>
            <p:cNvSpPr>
              <a:spLocks noChangeShapeType="1"/>
            </p:cNvSpPr>
            <p:nvPr/>
          </p:nvSpPr>
          <p:spPr bwMode="auto">
            <a:xfrm>
              <a:off x="787" y="1029"/>
              <a:ext cx="36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1" name="Freeform 159"/>
            <p:cNvSpPr>
              <a:spLocks/>
            </p:cNvSpPr>
            <p:nvPr/>
          </p:nvSpPr>
          <p:spPr bwMode="auto">
            <a:xfrm>
              <a:off x="1093" y="1009"/>
              <a:ext cx="55" cy="40"/>
            </a:xfrm>
            <a:custGeom>
              <a:avLst/>
              <a:gdLst>
                <a:gd name="T0" fmla="*/ 55 w 55"/>
                <a:gd name="T1" fmla="*/ 20 h 40"/>
                <a:gd name="T2" fmla="*/ 0 w 55"/>
                <a:gd name="T3" fmla="*/ 0 h 40"/>
                <a:gd name="T4" fmla="*/ 14 w 55"/>
                <a:gd name="T5" fmla="*/ 20 h 40"/>
                <a:gd name="T6" fmla="*/ 0 w 55"/>
                <a:gd name="T7" fmla="*/ 40 h 40"/>
                <a:gd name="T8" fmla="*/ 55 w 55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0">
                  <a:moveTo>
                    <a:pt x="55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40"/>
                  </a:lnTo>
                  <a:lnTo>
                    <a:pt x="55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2" name="Arc 160"/>
            <p:cNvSpPr>
              <a:spLocks/>
            </p:cNvSpPr>
            <p:nvPr/>
          </p:nvSpPr>
          <p:spPr bwMode="auto">
            <a:xfrm>
              <a:off x="1698" y="2552"/>
              <a:ext cx="160" cy="12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74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7" y="21600"/>
                    <a:pt x="95" y="12035"/>
                    <a:pt x="-1" y="17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7" y="21600"/>
                    <a:pt x="95" y="12035"/>
                    <a:pt x="-1" y="17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3" name="Arc 161"/>
            <p:cNvSpPr>
              <a:spLocks/>
            </p:cNvSpPr>
            <p:nvPr/>
          </p:nvSpPr>
          <p:spPr bwMode="auto">
            <a:xfrm>
              <a:off x="447" y="489"/>
              <a:ext cx="1250" cy="206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7 w 21617"/>
                <a:gd name="T1" fmla="*/ 21600 h 21600"/>
                <a:gd name="T2" fmla="*/ 0 w 21617"/>
                <a:gd name="T3" fmla="*/ 10 h 21600"/>
                <a:gd name="T4" fmla="*/ 21600 w 2161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7" h="21600" fill="none" extrusionOk="0">
                  <a:moveTo>
                    <a:pt x="21616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74" y="21600"/>
                    <a:pt x="5" y="11935"/>
                    <a:pt x="0" y="9"/>
                  </a:cubicBezTo>
                </a:path>
                <a:path w="21617" h="21600" stroke="0" extrusionOk="0">
                  <a:moveTo>
                    <a:pt x="21616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74" y="21600"/>
                    <a:pt x="5" y="11935"/>
                    <a:pt x="0" y="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4" name="Freeform 162"/>
            <p:cNvSpPr>
              <a:spLocks/>
            </p:cNvSpPr>
            <p:nvPr/>
          </p:nvSpPr>
          <p:spPr bwMode="auto">
            <a:xfrm>
              <a:off x="427" y="490"/>
              <a:ext cx="40" cy="56"/>
            </a:xfrm>
            <a:custGeom>
              <a:avLst/>
              <a:gdLst>
                <a:gd name="T0" fmla="*/ 20 w 40"/>
                <a:gd name="T1" fmla="*/ 0 h 56"/>
                <a:gd name="T2" fmla="*/ 0 w 40"/>
                <a:gd name="T3" fmla="*/ 56 h 56"/>
                <a:gd name="T4" fmla="*/ 20 w 40"/>
                <a:gd name="T5" fmla="*/ 42 h 56"/>
                <a:gd name="T6" fmla="*/ 40 w 40"/>
                <a:gd name="T7" fmla="*/ 56 h 56"/>
                <a:gd name="T8" fmla="*/ 20 w 40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6">
                  <a:moveTo>
                    <a:pt x="20" y="0"/>
                  </a:moveTo>
                  <a:lnTo>
                    <a:pt x="0" y="56"/>
                  </a:lnTo>
                  <a:lnTo>
                    <a:pt x="20" y="42"/>
                  </a:lnTo>
                  <a:lnTo>
                    <a:pt x="40" y="5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000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418263" cy="20146963"/>
            <a:chOff x="192" y="144"/>
            <a:chExt cx="4043" cy="126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36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18" y="172"/>
              <a:ext cx="4017" cy="5436"/>
              <a:chOff x="218" y="172"/>
              <a:chExt cx="4017" cy="5436"/>
            </a:xfrm>
          </p:grpSpPr>
          <p:sp>
            <p:nvSpPr>
              <p:cNvPr id="7215" name="Rectangle 5"/>
              <p:cNvSpPr>
                <a:spLocks noChangeArrowheads="1"/>
              </p:cNvSpPr>
              <p:nvPr/>
            </p:nvSpPr>
            <p:spPr bwMode="auto">
              <a:xfrm>
                <a:off x="218" y="4521"/>
                <a:ext cx="1761" cy="106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6" name="Rectangle 6"/>
              <p:cNvSpPr>
                <a:spLocks noChangeArrowheads="1"/>
              </p:cNvSpPr>
              <p:nvPr/>
            </p:nvSpPr>
            <p:spPr bwMode="auto">
              <a:xfrm>
                <a:off x="218" y="2307"/>
                <a:ext cx="1761" cy="106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7" name="Rectangle 7"/>
              <p:cNvSpPr>
                <a:spLocks noChangeArrowheads="1"/>
              </p:cNvSpPr>
              <p:nvPr/>
            </p:nvSpPr>
            <p:spPr bwMode="auto">
              <a:xfrm>
                <a:off x="218" y="3414"/>
                <a:ext cx="1761" cy="106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8" name="Rectangle 8"/>
              <p:cNvSpPr>
                <a:spLocks noChangeArrowheads="1"/>
              </p:cNvSpPr>
              <p:nvPr/>
            </p:nvSpPr>
            <p:spPr bwMode="auto">
              <a:xfrm>
                <a:off x="624" y="330"/>
                <a:ext cx="3051" cy="184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19" name="Oval 9"/>
              <p:cNvSpPr>
                <a:spLocks noChangeArrowheads="1"/>
              </p:cNvSpPr>
              <p:nvPr/>
            </p:nvSpPr>
            <p:spPr bwMode="auto">
              <a:xfrm>
                <a:off x="1848" y="4106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0" name="Rectangle 10"/>
              <p:cNvSpPr>
                <a:spLocks noChangeArrowheads="1"/>
              </p:cNvSpPr>
              <p:nvPr/>
            </p:nvSpPr>
            <p:spPr bwMode="auto">
              <a:xfrm>
                <a:off x="1412" y="3975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1" name="Oval 11"/>
              <p:cNvSpPr>
                <a:spLocks noChangeArrowheads="1"/>
              </p:cNvSpPr>
              <p:nvPr/>
            </p:nvSpPr>
            <p:spPr bwMode="auto">
              <a:xfrm>
                <a:off x="1404" y="4106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2" name="Rectangle 12"/>
              <p:cNvSpPr>
                <a:spLocks noChangeArrowheads="1"/>
              </p:cNvSpPr>
              <p:nvPr/>
            </p:nvSpPr>
            <p:spPr bwMode="auto">
              <a:xfrm>
                <a:off x="1113" y="3975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3" name="Oval 13"/>
              <p:cNvSpPr>
                <a:spLocks noChangeArrowheads="1"/>
              </p:cNvSpPr>
              <p:nvPr/>
            </p:nvSpPr>
            <p:spPr bwMode="auto">
              <a:xfrm>
                <a:off x="1258" y="4106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4" name="Rectangle 14"/>
              <p:cNvSpPr>
                <a:spLocks noChangeArrowheads="1"/>
              </p:cNvSpPr>
              <p:nvPr/>
            </p:nvSpPr>
            <p:spPr bwMode="auto">
              <a:xfrm>
                <a:off x="818" y="3975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5" name="Rectangle 15"/>
              <p:cNvSpPr>
                <a:spLocks noChangeArrowheads="1"/>
              </p:cNvSpPr>
              <p:nvPr/>
            </p:nvSpPr>
            <p:spPr bwMode="auto">
              <a:xfrm>
                <a:off x="1107" y="4106"/>
                <a:ext cx="59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6" name="Line 16"/>
              <p:cNvSpPr>
                <a:spLocks noChangeShapeType="1"/>
              </p:cNvSpPr>
              <p:nvPr/>
            </p:nvSpPr>
            <p:spPr bwMode="auto">
              <a:xfrm>
                <a:off x="1107" y="4106"/>
                <a:ext cx="6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7" name="Line 17"/>
              <p:cNvSpPr>
                <a:spLocks noChangeShapeType="1"/>
              </p:cNvSpPr>
              <p:nvPr/>
            </p:nvSpPr>
            <p:spPr bwMode="auto">
              <a:xfrm flipV="1">
                <a:off x="1107" y="4106"/>
                <a:ext cx="6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8" name="Rectangle 18"/>
              <p:cNvSpPr>
                <a:spLocks noChangeArrowheads="1"/>
              </p:cNvSpPr>
              <p:nvPr/>
            </p:nvSpPr>
            <p:spPr bwMode="auto">
              <a:xfrm>
                <a:off x="1639" y="3914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29" name="Oval 19"/>
              <p:cNvSpPr>
                <a:spLocks noChangeArrowheads="1"/>
              </p:cNvSpPr>
              <p:nvPr/>
            </p:nvSpPr>
            <p:spPr bwMode="auto">
              <a:xfrm>
                <a:off x="961" y="4106"/>
                <a:ext cx="58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0" name="Rectangle 20"/>
              <p:cNvSpPr>
                <a:spLocks noChangeArrowheads="1"/>
              </p:cNvSpPr>
              <p:nvPr/>
            </p:nvSpPr>
            <p:spPr bwMode="auto">
              <a:xfrm>
                <a:off x="1259" y="3880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1" name="Oval 21"/>
              <p:cNvSpPr>
                <a:spLocks noChangeArrowheads="1"/>
              </p:cNvSpPr>
              <p:nvPr/>
            </p:nvSpPr>
            <p:spPr bwMode="auto">
              <a:xfrm>
                <a:off x="810" y="4106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2" name="Rectangle 22"/>
              <p:cNvSpPr>
                <a:spLocks noChangeArrowheads="1"/>
              </p:cNvSpPr>
              <p:nvPr/>
            </p:nvSpPr>
            <p:spPr bwMode="auto">
              <a:xfrm>
                <a:off x="961" y="3880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3" name="Oval 23"/>
              <p:cNvSpPr>
                <a:spLocks noChangeArrowheads="1"/>
              </p:cNvSpPr>
              <p:nvPr/>
            </p:nvSpPr>
            <p:spPr bwMode="auto">
              <a:xfrm>
                <a:off x="648" y="4106"/>
                <a:ext cx="58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4" name="Rectangle 24"/>
              <p:cNvSpPr>
                <a:spLocks noChangeArrowheads="1"/>
              </p:cNvSpPr>
              <p:nvPr/>
            </p:nvSpPr>
            <p:spPr bwMode="auto">
              <a:xfrm>
                <a:off x="628" y="3981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5" name="Oval 25"/>
              <p:cNvSpPr>
                <a:spLocks noChangeArrowheads="1"/>
              </p:cNvSpPr>
              <p:nvPr/>
            </p:nvSpPr>
            <p:spPr bwMode="auto">
              <a:xfrm>
                <a:off x="1331" y="4284"/>
                <a:ext cx="58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6" name="Rectangle 26"/>
              <p:cNvSpPr>
                <a:spLocks noChangeArrowheads="1"/>
              </p:cNvSpPr>
              <p:nvPr/>
            </p:nvSpPr>
            <p:spPr bwMode="auto">
              <a:xfrm>
                <a:off x="1885" y="3847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7" name="Oval 27"/>
              <p:cNvSpPr>
                <a:spLocks noChangeArrowheads="1"/>
              </p:cNvSpPr>
              <p:nvPr/>
            </p:nvSpPr>
            <p:spPr bwMode="auto">
              <a:xfrm>
                <a:off x="1107" y="4317"/>
                <a:ext cx="59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8" name="Rectangle 28"/>
              <p:cNvSpPr>
                <a:spLocks noChangeArrowheads="1"/>
              </p:cNvSpPr>
              <p:nvPr/>
            </p:nvSpPr>
            <p:spPr bwMode="auto">
              <a:xfrm>
                <a:off x="372" y="3880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9" name="Oval 29"/>
              <p:cNvSpPr>
                <a:spLocks noChangeArrowheads="1"/>
              </p:cNvSpPr>
              <p:nvPr/>
            </p:nvSpPr>
            <p:spPr bwMode="auto">
              <a:xfrm>
                <a:off x="346" y="4145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0" name="Rectangle 30"/>
              <p:cNvSpPr>
                <a:spLocks noChangeArrowheads="1"/>
              </p:cNvSpPr>
              <p:nvPr/>
            </p:nvSpPr>
            <p:spPr bwMode="auto">
              <a:xfrm>
                <a:off x="1462" y="3646"/>
                <a:ext cx="14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1" name="Oval 31"/>
              <p:cNvSpPr>
                <a:spLocks noChangeArrowheads="1"/>
              </p:cNvSpPr>
              <p:nvPr/>
            </p:nvSpPr>
            <p:spPr bwMode="auto">
              <a:xfrm>
                <a:off x="539" y="4228"/>
                <a:ext cx="58" cy="63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2" name="Rectangle 32"/>
              <p:cNvSpPr>
                <a:spLocks noChangeArrowheads="1"/>
              </p:cNvSpPr>
              <p:nvPr/>
            </p:nvSpPr>
            <p:spPr bwMode="auto">
              <a:xfrm>
                <a:off x="646" y="3646"/>
                <a:ext cx="14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3" name="Oval 33"/>
              <p:cNvSpPr>
                <a:spLocks noChangeArrowheads="1"/>
              </p:cNvSpPr>
              <p:nvPr/>
            </p:nvSpPr>
            <p:spPr bwMode="auto">
              <a:xfrm>
                <a:off x="1905" y="5214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4" name="Rectangle 34"/>
              <p:cNvSpPr>
                <a:spLocks noChangeArrowheads="1"/>
              </p:cNvSpPr>
              <p:nvPr/>
            </p:nvSpPr>
            <p:spPr bwMode="auto">
              <a:xfrm>
                <a:off x="1412" y="5083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5" name="Oval 35"/>
              <p:cNvSpPr>
                <a:spLocks noChangeArrowheads="1"/>
              </p:cNvSpPr>
              <p:nvPr/>
            </p:nvSpPr>
            <p:spPr bwMode="auto">
              <a:xfrm>
                <a:off x="1404" y="5214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6" name="Rectangle 36"/>
              <p:cNvSpPr>
                <a:spLocks noChangeArrowheads="1"/>
              </p:cNvSpPr>
              <p:nvPr/>
            </p:nvSpPr>
            <p:spPr bwMode="auto">
              <a:xfrm>
                <a:off x="1113" y="5083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7" name="Oval 37"/>
              <p:cNvSpPr>
                <a:spLocks noChangeArrowheads="1"/>
              </p:cNvSpPr>
              <p:nvPr/>
            </p:nvSpPr>
            <p:spPr bwMode="auto">
              <a:xfrm>
                <a:off x="1258" y="5214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8" name="Rectangle 38"/>
              <p:cNvSpPr>
                <a:spLocks noChangeArrowheads="1"/>
              </p:cNvSpPr>
              <p:nvPr/>
            </p:nvSpPr>
            <p:spPr bwMode="auto">
              <a:xfrm>
                <a:off x="818" y="5083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9" name="Rectangle 39"/>
              <p:cNvSpPr>
                <a:spLocks noChangeArrowheads="1"/>
              </p:cNvSpPr>
              <p:nvPr/>
            </p:nvSpPr>
            <p:spPr bwMode="auto">
              <a:xfrm>
                <a:off x="1107" y="5214"/>
                <a:ext cx="59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0" name="Line 40"/>
              <p:cNvSpPr>
                <a:spLocks noChangeShapeType="1"/>
              </p:cNvSpPr>
              <p:nvPr/>
            </p:nvSpPr>
            <p:spPr bwMode="auto">
              <a:xfrm>
                <a:off x="1107" y="5214"/>
                <a:ext cx="6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1" name="Line 41"/>
              <p:cNvSpPr>
                <a:spLocks noChangeShapeType="1"/>
              </p:cNvSpPr>
              <p:nvPr/>
            </p:nvSpPr>
            <p:spPr bwMode="auto">
              <a:xfrm flipV="1">
                <a:off x="1107" y="5214"/>
                <a:ext cx="6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2" name="Rectangle 42"/>
              <p:cNvSpPr>
                <a:spLocks noChangeArrowheads="1"/>
              </p:cNvSpPr>
              <p:nvPr/>
            </p:nvSpPr>
            <p:spPr bwMode="auto">
              <a:xfrm>
                <a:off x="1652" y="4983"/>
                <a:ext cx="14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3" name="Oval 43"/>
              <p:cNvSpPr>
                <a:spLocks noChangeArrowheads="1"/>
              </p:cNvSpPr>
              <p:nvPr/>
            </p:nvSpPr>
            <p:spPr bwMode="auto">
              <a:xfrm>
                <a:off x="961" y="5214"/>
                <a:ext cx="58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4" name="Rectangle 44"/>
              <p:cNvSpPr>
                <a:spLocks noChangeArrowheads="1"/>
              </p:cNvSpPr>
              <p:nvPr/>
            </p:nvSpPr>
            <p:spPr bwMode="auto">
              <a:xfrm>
                <a:off x="1410" y="4988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5" name="Oval 45"/>
              <p:cNvSpPr>
                <a:spLocks noChangeArrowheads="1"/>
              </p:cNvSpPr>
              <p:nvPr/>
            </p:nvSpPr>
            <p:spPr bwMode="auto">
              <a:xfrm>
                <a:off x="805" y="5208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6" name="Rectangle 46"/>
              <p:cNvSpPr>
                <a:spLocks noChangeArrowheads="1"/>
              </p:cNvSpPr>
              <p:nvPr/>
            </p:nvSpPr>
            <p:spPr bwMode="auto">
              <a:xfrm>
                <a:off x="1113" y="4988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7" name="Oval 47"/>
              <p:cNvSpPr>
                <a:spLocks noChangeArrowheads="1"/>
              </p:cNvSpPr>
              <p:nvPr/>
            </p:nvSpPr>
            <p:spPr bwMode="auto">
              <a:xfrm>
                <a:off x="518" y="5292"/>
                <a:ext cx="58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8" name="Rectangle 48"/>
              <p:cNvSpPr>
                <a:spLocks noChangeArrowheads="1"/>
              </p:cNvSpPr>
              <p:nvPr/>
            </p:nvSpPr>
            <p:spPr bwMode="auto">
              <a:xfrm>
                <a:off x="815" y="5005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9" name="Oval 49"/>
              <p:cNvSpPr>
                <a:spLocks noChangeArrowheads="1"/>
              </p:cNvSpPr>
              <p:nvPr/>
            </p:nvSpPr>
            <p:spPr bwMode="auto">
              <a:xfrm>
                <a:off x="1331" y="5392"/>
                <a:ext cx="58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0" name="Rectangle 50"/>
              <p:cNvSpPr>
                <a:spLocks noChangeArrowheads="1"/>
              </p:cNvSpPr>
              <p:nvPr/>
            </p:nvSpPr>
            <p:spPr bwMode="auto">
              <a:xfrm>
                <a:off x="1942" y="4838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1" name="Oval 51"/>
              <p:cNvSpPr>
                <a:spLocks noChangeArrowheads="1"/>
              </p:cNvSpPr>
              <p:nvPr/>
            </p:nvSpPr>
            <p:spPr bwMode="auto">
              <a:xfrm>
                <a:off x="1107" y="5420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2" name="Rectangle 52"/>
              <p:cNvSpPr>
                <a:spLocks noChangeArrowheads="1"/>
              </p:cNvSpPr>
              <p:nvPr/>
            </p:nvSpPr>
            <p:spPr bwMode="auto">
              <a:xfrm>
                <a:off x="346" y="4827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3" name="Oval 53"/>
              <p:cNvSpPr>
                <a:spLocks noChangeArrowheads="1"/>
              </p:cNvSpPr>
              <p:nvPr/>
            </p:nvSpPr>
            <p:spPr bwMode="auto">
              <a:xfrm>
                <a:off x="325" y="5303"/>
                <a:ext cx="59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4" name="Rectangle 54"/>
              <p:cNvSpPr>
                <a:spLocks noChangeArrowheads="1"/>
              </p:cNvSpPr>
              <p:nvPr/>
            </p:nvSpPr>
            <p:spPr bwMode="auto">
              <a:xfrm>
                <a:off x="1165" y="4755"/>
                <a:ext cx="14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5" name="Oval 55"/>
              <p:cNvSpPr>
                <a:spLocks noChangeArrowheads="1"/>
              </p:cNvSpPr>
              <p:nvPr/>
            </p:nvSpPr>
            <p:spPr bwMode="auto">
              <a:xfrm>
                <a:off x="664" y="5225"/>
                <a:ext cx="59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6" name="Rectangle 56"/>
              <p:cNvSpPr>
                <a:spLocks noChangeArrowheads="1"/>
              </p:cNvSpPr>
              <p:nvPr/>
            </p:nvSpPr>
            <p:spPr bwMode="auto">
              <a:xfrm>
                <a:off x="479" y="4994"/>
                <a:ext cx="14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7" name="Oval 57"/>
              <p:cNvSpPr>
                <a:spLocks noChangeArrowheads="1"/>
              </p:cNvSpPr>
              <p:nvPr/>
            </p:nvSpPr>
            <p:spPr bwMode="auto">
              <a:xfrm>
                <a:off x="3389" y="1363"/>
                <a:ext cx="103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8" name="Rectangle 58"/>
              <p:cNvSpPr>
                <a:spLocks noChangeArrowheads="1"/>
              </p:cNvSpPr>
              <p:nvPr/>
            </p:nvSpPr>
            <p:spPr bwMode="auto">
              <a:xfrm>
                <a:off x="2630" y="1138"/>
                <a:ext cx="14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9" name="Oval 59"/>
              <p:cNvSpPr>
                <a:spLocks noChangeArrowheads="1"/>
              </p:cNvSpPr>
              <p:nvPr/>
            </p:nvSpPr>
            <p:spPr bwMode="auto">
              <a:xfrm>
                <a:off x="2622" y="1363"/>
                <a:ext cx="103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0" name="Rectangle 60"/>
              <p:cNvSpPr>
                <a:spLocks noChangeArrowheads="1"/>
              </p:cNvSpPr>
              <p:nvPr/>
            </p:nvSpPr>
            <p:spPr bwMode="auto">
              <a:xfrm>
                <a:off x="2229" y="1144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1" name="Oval 61"/>
              <p:cNvSpPr>
                <a:spLocks noChangeArrowheads="1"/>
              </p:cNvSpPr>
              <p:nvPr/>
            </p:nvSpPr>
            <p:spPr bwMode="auto">
              <a:xfrm>
                <a:off x="2367" y="1363"/>
                <a:ext cx="102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2" name="Rectangle 62"/>
              <p:cNvSpPr>
                <a:spLocks noChangeArrowheads="1"/>
              </p:cNvSpPr>
              <p:nvPr/>
            </p:nvSpPr>
            <p:spPr bwMode="auto">
              <a:xfrm>
                <a:off x="1817" y="1138"/>
                <a:ext cx="14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3" name="Rectangle 63"/>
              <p:cNvSpPr>
                <a:spLocks noChangeArrowheads="1"/>
              </p:cNvSpPr>
              <p:nvPr/>
            </p:nvSpPr>
            <p:spPr bwMode="auto">
              <a:xfrm>
                <a:off x="2106" y="1363"/>
                <a:ext cx="103" cy="110"/>
              </a:xfrm>
              <a:prstGeom prst="rect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4" name="Line 64"/>
              <p:cNvSpPr>
                <a:spLocks noChangeShapeType="1"/>
              </p:cNvSpPr>
              <p:nvPr/>
            </p:nvSpPr>
            <p:spPr bwMode="auto">
              <a:xfrm>
                <a:off x="2106" y="1363"/>
                <a:ext cx="99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5" name="Line 65"/>
              <p:cNvSpPr>
                <a:spLocks noChangeShapeType="1"/>
              </p:cNvSpPr>
              <p:nvPr/>
            </p:nvSpPr>
            <p:spPr bwMode="auto">
              <a:xfrm flipV="1">
                <a:off x="2106" y="1363"/>
                <a:ext cx="99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6" name="Rectangle 66"/>
              <p:cNvSpPr>
                <a:spLocks noChangeArrowheads="1"/>
              </p:cNvSpPr>
              <p:nvPr/>
            </p:nvSpPr>
            <p:spPr bwMode="auto">
              <a:xfrm>
                <a:off x="2954" y="993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7" name="Oval 67"/>
              <p:cNvSpPr>
                <a:spLocks noChangeArrowheads="1"/>
              </p:cNvSpPr>
              <p:nvPr/>
            </p:nvSpPr>
            <p:spPr bwMode="auto">
              <a:xfrm>
                <a:off x="1850" y="1363"/>
                <a:ext cx="103" cy="110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8" name="Rectangle 68"/>
              <p:cNvSpPr>
                <a:spLocks noChangeArrowheads="1"/>
              </p:cNvSpPr>
              <p:nvPr/>
            </p:nvSpPr>
            <p:spPr bwMode="auto">
              <a:xfrm>
                <a:off x="2260" y="982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9" name="Oval 69"/>
              <p:cNvSpPr>
                <a:spLocks noChangeArrowheads="1"/>
              </p:cNvSpPr>
              <p:nvPr/>
            </p:nvSpPr>
            <p:spPr bwMode="auto">
              <a:xfrm>
                <a:off x="1595" y="1363"/>
                <a:ext cx="102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0" name="Rectangle 70"/>
              <p:cNvSpPr>
                <a:spLocks noChangeArrowheads="1"/>
              </p:cNvSpPr>
              <p:nvPr/>
            </p:nvSpPr>
            <p:spPr bwMode="auto">
              <a:xfrm>
                <a:off x="1759" y="977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1" name="Oval 71"/>
              <p:cNvSpPr>
                <a:spLocks noChangeArrowheads="1"/>
              </p:cNvSpPr>
              <p:nvPr/>
            </p:nvSpPr>
            <p:spPr bwMode="auto">
              <a:xfrm>
                <a:off x="1115" y="1520"/>
                <a:ext cx="103" cy="109"/>
              </a:xfrm>
              <a:prstGeom prst="ellipse">
                <a:avLst/>
              </a:prstGeom>
              <a:solidFill>
                <a:srgbClr val="00000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" name="Rectangle 72"/>
              <p:cNvSpPr>
                <a:spLocks noChangeArrowheads="1"/>
              </p:cNvSpPr>
              <p:nvPr/>
            </p:nvSpPr>
            <p:spPr bwMode="auto">
              <a:xfrm>
                <a:off x="1394" y="1138"/>
                <a:ext cx="15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3" name="Oval 73"/>
              <p:cNvSpPr>
                <a:spLocks noChangeArrowheads="1"/>
              </p:cNvSpPr>
              <p:nvPr/>
            </p:nvSpPr>
            <p:spPr bwMode="auto">
              <a:xfrm>
                <a:off x="708" y="1558"/>
                <a:ext cx="103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" name="Rectangle 74"/>
              <p:cNvSpPr>
                <a:spLocks noChangeArrowheads="1"/>
              </p:cNvSpPr>
              <p:nvPr/>
            </p:nvSpPr>
            <p:spPr bwMode="auto">
              <a:xfrm>
                <a:off x="3392" y="977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5" name="Oval 75"/>
              <p:cNvSpPr>
                <a:spLocks noChangeArrowheads="1"/>
              </p:cNvSpPr>
              <p:nvPr/>
            </p:nvSpPr>
            <p:spPr bwMode="auto">
              <a:xfrm>
                <a:off x="2106" y="1803"/>
                <a:ext cx="103" cy="11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" name="Rectangle 76"/>
              <p:cNvSpPr>
                <a:spLocks noChangeArrowheads="1"/>
              </p:cNvSpPr>
              <p:nvPr/>
            </p:nvSpPr>
            <p:spPr bwMode="auto">
              <a:xfrm>
                <a:off x="852" y="988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7" name="Oval 77"/>
              <p:cNvSpPr>
                <a:spLocks noChangeArrowheads="1"/>
              </p:cNvSpPr>
              <p:nvPr/>
            </p:nvSpPr>
            <p:spPr bwMode="auto">
              <a:xfrm>
                <a:off x="2503" y="1770"/>
                <a:ext cx="102" cy="109"/>
              </a:xfrm>
              <a:prstGeom prst="ellipse">
                <a:avLst/>
              </a:prstGeom>
              <a:solidFill>
                <a:srgbClr val="00000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" name="Rectangle 78"/>
              <p:cNvSpPr>
                <a:spLocks noChangeArrowheads="1"/>
              </p:cNvSpPr>
              <p:nvPr/>
            </p:nvSpPr>
            <p:spPr bwMode="auto">
              <a:xfrm>
                <a:off x="2719" y="565"/>
                <a:ext cx="23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9" name="Oval 79"/>
              <p:cNvSpPr>
                <a:spLocks noChangeArrowheads="1"/>
              </p:cNvSpPr>
              <p:nvPr/>
            </p:nvSpPr>
            <p:spPr bwMode="auto">
              <a:xfrm>
                <a:off x="1381" y="1363"/>
                <a:ext cx="103" cy="110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0" name="Rectangle 80"/>
              <p:cNvSpPr>
                <a:spLocks noChangeArrowheads="1"/>
              </p:cNvSpPr>
              <p:nvPr/>
            </p:nvSpPr>
            <p:spPr bwMode="auto">
              <a:xfrm>
                <a:off x="1663" y="553"/>
                <a:ext cx="24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1" name="Oval 81"/>
              <p:cNvSpPr>
                <a:spLocks noChangeArrowheads="1"/>
              </p:cNvSpPr>
              <p:nvPr/>
            </p:nvSpPr>
            <p:spPr bwMode="auto">
              <a:xfrm>
                <a:off x="1848" y="2997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2" name="Rectangle 82"/>
              <p:cNvSpPr>
                <a:spLocks noChangeArrowheads="1"/>
              </p:cNvSpPr>
              <p:nvPr/>
            </p:nvSpPr>
            <p:spPr bwMode="auto">
              <a:xfrm>
                <a:off x="1412" y="2872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3" name="Oval 83"/>
              <p:cNvSpPr>
                <a:spLocks noChangeArrowheads="1"/>
              </p:cNvSpPr>
              <p:nvPr/>
            </p:nvSpPr>
            <p:spPr bwMode="auto">
              <a:xfrm>
                <a:off x="1404" y="2997"/>
                <a:ext cx="59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4" name="Rectangle 84"/>
              <p:cNvSpPr>
                <a:spLocks noChangeArrowheads="1"/>
              </p:cNvSpPr>
              <p:nvPr/>
            </p:nvSpPr>
            <p:spPr bwMode="auto">
              <a:xfrm>
                <a:off x="1188" y="2872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5" name="Oval 85"/>
              <p:cNvSpPr>
                <a:spLocks noChangeArrowheads="1"/>
              </p:cNvSpPr>
              <p:nvPr/>
            </p:nvSpPr>
            <p:spPr bwMode="auto">
              <a:xfrm>
                <a:off x="1258" y="2997"/>
                <a:ext cx="59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6" name="Rectangle 86"/>
              <p:cNvSpPr>
                <a:spLocks noChangeArrowheads="1"/>
              </p:cNvSpPr>
              <p:nvPr/>
            </p:nvSpPr>
            <p:spPr bwMode="auto">
              <a:xfrm>
                <a:off x="959" y="2872"/>
                <a:ext cx="8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7" name="Rectangle 87"/>
              <p:cNvSpPr>
                <a:spLocks noChangeArrowheads="1"/>
              </p:cNvSpPr>
              <p:nvPr/>
            </p:nvSpPr>
            <p:spPr bwMode="auto">
              <a:xfrm>
                <a:off x="1107" y="2997"/>
                <a:ext cx="59" cy="63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8" name="Line 88"/>
              <p:cNvSpPr>
                <a:spLocks noChangeShapeType="1"/>
              </p:cNvSpPr>
              <p:nvPr/>
            </p:nvSpPr>
            <p:spPr bwMode="auto">
              <a:xfrm>
                <a:off x="1107" y="2998"/>
                <a:ext cx="6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9" name="Line 89"/>
              <p:cNvSpPr>
                <a:spLocks noChangeShapeType="1"/>
              </p:cNvSpPr>
              <p:nvPr/>
            </p:nvSpPr>
            <p:spPr bwMode="auto">
              <a:xfrm flipV="1">
                <a:off x="1107" y="2998"/>
                <a:ext cx="6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0" name="Rectangle 90"/>
              <p:cNvSpPr>
                <a:spLocks noChangeArrowheads="1"/>
              </p:cNvSpPr>
              <p:nvPr/>
            </p:nvSpPr>
            <p:spPr bwMode="auto">
              <a:xfrm>
                <a:off x="1634" y="2794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1" name="Oval 91"/>
              <p:cNvSpPr>
                <a:spLocks noChangeArrowheads="1"/>
              </p:cNvSpPr>
              <p:nvPr/>
            </p:nvSpPr>
            <p:spPr bwMode="auto">
              <a:xfrm>
                <a:off x="961" y="2997"/>
                <a:ext cx="58" cy="63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2" name="Rectangle 92"/>
              <p:cNvSpPr>
                <a:spLocks noChangeArrowheads="1"/>
              </p:cNvSpPr>
              <p:nvPr/>
            </p:nvSpPr>
            <p:spPr bwMode="auto">
              <a:xfrm>
                <a:off x="1259" y="2778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3" name="Oval 93"/>
              <p:cNvSpPr>
                <a:spLocks noChangeArrowheads="1"/>
              </p:cNvSpPr>
              <p:nvPr/>
            </p:nvSpPr>
            <p:spPr bwMode="auto">
              <a:xfrm>
                <a:off x="810" y="2997"/>
                <a:ext cx="58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4" name="Rectangle 94"/>
              <p:cNvSpPr>
                <a:spLocks noChangeArrowheads="1"/>
              </p:cNvSpPr>
              <p:nvPr/>
            </p:nvSpPr>
            <p:spPr bwMode="auto">
              <a:xfrm>
                <a:off x="961" y="2778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5" name="Oval 95"/>
              <p:cNvSpPr>
                <a:spLocks noChangeArrowheads="1"/>
              </p:cNvSpPr>
              <p:nvPr/>
            </p:nvSpPr>
            <p:spPr bwMode="auto">
              <a:xfrm>
                <a:off x="664" y="2997"/>
                <a:ext cx="59" cy="63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6" name="Rectangle 96"/>
              <p:cNvSpPr>
                <a:spLocks noChangeArrowheads="1"/>
              </p:cNvSpPr>
              <p:nvPr/>
            </p:nvSpPr>
            <p:spPr bwMode="auto">
              <a:xfrm>
                <a:off x="745" y="2872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7" name="Oval 97"/>
              <p:cNvSpPr>
                <a:spLocks noChangeArrowheads="1"/>
              </p:cNvSpPr>
              <p:nvPr/>
            </p:nvSpPr>
            <p:spPr bwMode="auto">
              <a:xfrm>
                <a:off x="1326" y="3215"/>
                <a:ext cx="59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8" name="Rectangle 98"/>
              <p:cNvSpPr>
                <a:spLocks noChangeArrowheads="1"/>
              </p:cNvSpPr>
              <p:nvPr/>
            </p:nvSpPr>
            <p:spPr bwMode="auto">
              <a:xfrm>
                <a:off x="1853" y="2694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9" name="Oval 99"/>
              <p:cNvSpPr>
                <a:spLocks noChangeArrowheads="1"/>
              </p:cNvSpPr>
              <p:nvPr/>
            </p:nvSpPr>
            <p:spPr bwMode="auto">
              <a:xfrm>
                <a:off x="1107" y="3209"/>
                <a:ext cx="59" cy="6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0" name="Rectangle 100"/>
              <p:cNvSpPr>
                <a:spLocks noChangeArrowheads="1"/>
              </p:cNvSpPr>
              <p:nvPr/>
            </p:nvSpPr>
            <p:spPr bwMode="auto">
              <a:xfrm>
                <a:off x="581" y="2778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1" name="Oval 101"/>
              <p:cNvSpPr>
                <a:spLocks noChangeArrowheads="1"/>
              </p:cNvSpPr>
              <p:nvPr/>
            </p:nvSpPr>
            <p:spPr bwMode="auto">
              <a:xfrm>
                <a:off x="320" y="3064"/>
                <a:ext cx="58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2" name="Rectangle 102"/>
              <p:cNvSpPr>
                <a:spLocks noChangeArrowheads="1"/>
              </p:cNvSpPr>
              <p:nvPr/>
            </p:nvSpPr>
            <p:spPr bwMode="auto">
              <a:xfrm>
                <a:off x="967" y="2538"/>
                <a:ext cx="14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3" name="Oval 103"/>
              <p:cNvSpPr>
                <a:spLocks noChangeArrowheads="1"/>
              </p:cNvSpPr>
              <p:nvPr/>
            </p:nvSpPr>
            <p:spPr bwMode="auto">
              <a:xfrm>
                <a:off x="507" y="3048"/>
                <a:ext cx="59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4" name="Rectangle 104"/>
              <p:cNvSpPr>
                <a:spLocks noChangeArrowheads="1"/>
              </p:cNvSpPr>
              <p:nvPr/>
            </p:nvSpPr>
            <p:spPr bwMode="auto">
              <a:xfrm>
                <a:off x="336" y="2778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5" name="Rectangle 105"/>
              <p:cNvSpPr>
                <a:spLocks noChangeArrowheads="1"/>
              </p:cNvSpPr>
              <p:nvPr/>
            </p:nvSpPr>
            <p:spPr bwMode="auto">
              <a:xfrm>
                <a:off x="367" y="3234"/>
                <a:ext cx="26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6" name="Rectangle 106"/>
              <p:cNvSpPr>
                <a:spLocks noChangeArrowheads="1"/>
              </p:cNvSpPr>
              <p:nvPr/>
            </p:nvSpPr>
            <p:spPr bwMode="auto">
              <a:xfrm>
                <a:off x="1752" y="5489"/>
                <a:ext cx="26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7" name="Rectangle 107"/>
              <p:cNvSpPr>
                <a:spLocks noChangeArrowheads="1"/>
              </p:cNvSpPr>
              <p:nvPr/>
            </p:nvSpPr>
            <p:spPr bwMode="auto">
              <a:xfrm>
                <a:off x="1764" y="4381"/>
                <a:ext cx="26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8" name="Rectangle 108"/>
              <p:cNvSpPr>
                <a:spLocks noChangeArrowheads="1"/>
              </p:cNvSpPr>
              <p:nvPr/>
            </p:nvSpPr>
            <p:spPr bwMode="auto">
              <a:xfrm>
                <a:off x="734" y="1968"/>
                <a:ext cx="26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9" name="Rectangle 109"/>
              <p:cNvSpPr>
                <a:spLocks noChangeArrowheads="1"/>
              </p:cNvSpPr>
              <p:nvPr/>
            </p:nvSpPr>
            <p:spPr bwMode="auto">
              <a:xfrm>
                <a:off x="2012" y="2325"/>
                <a:ext cx="17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0" name="Rectangle 110"/>
              <p:cNvSpPr>
                <a:spLocks noChangeArrowheads="1"/>
              </p:cNvSpPr>
              <p:nvPr/>
            </p:nvSpPr>
            <p:spPr bwMode="auto">
              <a:xfrm>
                <a:off x="2149" y="2325"/>
                <a:ext cx="126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Pull-Lead Thru hole-Wall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1" name="Rectangle 111"/>
              <p:cNvSpPr>
                <a:spLocks noChangeArrowheads="1"/>
              </p:cNvSpPr>
              <p:nvPr/>
            </p:nvSpPr>
            <p:spPr bwMode="auto">
              <a:xfrm>
                <a:off x="2012" y="2430"/>
                <a:ext cx="6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2" name="Rectangle 112"/>
              <p:cNvSpPr>
                <a:spLocks noChangeArrowheads="1"/>
              </p:cNvSpPr>
              <p:nvPr/>
            </p:nvSpPr>
            <p:spPr bwMode="auto">
              <a:xfrm>
                <a:off x="2012" y="2536"/>
                <a:ext cx="17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3" name="Rectangle 113"/>
              <p:cNvSpPr>
                <a:spLocks noChangeArrowheads="1"/>
              </p:cNvSpPr>
              <p:nvPr/>
            </p:nvSpPr>
            <p:spPr bwMode="auto">
              <a:xfrm>
                <a:off x="2178" y="2555"/>
                <a:ext cx="6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4" name="Rectangle 114"/>
              <p:cNvSpPr>
                <a:spLocks noChangeArrowheads="1"/>
              </p:cNvSpPr>
              <p:nvPr/>
            </p:nvSpPr>
            <p:spPr bwMode="auto">
              <a:xfrm>
                <a:off x="2012" y="2748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5" name="Rectangle 115"/>
              <p:cNvSpPr>
                <a:spLocks noChangeArrowheads="1"/>
              </p:cNvSpPr>
              <p:nvPr/>
            </p:nvSpPr>
            <p:spPr bwMode="auto">
              <a:xfrm>
                <a:off x="2205" y="2748"/>
                <a:ext cx="141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Kickout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1st to show past LG.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6" name="Rectangle 116"/>
              <p:cNvSpPr>
                <a:spLocks noChangeArrowheads="1"/>
              </p:cNvSpPr>
              <p:nvPr/>
            </p:nvSpPr>
            <p:spPr bwMode="auto">
              <a:xfrm>
                <a:off x="2012" y="2959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7" name="Rectangle 117"/>
              <p:cNvSpPr>
                <a:spLocks noChangeArrowheads="1"/>
              </p:cNvSpPr>
              <p:nvPr/>
            </p:nvSpPr>
            <p:spPr bwMode="auto">
              <a:xfrm>
                <a:off x="2187" y="2968"/>
                <a:ext cx="69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8" name="Rectangle 118"/>
              <p:cNvSpPr>
                <a:spLocks noChangeArrowheads="1"/>
              </p:cNvSpPr>
              <p:nvPr/>
            </p:nvSpPr>
            <p:spPr bwMode="auto">
              <a:xfrm>
                <a:off x="2012" y="3171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9" name="Rectangle 119"/>
              <p:cNvSpPr>
                <a:spLocks noChangeArrowheads="1"/>
              </p:cNvSpPr>
              <p:nvPr/>
            </p:nvSpPr>
            <p:spPr bwMode="auto">
              <a:xfrm>
                <a:off x="2215" y="3171"/>
                <a:ext cx="71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0" name="Rectangle 120"/>
              <p:cNvSpPr>
                <a:spLocks noChangeArrowheads="1"/>
              </p:cNvSpPr>
              <p:nvPr/>
            </p:nvSpPr>
            <p:spPr bwMode="auto">
              <a:xfrm>
                <a:off x="2012" y="3383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1" name="Rectangle 121"/>
              <p:cNvSpPr>
                <a:spLocks noChangeArrowheads="1"/>
              </p:cNvSpPr>
              <p:nvPr/>
            </p:nvSpPr>
            <p:spPr bwMode="auto">
              <a:xfrm>
                <a:off x="2205" y="3383"/>
                <a:ext cx="117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Lead-Backer-Influence Left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2" name="Rectangle 122"/>
              <p:cNvSpPr>
                <a:spLocks noChangeArrowheads="1"/>
              </p:cNvSpPr>
              <p:nvPr/>
            </p:nvSpPr>
            <p:spPr bwMode="auto">
              <a:xfrm>
                <a:off x="2012" y="3594"/>
                <a:ext cx="16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3" name="Rectangle 123"/>
              <p:cNvSpPr>
                <a:spLocks noChangeArrowheads="1"/>
              </p:cNvSpPr>
              <p:nvPr/>
            </p:nvSpPr>
            <p:spPr bwMode="auto">
              <a:xfrm>
                <a:off x="2170" y="3594"/>
                <a:ext cx="145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Crack and Block Up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4" name="Rectangle 124"/>
              <p:cNvSpPr>
                <a:spLocks noChangeArrowheads="1"/>
              </p:cNvSpPr>
              <p:nvPr/>
            </p:nvSpPr>
            <p:spPr bwMode="auto">
              <a:xfrm>
                <a:off x="2012" y="3806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5" name="Rectangle 125"/>
              <p:cNvSpPr>
                <a:spLocks noChangeArrowheads="1"/>
              </p:cNvSpPr>
              <p:nvPr/>
            </p:nvSpPr>
            <p:spPr bwMode="auto">
              <a:xfrm>
                <a:off x="2205" y="3796"/>
                <a:ext cx="142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Handoff to FB-Fake Bubble Pass.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6" name="Rectangle 126"/>
              <p:cNvSpPr>
                <a:spLocks noChangeArrowheads="1"/>
              </p:cNvSpPr>
              <p:nvPr/>
            </p:nvSpPr>
            <p:spPr bwMode="auto">
              <a:xfrm>
                <a:off x="2012" y="4017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7" name="Rectangle 127"/>
              <p:cNvSpPr>
                <a:spLocks noChangeArrowheads="1"/>
              </p:cNvSpPr>
              <p:nvPr/>
            </p:nvSpPr>
            <p:spPr bwMode="auto">
              <a:xfrm>
                <a:off x="2178" y="4017"/>
                <a:ext cx="2057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Receive outside handoff from FB.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8" name="Rectangle 128"/>
              <p:cNvSpPr>
                <a:spLocks noChangeArrowheads="1"/>
              </p:cNvSpPr>
              <p:nvPr/>
            </p:nvSpPr>
            <p:spPr bwMode="auto">
              <a:xfrm>
                <a:off x="1979" y="4123"/>
                <a:ext cx="164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Follow G and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9" name="Rectangle 129"/>
              <p:cNvSpPr>
                <a:spLocks noChangeArrowheads="1"/>
              </p:cNvSpPr>
              <p:nvPr/>
            </p:nvSpPr>
            <p:spPr bwMode="auto">
              <a:xfrm>
                <a:off x="2012" y="4335"/>
                <a:ext cx="16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0" name="Rectangle 130"/>
              <p:cNvSpPr>
                <a:spLocks noChangeArrowheads="1"/>
              </p:cNvSpPr>
              <p:nvPr/>
            </p:nvSpPr>
            <p:spPr bwMode="auto">
              <a:xfrm>
                <a:off x="2149" y="4335"/>
                <a:ext cx="91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Man over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1" name="Rectangle 131"/>
              <p:cNvSpPr>
                <a:spLocks noChangeArrowheads="1"/>
              </p:cNvSpPr>
              <p:nvPr/>
            </p:nvSpPr>
            <p:spPr bwMode="auto">
              <a:xfrm>
                <a:off x="2012" y="4546"/>
                <a:ext cx="16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2" name="Rectangle 132"/>
              <p:cNvSpPr>
                <a:spLocks noChangeArrowheads="1"/>
              </p:cNvSpPr>
              <p:nvPr/>
            </p:nvSpPr>
            <p:spPr bwMode="auto">
              <a:xfrm>
                <a:off x="2020" y="4546"/>
                <a:ext cx="2107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1st Ball Carrier. Step Up/Crossover. Make inside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3" name="Rectangle 133"/>
              <p:cNvSpPr>
                <a:spLocks noChangeArrowheads="1"/>
              </p:cNvSpPr>
              <p:nvPr/>
            </p:nvSpPr>
            <p:spPr bwMode="auto">
              <a:xfrm>
                <a:off x="2012" y="4652"/>
                <a:ext cx="213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wing. Fake Buck Sweep. Block Chase.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4" name="Rectangle 134"/>
              <p:cNvSpPr>
                <a:spLocks noChangeArrowheads="1"/>
              </p:cNvSpPr>
              <p:nvPr/>
            </p:nvSpPr>
            <p:spPr bwMode="auto">
              <a:xfrm>
                <a:off x="2012" y="4864"/>
                <a:ext cx="72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5" name="Rectangle 135"/>
              <p:cNvSpPr>
                <a:spLocks noChangeArrowheads="1"/>
              </p:cNvSpPr>
              <p:nvPr/>
            </p:nvSpPr>
            <p:spPr bwMode="auto">
              <a:xfrm>
                <a:off x="1371" y="172"/>
                <a:ext cx="61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     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6" name="Rectangle 136"/>
              <p:cNvSpPr>
                <a:spLocks noChangeArrowheads="1"/>
              </p:cNvSpPr>
              <p:nvPr/>
            </p:nvSpPr>
            <p:spPr bwMode="auto">
              <a:xfrm>
                <a:off x="1712" y="178"/>
                <a:ext cx="103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n-US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TrLG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24 Buck XX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7" name="Freeform 137"/>
              <p:cNvSpPr>
                <a:spLocks/>
              </p:cNvSpPr>
              <p:nvPr/>
            </p:nvSpPr>
            <p:spPr bwMode="auto">
              <a:xfrm>
                <a:off x="1621" y="1278"/>
                <a:ext cx="105" cy="107"/>
              </a:xfrm>
              <a:custGeom>
                <a:avLst/>
                <a:gdLst>
                  <a:gd name="T0" fmla="*/ 200 w 302"/>
                  <a:gd name="T1" fmla="*/ 288 h 288"/>
                  <a:gd name="T2" fmla="*/ 302 w 302"/>
                  <a:gd name="T3" fmla="*/ 88 h 288"/>
                  <a:gd name="T4" fmla="*/ 0 w 302"/>
                  <a:gd name="T5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" h="288">
                    <a:moveTo>
                      <a:pt x="200" y="288"/>
                    </a:moveTo>
                    <a:lnTo>
                      <a:pt x="302" y="8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8" name="Freeform 138"/>
              <p:cNvSpPr>
                <a:spLocks/>
              </p:cNvSpPr>
              <p:nvPr/>
            </p:nvSpPr>
            <p:spPr bwMode="auto">
              <a:xfrm>
                <a:off x="1604" y="1238"/>
                <a:ext cx="26" cy="78"/>
              </a:xfrm>
              <a:custGeom>
                <a:avLst/>
                <a:gdLst>
                  <a:gd name="T0" fmla="*/ 55 w 75"/>
                  <a:gd name="T1" fmla="*/ 0 h 209"/>
                  <a:gd name="T2" fmla="*/ 75 w 75"/>
                  <a:gd name="T3" fmla="*/ 4 h 209"/>
                  <a:gd name="T4" fmla="*/ 19 w 75"/>
                  <a:gd name="T5" fmla="*/ 209 h 209"/>
                  <a:gd name="T6" fmla="*/ 0 w 75"/>
                  <a:gd name="T7" fmla="*/ 204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" h="209">
                    <a:moveTo>
                      <a:pt x="55" y="0"/>
                    </a:moveTo>
                    <a:lnTo>
                      <a:pt x="75" y="4"/>
                    </a:lnTo>
                    <a:lnTo>
                      <a:pt x="19" y="209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49" name="Line 139"/>
              <p:cNvSpPr>
                <a:spLocks noChangeShapeType="1"/>
              </p:cNvSpPr>
              <p:nvPr/>
            </p:nvSpPr>
            <p:spPr bwMode="auto">
              <a:xfrm>
                <a:off x="1604" y="1314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0" name="Arc 140"/>
              <p:cNvSpPr>
                <a:spLocks/>
              </p:cNvSpPr>
              <p:nvPr/>
            </p:nvSpPr>
            <p:spPr bwMode="auto">
              <a:xfrm>
                <a:off x="1491" y="1445"/>
                <a:ext cx="972" cy="13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1" name="Arc 141"/>
              <p:cNvSpPr>
                <a:spLocks/>
              </p:cNvSpPr>
              <p:nvPr/>
            </p:nvSpPr>
            <p:spPr bwMode="auto">
              <a:xfrm>
                <a:off x="2463" y="1058"/>
                <a:ext cx="106" cy="52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1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40"/>
                    </a:moveTo>
                    <a:cubicBezTo>
                      <a:pt x="21577" y="11954"/>
                      <a:pt x="11913" y="21599"/>
                      <a:pt x="0" y="21600"/>
                    </a:cubicBezTo>
                  </a:path>
                  <a:path w="21600" h="21600" stroke="0" extrusionOk="0">
                    <a:moveTo>
                      <a:pt x="21599" y="40"/>
                    </a:moveTo>
                    <a:cubicBezTo>
                      <a:pt x="21577" y="11954"/>
                      <a:pt x="11913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2" name="Freeform 142"/>
              <p:cNvSpPr>
                <a:spLocks/>
              </p:cNvSpPr>
              <p:nvPr/>
            </p:nvSpPr>
            <p:spPr bwMode="auto">
              <a:xfrm>
                <a:off x="2534" y="1045"/>
                <a:ext cx="73" cy="23"/>
              </a:xfrm>
              <a:custGeom>
                <a:avLst/>
                <a:gdLst>
                  <a:gd name="T0" fmla="*/ 209 w 209"/>
                  <a:gd name="T1" fmla="*/ 43 h 62"/>
                  <a:gd name="T2" fmla="*/ 205 w 209"/>
                  <a:gd name="T3" fmla="*/ 62 h 62"/>
                  <a:gd name="T4" fmla="*/ 0 w 209"/>
                  <a:gd name="T5" fmla="*/ 19 h 62"/>
                  <a:gd name="T6" fmla="*/ 5 w 209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2">
                    <a:moveTo>
                      <a:pt x="209" y="43"/>
                    </a:moveTo>
                    <a:lnTo>
                      <a:pt x="205" y="62"/>
                    </a:lnTo>
                    <a:lnTo>
                      <a:pt x="0" y="19"/>
                    </a:lnTo>
                    <a:lnTo>
                      <a:pt x="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3" name="Line 143"/>
              <p:cNvSpPr>
                <a:spLocks noChangeShapeType="1"/>
              </p:cNvSpPr>
              <p:nvPr/>
            </p:nvSpPr>
            <p:spPr bwMode="auto">
              <a:xfrm flipH="1">
                <a:off x="2534" y="1045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4" name="Arc 144"/>
              <p:cNvSpPr>
                <a:spLocks/>
              </p:cNvSpPr>
              <p:nvPr/>
            </p:nvSpPr>
            <p:spPr bwMode="auto">
              <a:xfrm>
                <a:off x="1938" y="1472"/>
                <a:ext cx="451" cy="51"/>
              </a:xfrm>
              <a:custGeom>
                <a:avLst/>
                <a:gdLst>
                  <a:gd name="G0" fmla="+- 21596 0 0"/>
                  <a:gd name="G1" fmla="+- 0 0 0"/>
                  <a:gd name="G2" fmla="+- 21600 0 0"/>
                  <a:gd name="T0" fmla="*/ 21596 w 21596"/>
                  <a:gd name="T1" fmla="*/ 21600 h 21600"/>
                  <a:gd name="T2" fmla="*/ 0 w 21596"/>
                  <a:gd name="T3" fmla="*/ 423 h 21600"/>
                  <a:gd name="T4" fmla="*/ 21596 w 2159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600" fill="none" extrusionOk="0">
                    <a:moveTo>
                      <a:pt x="21596" y="21600"/>
                    </a:moveTo>
                    <a:cubicBezTo>
                      <a:pt x="9831" y="21600"/>
                      <a:pt x="230" y="12185"/>
                      <a:pt x="0" y="422"/>
                    </a:cubicBezTo>
                  </a:path>
                  <a:path w="21596" h="21600" stroke="0" extrusionOk="0">
                    <a:moveTo>
                      <a:pt x="21596" y="21600"/>
                    </a:moveTo>
                    <a:cubicBezTo>
                      <a:pt x="9831" y="21600"/>
                      <a:pt x="230" y="12185"/>
                      <a:pt x="0" y="422"/>
                    </a:cubicBezTo>
                    <a:lnTo>
                      <a:pt x="2159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5" name="Arc 145"/>
              <p:cNvSpPr>
                <a:spLocks/>
              </p:cNvSpPr>
              <p:nvPr/>
            </p:nvSpPr>
            <p:spPr bwMode="auto">
              <a:xfrm>
                <a:off x="2389" y="1133"/>
                <a:ext cx="510" cy="39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55 h 21655"/>
                  <a:gd name="T2" fmla="*/ 21600 w 21600"/>
                  <a:gd name="T3" fmla="*/ 0 h 21655"/>
                  <a:gd name="T4" fmla="*/ 21600 w 21600"/>
                  <a:gd name="T5" fmla="*/ 21600 h 21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5" fill="none" extrusionOk="0">
                    <a:moveTo>
                      <a:pt x="0" y="21654"/>
                    </a:moveTo>
                    <a:cubicBezTo>
                      <a:pt x="0" y="21636"/>
                      <a:pt x="0" y="21618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1655" stroke="0" extrusionOk="0">
                    <a:moveTo>
                      <a:pt x="0" y="21654"/>
                    </a:moveTo>
                    <a:cubicBezTo>
                      <a:pt x="0" y="21636"/>
                      <a:pt x="0" y="21618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6" name="Freeform 146"/>
              <p:cNvSpPr>
                <a:spLocks/>
              </p:cNvSpPr>
              <p:nvPr/>
            </p:nvSpPr>
            <p:spPr bwMode="auto">
              <a:xfrm>
                <a:off x="2899" y="1094"/>
                <a:ext cx="8" cy="78"/>
              </a:xfrm>
              <a:custGeom>
                <a:avLst/>
                <a:gdLst>
                  <a:gd name="T0" fmla="*/ 22 w 22"/>
                  <a:gd name="T1" fmla="*/ 209 h 209"/>
                  <a:gd name="T2" fmla="*/ 0 w 22"/>
                  <a:gd name="T3" fmla="*/ 209 h 209"/>
                  <a:gd name="T4" fmla="*/ 0 w 22"/>
                  <a:gd name="T5" fmla="*/ 0 h 209"/>
                  <a:gd name="T6" fmla="*/ 22 w 22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9">
                    <a:moveTo>
                      <a:pt x="22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7" name="Line 147"/>
              <p:cNvSpPr>
                <a:spLocks noChangeShapeType="1"/>
              </p:cNvSpPr>
              <p:nvPr/>
            </p:nvSpPr>
            <p:spPr bwMode="auto">
              <a:xfrm flipH="1">
                <a:off x="2899" y="1094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8" name="Freeform 148"/>
              <p:cNvSpPr>
                <a:spLocks/>
              </p:cNvSpPr>
              <p:nvPr/>
            </p:nvSpPr>
            <p:spPr bwMode="auto">
              <a:xfrm>
                <a:off x="1182" y="912"/>
                <a:ext cx="1388" cy="794"/>
              </a:xfrm>
              <a:custGeom>
                <a:avLst/>
                <a:gdLst>
                  <a:gd name="T0" fmla="*/ 0 w 3992"/>
                  <a:gd name="T1" fmla="*/ 1926 h 2141"/>
                  <a:gd name="T2" fmla="*/ 32 w 3992"/>
                  <a:gd name="T3" fmla="*/ 2141 h 2141"/>
                  <a:gd name="T4" fmla="*/ 3378 w 3992"/>
                  <a:gd name="T5" fmla="*/ 2094 h 2141"/>
                  <a:gd name="T6" fmla="*/ 3992 w 3992"/>
                  <a:gd name="T7" fmla="*/ 0 h 2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92" h="2141">
                    <a:moveTo>
                      <a:pt x="0" y="1926"/>
                    </a:moveTo>
                    <a:lnTo>
                      <a:pt x="32" y="2141"/>
                    </a:lnTo>
                    <a:lnTo>
                      <a:pt x="3378" y="2094"/>
                    </a:lnTo>
                    <a:lnTo>
                      <a:pt x="399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59" name="Freeform 149"/>
              <p:cNvSpPr>
                <a:spLocks/>
              </p:cNvSpPr>
              <p:nvPr/>
            </p:nvSpPr>
            <p:spPr bwMode="auto">
              <a:xfrm>
                <a:off x="2538" y="912"/>
                <a:ext cx="35" cy="58"/>
              </a:xfrm>
              <a:custGeom>
                <a:avLst/>
                <a:gdLst>
                  <a:gd name="T0" fmla="*/ 32 w 35"/>
                  <a:gd name="T1" fmla="*/ 0 h 58"/>
                  <a:gd name="T2" fmla="*/ 0 w 35"/>
                  <a:gd name="T3" fmla="*/ 47 h 58"/>
                  <a:gd name="T4" fmla="*/ 22 w 35"/>
                  <a:gd name="T5" fmla="*/ 39 h 58"/>
                  <a:gd name="T6" fmla="*/ 35 w 35"/>
                  <a:gd name="T7" fmla="*/ 58 h 58"/>
                  <a:gd name="T8" fmla="*/ 32 w 35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8">
                    <a:moveTo>
                      <a:pt x="32" y="0"/>
                    </a:moveTo>
                    <a:lnTo>
                      <a:pt x="0" y="47"/>
                    </a:lnTo>
                    <a:lnTo>
                      <a:pt x="22" y="39"/>
                    </a:lnTo>
                    <a:lnTo>
                      <a:pt x="35" y="5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0" name="Freeform 150"/>
              <p:cNvSpPr>
                <a:spLocks/>
              </p:cNvSpPr>
              <p:nvPr/>
            </p:nvSpPr>
            <p:spPr bwMode="auto">
              <a:xfrm>
                <a:off x="2171" y="1786"/>
                <a:ext cx="436" cy="260"/>
              </a:xfrm>
              <a:custGeom>
                <a:avLst/>
                <a:gdLst>
                  <a:gd name="T0" fmla="*/ 0 w 1254"/>
                  <a:gd name="T1" fmla="*/ 91 h 703"/>
                  <a:gd name="T2" fmla="*/ 91 w 1254"/>
                  <a:gd name="T3" fmla="*/ 0 h 703"/>
                  <a:gd name="T4" fmla="*/ 1254 w 1254"/>
                  <a:gd name="T5" fmla="*/ 703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4" h="703">
                    <a:moveTo>
                      <a:pt x="0" y="91"/>
                    </a:moveTo>
                    <a:lnTo>
                      <a:pt x="91" y="0"/>
                    </a:lnTo>
                    <a:lnTo>
                      <a:pt x="1254" y="70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1" name="Freeform 151"/>
              <p:cNvSpPr>
                <a:spLocks/>
              </p:cNvSpPr>
              <p:nvPr/>
            </p:nvSpPr>
            <p:spPr bwMode="auto">
              <a:xfrm>
                <a:off x="2553" y="2000"/>
                <a:ext cx="54" cy="46"/>
              </a:xfrm>
              <a:custGeom>
                <a:avLst/>
                <a:gdLst>
                  <a:gd name="T0" fmla="*/ 54 w 54"/>
                  <a:gd name="T1" fmla="*/ 46 h 46"/>
                  <a:gd name="T2" fmla="*/ 19 w 54"/>
                  <a:gd name="T3" fmla="*/ 0 h 46"/>
                  <a:gd name="T4" fmla="*/ 21 w 54"/>
                  <a:gd name="T5" fmla="*/ 25 h 46"/>
                  <a:gd name="T6" fmla="*/ 0 w 54"/>
                  <a:gd name="T7" fmla="*/ 35 h 46"/>
                  <a:gd name="T8" fmla="*/ 54 w 54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6">
                    <a:moveTo>
                      <a:pt x="54" y="46"/>
                    </a:moveTo>
                    <a:lnTo>
                      <a:pt x="19" y="0"/>
                    </a:lnTo>
                    <a:lnTo>
                      <a:pt x="21" y="25"/>
                    </a:lnTo>
                    <a:lnTo>
                      <a:pt x="0" y="35"/>
                    </a:lnTo>
                    <a:lnTo>
                      <a:pt x="54" y="46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2" name="Freeform 152"/>
              <p:cNvSpPr>
                <a:spLocks/>
              </p:cNvSpPr>
              <p:nvPr/>
            </p:nvSpPr>
            <p:spPr bwMode="auto">
              <a:xfrm>
                <a:off x="1299" y="1473"/>
                <a:ext cx="1255" cy="307"/>
              </a:xfrm>
              <a:custGeom>
                <a:avLst/>
                <a:gdLst>
                  <a:gd name="T0" fmla="*/ 3608 w 3608"/>
                  <a:gd name="T1" fmla="*/ 827 h 827"/>
                  <a:gd name="T2" fmla="*/ 811 w 3608"/>
                  <a:gd name="T3" fmla="*/ 827 h 827"/>
                  <a:gd name="T4" fmla="*/ 0 w 3608"/>
                  <a:gd name="T5" fmla="*/ 0 h 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08" h="827">
                    <a:moveTo>
                      <a:pt x="3608" y="827"/>
                    </a:moveTo>
                    <a:lnTo>
                      <a:pt x="811" y="82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3" name="Freeform 153"/>
              <p:cNvSpPr>
                <a:spLocks/>
              </p:cNvSpPr>
              <p:nvPr/>
            </p:nvSpPr>
            <p:spPr bwMode="auto">
              <a:xfrm>
                <a:off x="1268" y="1440"/>
                <a:ext cx="57" cy="61"/>
              </a:xfrm>
              <a:custGeom>
                <a:avLst/>
                <a:gdLst>
                  <a:gd name="T0" fmla="*/ 149 w 164"/>
                  <a:gd name="T1" fmla="*/ 0 h 164"/>
                  <a:gd name="T2" fmla="*/ 164 w 164"/>
                  <a:gd name="T3" fmla="*/ 15 h 164"/>
                  <a:gd name="T4" fmla="*/ 15 w 164"/>
                  <a:gd name="T5" fmla="*/ 164 h 164"/>
                  <a:gd name="T6" fmla="*/ 0 w 164"/>
                  <a:gd name="T7" fmla="*/ 14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49" y="0"/>
                    </a:moveTo>
                    <a:lnTo>
                      <a:pt x="164" y="15"/>
                    </a:lnTo>
                    <a:lnTo>
                      <a:pt x="15" y="164"/>
                    </a:lnTo>
                    <a:lnTo>
                      <a:pt x="0" y="14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4" name="Line 154"/>
              <p:cNvSpPr>
                <a:spLocks noChangeShapeType="1"/>
              </p:cNvSpPr>
              <p:nvPr/>
            </p:nvSpPr>
            <p:spPr bwMode="auto">
              <a:xfrm>
                <a:off x="1268" y="1495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5" name="Line 155"/>
              <p:cNvSpPr>
                <a:spLocks noChangeShapeType="1"/>
              </p:cNvSpPr>
              <p:nvPr/>
            </p:nvSpPr>
            <p:spPr bwMode="auto">
              <a:xfrm flipH="1" flipV="1">
                <a:off x="1932" y="1252"/>
                <a:ext cx="186" cy="1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6" name="Freeform 156"/>
              <p:cNvSpPr>
                <a:spLocks/>
              </p:cNvSpPr>
              <p:nvPr/>
            </p:nvSpPr>
            <p:spPr bwMode="auto">
              <a:xfrm>
                <a:off x="1908" y="1215"/>
                <a:ext cx="42" cy="72"/>
              </a:xfrm>
              <a:custGeom>
                <a:avLst/>
                <a:gdLst>
                  <a:gd name="T0" fmla="*/ 103 w 120"/>
                  <a:gd name="T1" fmla="*/ 0 h 192"/>
                  <a:gd name="T2" fmla="*/ 120 w 120"/>
                  <a:gd name="T3" fmla="*/ 9 h 192"/>
                  <a:gd name="T4" fmla="*/ 17 w 120"/>
                  <a:gd name="T5" fmla="*/ 192 h 192"/>
                  <a:gd name="T6" fmla="*/ 0 w 120"/>
                  <a:gd name="T7" fmla="*/ 18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92">
                    <a:moveTo>
                      <a:pt x="103" y="0"/>
                    </a:moveTo>
                    <a:lnTo>
                      <a:pt x="120" y="9"/>
                    </a:lnTo>
                    <a:lnTo>
                      <a:pt x="17" y="192"/>
                    </a:lnTo>
                    <a:lnTo>
                      <a:pt x="0" y="18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7" name="Line 157"/>
              <p:cNvSpPr>
                <a:spLocks noChangeShapeType="1"/>
              </p:cNvSpPr>
              <p:nvPr/>
            </p:nvSpPr>
            <p:spPr bwMode="auto">
              <a:xfrm>
                <a:off x="1908" y="128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8" name="Line 158"/>
              <p:cNvSpPr>
                <a:spLocks noChangeShapeType="1"/>
              </p:cNvSpPr>
              <p:nvPr/>
            </p:nvSpPr>
            <p:spPr bwMode="auto">
              <a:xfrm flipH="1" flipV="1">
                <a:off x="2299" y="1280"/>
                <a:ext cx="90" cy="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9" name="Freeform 159"/>
              <p:cNvSpPr>
                <a:spLocks/>
              </p:cNvSpPr>
              <p:nvPr/>
            </p:nvSpPr>
            <p:spPr bwMode="auto">
              <a:xfrm>
                <a:off x="2271" y="1245"/>
                <a:ext cx="51" cy="65"/>
              </a:xfrm>
              <a:custGeom>
                <a:avLst/>
                <a:gdLst>
                  <a:gd name="T0" fmla="*/ 132 w 147"/>
                  <a:gd name="T1" fmla="*/ 0 h 175"/>
                  <a:gd name="T2" fmla="*/ 147 w 147"/>
                  <a:gd name="T3" fmla="*/ 13 h 175"/>
                  <a:gd name="T4" fmla="*/ 15 w 147"/>
                  <a:gd name="T5" fmla="*/ 175 h 175"/>
                  <a:gd name="T6" fmla="*/ 0 w 147"/>
                  <a:gd name="T7" fmla="*/ 16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175">
                    <a:moveTo>
                      <a:pt x="132" y="0"/>
                    </a:moveTo>
                    <a:lnTo>
                      <a:pt x="147" y="13"/>
                    </a:lnTo>
                    <a:lnTo>
                      <a:pt x="15" y="175"/>
                    </a:lnTo>
                    <a:lnTo>
                      <a:pt x="0" y="16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0" name="Line 160"/>
              <p:cNvSpPr>
                <a:spLocks noChangeShapeType="1"/>
              </p:cNvSpPr>
              <p:nvPr/>
            </p:nvSpPr>
            <p:spPr bwMode="auto">
              <a:xfrm>
                <a:off x="2271" y="1306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1" name="Line 161"/>
              <p:cNvSpPr>
                <a:spLocks noChangeShapeType="1"/>
              </p:cNvSpPr>
              <p:nvPr/>
            </p:nvSpPr>
            <p:spPr bwMode="auto">
              <a:xfrm flipV="1">
                <a:off x="2634" y="1314"/>
                <a:ext cx="10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2" name="Arc 162"/>
              <p:cNvSpPr>
                <a:spLocks/>
              </p:cNvSpPr>
              <p:nvPr/>
            </p:nvSpPr>
            <p:spPr bwMode="auto">
              <a:xfrm>
                <a:off x="2644" y="1314"/>
                <a:ext cx="127" cy="16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9 w 21769"/>
                  <a:gd name="T1" fmla="*/ 21599 h 21600"/>
                  <a:gd name="T2" fmla="*/ 0 w 21769"/>
                  <a:gd name="T3" fmla="*/ 0 h 21600"/>
                  <a:gd name="T4" fmla="*/ 21600 w 2176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9" h="21600" fill="none" extrusionOk="0">
                    <a:moveTo>
                      <a:pt x="21769" y="21599"/>
                    </a:moveTo>
                    <a:cubicBezTo>
                      <a:pt x="21712" y="21599"/>
                      <a:pt x="2165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69" h="21600" stroke="0" extrusionOk="0">
                    <a:moveTo>
                      <a:pt x="21769" y="21599"/>
                    </a:moveTo>
                    <a:cubicBezTo>
                      <a:pt x="21712" y="21599"/>
                      <a:pt x="2165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3" name="Freeform 163"/>
              <p:cNvSpPr>
                <a:spLocks/>
              </p:cNvSpPr>
              <p:nvPr/>
            </p:nvSpPr>
            <p:spPr bwMode="auto">
              <a:xfrm>
                <a:off x="2772" y="1441"/>
                <a:ext cx="7" cy="77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" name="Line 164"/>
              <p:cNvSpPr>
                <a:spLocks noChangeShapeType="1"/>
              </p:cNvSpPr>
              <p:nvPr/>
            </p:nvSpPr>
            <p:spPr bwMode="auto">
              <a:xfrm flipH="1">
                <a:off x="2772" y="144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" name="Line 165"/>
              <p:cNvSpPr>
                <a:spLocks noChangeShapeType="1"/>
              </p:cNvSpPr>
              <p:nvPr/>
            </p:nvSpPr>
            <p:spPr bwMode="auto">
              <a:xfrm flipH="1" flipV="1">
                <a:off x="3064" y="1138"/>
                <a:ext cx="340" cy="23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" name="Arc 166"/>
              <p:cNvSpPr>
                <a:spLocks/>
              </p:cNvSpPr>
              <p:nvPr/>
            </p:nvSpPr>
            <p:spPr bwMode="auto">
              <a:xfrm>
                <a:off x="2872" y="719"/>
                <a:ext cx="190" cy="41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114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113" y="0"/>
                    </a:moveTo>
                    <a:cubicBezTo>
                      <a:pt x="11998" y="63"/>
                      <a:pt x="21600" y="9715"/>
                      <a:pt x="21600" y="21600"/>
                    </a:cubicBezTo>
                  </a:path>
                  <a:path w="21600" h="21600" stroke="0" extrusionOk="0">
                    <a:moveTo>
                      <a:pt x="113" y="0"/>
                    </a:moveTo>
                    <a:cubicBezTo>
                      <a:pt x="11998" y="63"/>
                      <a:pt x="21600" y="9715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" name="Freeform 167"/>
              <p:cNvSpPr>
                <a:spLocks/>
              </p:cNvSpPr>
              <p:nvPr/>
            </p:nvSpPr>
            <p:spPr bwMode="auto">
              <a:xfrm>
                <a:off x="2866" y="680"/>
                <a:ext cx="7" cy="78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" name="Line 168"/>
              <p:cNvSpPr>
                <a:spLocks noChangeShapeType="1"/>
              </p:cNvSpPr>
              <p:nvPr/>
            </p:nvSpPr>
            <p:spPr bwMode="auto">
              <a:xfrm>
                <a:off x="2866" y="75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" name="Freeform 169"/>
              <p:cNvSpPr>
                <a:spLocks/>
              </p:cNvSpPr>
              <p:nvPr/>
            </p:nvSpPr>
            <p:spPr bwMode="auto">
              <a:xfrm>
                <a:off x="1159" y="5395"/>
                <a:ext cx="154" cy="91"/>
              </a:xfrm>
              <a:custGeom>
                <a:avLst/>
                <a:gdLst>
                  <a:gd name="T0" fmla="*/ 0 w 443"/>
                  <a:gd name="T1" fmla="*/ 47 h 245"/>
                  <a:gd name="T2" fmla="*/ 108 w 443"/>
                  <a:gd name="T3" fmla="*/ 0 h 245"/>
                  <a:gd name="T4" fmla="*/ 443 w 443"/>
                  <a:gd name="T5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3" h="245">
                    <a:moveTo>
                      <a:pt x="0" y="47"/>
                    </a:moveTo>
                    <a:lnTo>
                      <a:pt x="108" y="0"/>
                    </a:lnTo>
                    <a:lnTo>
                      <a:pt x="443" y="24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0" name="Freeform 170"/>
              <p:cNvSpPr>
                <a:spLocks/>
              </p:cNvSpPr>
              <p:nvPr/>
            </p:nvSpPr>
            <p:spPr bwMode="auto">
              <a:xfrm>
                <a:off x="1259" y="5437"/>
                <a:ext cx="54" cy="49"/>
              </a:xfrm>
              <a:custGeom>
                <a:avLst/>
                <a:gdLst>
                  <a:gd name="T0" fmla="*/ 54 w 54"/>
                  <a:gd name="T1" fmla="*/ 49 h 49"/>
                  <a:gd name="T2" fmla="*/ 23 w 54"/>
                  <a:gd name="T3" fmla="*/ 0 h 49"/>
                  <a:gd name="T4" fmla="*/ 22 w 54"/>
                  <a:gd name="T5" fmla="*/ 24 h 49"/>
                  <a:gd name="T6" fmla="*/ 0 w 54"/>
                  <a:gd name="T7" fmla="*/ 33 h 49"/>
                  <a:gd name="T8" fmla="*/ 54 w 54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9">
                    <a:moveTo>
                      <a:pt x="54" y="49"/>
                    </a:moveTo>
                    <a:lnTo>
                      <a:pt x="23" y="0"/>
                    </a:lnTo>
                    <a:lnTo>
                      <a:pt x="22" y="24"/>
                    </a:lnTo>
                    <a:lnTo>
                      <a:pt x="0" y="33"/>
                    </a:lnTo>
                    <a:lnTo>
                      <a:pt x="54" y="4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1" name="Freeform 171"/>
              <p:cNvSpPr>
                <a:spLocks/>
              </p:cNvSpPr>
              <p:nvPr/>
            </p:nvSpPr>
            <p:spPr bwMode="auto">
              <a:xfrm>
                <a:off x="1159" y="4289"/>
                <a:ext cx="148" cy="84"/>
              </a:xfrm>
              <a:custGeom>
                <a:avLst/>
                <a:gdLst>
                  <a:gd name="T0" fmla="*/ 0 w 428"/>
                  <a:gd name="T1" fmla="*/ 60 h 228"/>
                  <a:gd name="T2" fmla="*/ 108 w 428"/>
                  <a:gd name="T3" fmla="*/ 0 h 228"/>
                  <a:gd name="T4" fmla="*/ 428 w 428"/>
                  <a:gd name="T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8" h="228">
                    <a:moveTo>
                      <a:pt x="0" y="60"/>
                    </a:moveTo>
                    <a:lnTo>
                      <a:pt x="108" y="0"/>
                    </a:lnTo>
                    <a:lnTo>
                      <a:pt x="428" y="22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2" name="Freeform 172"/>
              <p:cNvSpPr>
                <a:spLocks/>
              </p:cNvSpPr>
              <p:nvPr/>
            </p:nvSpPr>
            <p:spPr bwMode="auto">
              <a:xfrm>
                <a:off x="1254" y="4325"/>
                <a:ext cx="53" cy="48"/>
              </a:xfrm>
              <a:custGeom>
                <a:avLst/>
                <a:gdLst>
                  <a:gd name="T0" fmla="*/ 53 w 53"/>
                  <a:gd name="T1" fmla="*/ 48 h 48"/>
                  <a:gd name="T2" fmla="*/ 22 w 53"/>
                  <a:gd name="T3" fmla="*/ 0 h 48"/>
                  <a:gd name="T4" fmla="*/ 22 w 53"/>
                  <a:gd name="T5" fmla="*/ 25 h 48"/>
                  <a:gd name="T6" fmla="*/ 0 w 53"/>
                  <a:gd name="T7" fmla="*/ 33 h 48"/>
                  <a:gd name="T8" fmla="*/ 53 w 53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48">
                    <a:moveTo>
                      <a:pt x="53" y="48"/>
                    </a:moveTo>
                    <a:lnTo>
                      <a:pt x="22" y="0"/>
                    </a:lnTo>
                    <a:lnTo>
                      <a:pt x="22" y="25"/>
                    </a:lnTo>
                    <a:lnTo>
                      <a:pt x="0" y="33"/>
                    </a:lnTo>
                    <a:lnTo>
                      <a:pt x="53" y="4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3" name="Line 173"/>
              <p:cNvSpPr>
                <a:spLocks noChangeShapeType="1"/>
              </p:cNvSpPr>
              <p:nvPr/>
            </p:nvSpPr>
            <p:spPr bwMode="auto">
              <a:xfrm flipH="1" flipV="1">
                <a:off x="1697" y="2875"/>
                <a:ext cx="176" cy="13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4" name="Arc 174"/>
              <p:cNvSpPr>
                <a:spLocks/>
              </p:cNvSpPr>
              <p:nvPr/>
            </p:nvSpPr>
            <p:spPr bwMode="auto">
              <a:xfrm>
                <a:off x="1331" y="2609"/>
                <a:ext cx="366" cy="26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5" name="Freeform 175"/>
              <p:cNvSpPr>
                <a:spLocks/>
              </p:cNvSpPr>
              <p:nvPr/>
            </p:nvSpPr>
            <p:spPr bwMode="auto">
              <a:xfrm>
                <a:off x="1324" y="2570"/>
                <a:ext cx="7" cy="77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6" name="Line 176"/>
              <p:cNvSpPr>
                <a:spLocks noChangeShapeType="1"/>
              </p:cNvSpPr>
              <p:nvPr/>
            </p:nvSpPr>
            <p:spPr bwMode="auto">
              <a:xfrm>
                <a:off x="1324" y="2647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7" name="Line 177"/>
              <p:cNvSpPr>
                <a:spLocks noChangeShapeType="1"/>
              </p:cNvSpPr>
              <p:nvPr/>
            </p:nvSpPr>
            <p:spPr bwMode="auto">
              <a:xfrm flipH="1" flipV="1">
                <a:off x="1709" y="3982"/>
                <a:ext cx="175" cy="11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8" name="Arc 178"/>
              <p:cNvSpPr>
                <a:spLocks/>
              </p:cNvSpPr>
              <p:nvPr/>
            </p:nvSpPr>
            <p:spPr bwMode="auto">
              <a:xfrm>
                <a:off x="1581" y="3721"/>
                <a:ext cx="127" cy="26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82"/>
                  <a:gd name="T2" fmla="*/ 21600 w 21600"/>
                  <a:gd name="T3" fmla="*/ 21682 h 21682"/>
                  <a:gd name="T4" fmla="*/ 0 w 21600"/>
                  <a:gd name="T5" fmla="*/ 21600 h 21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2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27"/>
                      <a:pt x="21599" y="21654"/>
                      <a:pt x="21599" y="21681"/>
                    </a:cubicBezTo>
                  </a:path>
                  <a:path w="21600" h="21682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27"/>
                      <a:pt x="21599" y="21654"/>
                      <a:pt x="21599" y="2168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9" name="Freeform 179"/>
              <p:cNvSpPr>
                <a:spLocks/>
              </p:cNvSpPr>
              <p:nvPr/>
            </p:nvSpPr>
            <p:spPr bwMode="auto">
              <a:xfrm>
                <a:off x="1575" y="3682"/>
                <a:ext cx="6" cy="78"/>
              </a:xfrm>
              <a:custGeom>
                <a:avLst/>
                <a:gdLst>
                  <a:gd name="T0" fmla="*/ 0 w 19"/>
                  <a:gd name="T1" fmla="*/ 0 h 208"/>
                  <a:gd name="T2" fmla="*/ 19 w 19"/>
                  <a:gd name="T3" fmla="*/ 0 h 208"/>
                  <a:gd name="T4" fmla="*/ 19 w 19"/>
                  <a:gd name="T5" fmla="*/ 208 h 208"/>
                  <a:gd name="T6" fmla="*/ 0 w 19"/>
                  <a:gd name="T7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8">
                    <a:moveTo>
                      <a:pt x="0" y="0"/>
                    </a:moveTo>
                    <a:lnTo>
                      <a:pt x="19" y="0"/>
                    </a:lnTo>
                    <a:lnTo>
                      <a:pt x="19" y="208"/>
                    </a:lnTo>
                    <a:lnTo>
                      <a:pt x="0" y="20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0" name="Line 180"/>
              <p:cNvSpPr>
                <a:spLocks noChangeShapeType="1"/>
              </p:cNvSpPr>
              <p:nvPr/>
            </p:nvSpPr>
            <p:spPr bwMode="auto">
              <a:xfrm>
                <a:off x="1575" y="3760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1" name="Line 181"/>
              <p:cNvSpPr>
                <a:spLocks noChangeShapeType="1"/>
              </p:cNvSpPr>
              <p:nvPr/>
            </p:nvSpPr>
            <p:spPr bwMode="auto">
              <a:xfrm flipH="1" flipV="1">
                <a:off x="1767" y="5054"/>
                <a:ext cx="176" cy="17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2" name="Arc 182"/>
              <p:cNvSpPr>
                <a:spLocks/>
              </p:cNvSpPr>
              <p:nvPr/>
            </p:nvSpPr>
            <p:spPr bwMode="auto">
              <a:xfrm>
                <a:off x="1294" y="4782"/>
                <a:ext cx="473" cy="27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80"/>
                  <a:gd name="T2" fmla="*/ 21600 w 21600"/>
                  <a:gd name="T3" fmla="*/ 21680 h 21680"/>
                  <a:gd name="T4" fmla="*/ 0 w 21600"/>
                  <a:gd name="T5" fmla="*/ 21600 h 21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26"/>
                      <a:pt x="21599" y="21653"/>
                      <a:pt x="21599" y="21679"/>
                    </a:cubicBezTo>
                  </a:path>
                  <a:path w="21600" h="2168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26"/>
                      <a:pt x="21599" y="21653"/>
                      <a:pt x="21599" y="2167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3" name="Freeform 183"/>
              <p:cNvSpPr>
                <a:spLocks/>
              </p:cNvSpPr>
              <p:nvPr/>
            </p:nvSpPr>
            <p:spPr bwMode="auto">
              <a:xfrm>
                <a:off x="1287" y="4743"/>
                <a:ext cx="7" cy="78"/>
              </a:xfrm>
              <a:custGeom>
                <a:avLst/>
                <a:gdLst>
                  <a:gd name="T0" fmla="*/ 0 w 20"/>
                  <a:gd name="T1" fmla="*/ 0 h 209"/>
                  <a:gd name="T2" fmla="*/ 20 w 20"/>
                  <a:gd name="T3" fmla="*/ 0 h 209"/>
                  <a:gd name="T4" fmla="*/ 20 w 20"/>
                  <a:gd name="T5" fmla="*/ 209 h 209"/>
                  <a:gd name="T6" fmla="*/ 0 w 20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9">
                    <a:moveTo>
                      <a:pt x="0" y="0"/>
                    </a:moveTo>
                    <a:lnTo>
                      <a:pt x="20" y="0"/>
                    </a:lnTo>
                    <a:lnTo>
                      <a:pt x="20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4" name="Line 184"/>
              <p:cNvSpPr>
                <a:spLocks noChangeShapeType="1"/>
              </p:cNvSpPr>
              <p:nvPr/>
            </p:nvSpPr>
            <p:spPr bwMode="auto">
              <a:xfrm>
                <a:off x="1287" y="482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5" name="Freeform 185"/>
              <p:cNvSpPr>
                <a:spLocks/>
              </p:cNvSpPr>
              <p:nvPr/>
            </p:nvSpPr>
            <p:spPr bwMode="auto">
              <a:xfrm>
                <a:off x="1416" y="2972"/>
                <a:ext cx="101" cy="51"/>
              </a:xfrm>
              <a:custGeom>
                <a:avLst/>
                <a:gdLst>
                  <a:gd name="T0" fmla="*/ 15 w 290"/>
                  <a:gd name="T1" fmla="*/ 138 h 138"/>
                  <a:gd name="T2" fmla="*/ 0 w 290"/>
                  <a:gd name="T3" fmla="*/ 0 h 138"/>
                  <a:gd name="T4" fmla="*/ 290 w 290"/>
                  <a:gd name="T5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0" h="138">
                    <a:moveTo>
                      <a:pt x="15" y="138"/>
                    </a:moveTo>
                    <a:lnTo>
                      <a:pt x="0" y="0"/>
                    </a:lnTo>
                    <a:lnTo>
                      <a:pt x="290" y="1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6" name="Freeform 186"/>
              <p:cNvSpPr>
                <a:spLocks/>
              </p:cNvSpPr>
              <p:nvPr/>
            </p:nvSpPr>
            <p:spPr bwMode="auto">
              <a:xfrm>
                <a:off x="1501" y="2987"/>
                <a:ext cx="38" cy="75"/>
              </a:xfrm>
              <a:custGeom>
                <a:avLst/>
                <a:gdLst>
                  <a:gd name="T0" fmla="*/ 19 w 109"/>
                  <a:gd name="T1" fmla="*/ 201 h 201"/>
                  <a:gd name="T2" fmla="*/ 0 w 109"/>
                  <a:gd name="T3" fmla="*/ 192 h 201"/>
                  <a:gd name="T4" fmla="*/ 90 w 109"/>
                  <a:gd name="T5" fmla="*/ 0 h 201"/>
                  <a:gd name="T6" fmla="*/ 109 w 109"/>
                  <a:gd name="T7" fmla="*/ 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201">
                    <a:moveTo>
                      <a:pt x="19" y="201"/>
                    </a:moveTo>
                    <a:lnTo>
                      <a:pt x="0" y="192"/>
                    </a:lnTo>
                    <a:lnTo>
                      <a:pt x="90" y="0"/>
                    </a:lnTo>
                    <a:lnTo>
                      <a:pt x="109" y="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7" name="Line 187"/>
              <p:cNvSpPr>
                <a:spLocks noChangeShapeType="1"/>
              </p:cNvSpPr>
              <p:nvPr/>
            </p:nvSpPr>
            <p:spPr bwMode="auto">
              <a:xfrm flipH="1" flipV="1">
                <a:off x="1533" y="2987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8" name="Freeform 188"/>
              <p:cNvSpPr>
                <a:spLocks/>
              </p:cNvSpPr>
              <p:nvPr/>
            </p:nvSpPr>
            <p:spPr bwMode="auto">
              <a:xfrm>
                <a:off x="1416" y="4073"/>
                <a:ext cx="101" cy="62"/>
              </a:xfrm>
              <a:custGeom>
                <a:avLst/>
                <a:gdLst>
                  <a:gd name="T0" fmla="*/ 15 w 290"/>
                  <a:gd name="T1" fmla="*/ 121 h 166"/>
                  <a:gd name="T2" fmla="*/ 0 w 290"/>
                  <a:gd name="T3" fmla="*/ 0 h 166"/>
                  <a:gd name="T4" fmla="*/ 290 w 290"/>
                  <a:gd name="T5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0" h="166">
                    <a:moveTo>
                      <a:pt x="15" y="121"/>
                    </a:moveTo>
                    <a:lnTo>
                      <a:pt x="0" y="0"/>
                    </a:lnTo>
                    <a:lnTo>
                      <a:pt x="290" y="16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9" name="Freeform 189"/>
              <p:cNvSpPr>
                <a:spLocks/>
              </p:cNvSpPr>
              <p:nvPr/>
            </p:nvSpPr>
            <p:spPr bwMode="auto">
              <a:xfrm>
                <a:off x="1499" y="4100"/>
                <a:ext cx="42" cy="72"/>
              </a:xfrm>
              <a:custGeom>
                <a:avLst/>
                <a:gdLst>
                  <a:gd name="T0" fmla="*/ 17 w 119"/>
                  <a:gd name="T1" fmla="*/ 192 h 192"/>
                  <a:gd name="T2" fmla="*/ 0 w 119"/>
                  <a:gd name="T3" fmla="*/ 184 h 192"/>
                  <a:gd name="T4" fmla="*/ 102 w 119"/>
                  <a:gd name="T5" fmla="*/ 0 h 192"/>
                  <a:gd name="T6" fmla="*/ 119 w 119"/>
                  <a:gd name="T7" fmla="*/ 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2">
                    <a:moveTo>
                      <a:pt x="17" y="192"/>
                    </a:moveTo>
                    <a:lnTo>
                      <a:pt x="0" y="184"/>
                    </a:lnTo>
                    <a:lnTo>
                      <a:pt x="102" y="0"/>
                    </a:lnTo>
                    <a:lnTo>
                      <a:pt x="119" y="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0" name="Line 190"/>
              <p:cNvSpPr>
                <a:spLocks noChangeShapeType="1"/>
              </p:cNvSpPr>
              <p:nvPr/>
            </p:nvSpPr>
            <p:spPr bwMode="auto">
              <a:xfrm flipH="1" flipV="1">
                <a:off x="1535" y="410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1" name="Freeform 191"/>
              <p:cNvSpPr>
                <a:spLocks/>
              </p:cNvSpPr>
              <p:nvPr/>
            </p:nvSpPr>
            <p:spPr bwMode="auto">
              <a:xfrm>
                <a:off x="1427" y="5174"/>
                <a:ext cx="101" cy="62"/>
              </a:xfrm>
              <a:custGeom>
                <a:avLst/>
                <a:gdLst>
                  <a:gd name="T0" fmla="*/ 0 w 292"/>
                  <a:gd name="T1" fmla="*/ 153 h 168"/>
                  <a:gd name="T2" fmla="*/ 0 w 292"/>
                  <a:gd name="T3" fmla="*/ 0 h 168"/>
                  <a:gd name="T4" fmla="*/ 292 w 292"/>
                  <a:gd name="T5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2" h="168">
                    <a:moveTo>
                      <a:pt x="0" y="153"/>
                    </a:moveTo>
                    <a:lnTo>
                      <a:pt x="0" y="0"/>
                    </a:lnTo>
                    <a:lnTo>
                      <a:pt x="292" y="16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2" name="Freeform 192"/>
              <p:cNvSpPr>
                <a:spLocks/>
              </p:cNvSpPr>
              <p:nvPr/>
            </p:nvSpPr>
            <p:spPr bwMode="auto">
              <a:xfrm>
                <a:off x="1510" y="5202"/>
                <a:ext cx="42" cy="71"/>
              </a:xfrm>
              <a:custGeom>
                <a:avLst/>
                <a:gdLst>
                  <a:gd name="T0" fmla="*/ 17 w 119"/>
                  <a:gd name="T1" fmla="*/ 191 h 191"/>
                  <a:gd name="T2" fmla="*/ 0 w 119"/>
                  <a:gd name="T3" fmla="*/ 183 h 191"/>
                  <a:gd name="T4" fmla="*/ 102 w 119"/>
                  <a:gd name="T5" fmla="*/ 0 h 191"/>
                  <a:gd name="T6" fmla="*/ 119 w 119"/>
                  <a:gd name="T7" fmla="*/ 8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1">
                    <a:moveTo>
                      <a:pt x="17" y="191"/>
                    </a:moveTo>
                    <a:lnTo>
                      <a:pt x="0" y="183"/>
                    </a:lnTo>
                    <a:lnTo>
                      <a:pt x="102" y="0"/>
                    </a:lnTo>
                    <a:lnTo>
                      <a:pt x="119" y="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3" name="Line 193"/>
              <p:cNvSpPr>
                <a:spLocks noChangeShapeType="1"/>
              </p:cNvSpPr>
              <p:nvPr/>
            </p:nvSpPr>
            <p:spPr bwMode="auto">
              <a:xfrm flipH="1" flipV="1">
                <a:off x="1546" y="520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4" name="Line 194"/>
              <p:cNvSpPr>
                <a:spLocks noChangeShapeType="1"/>
              </p:cNvSpPr>
              <p:nvPr/>
            </p:nvSpPr>
            <p:spPr bwMode="auto">
              <a:xfrm flipH="1" flipV="1">
                <a:off x="1241" y="2949"/>
                <a:ext cx="38" cy="4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5" name="Freeform 195"/>
              <p:cNvSpPr>
                <a:spLocks/>
              </p:cNvSpPr>
              <p:nvPr/>
            </p:nvSpPr>
            <p:spPr bwMode="auto">
              <a:xfrm>
                <a:off x="1210" y="2916"/>
                <a:ext cx="57" cy="60"/>
              </a:xfrm>
              <a:custGeom>
                <a:avLst/>
                <a:gdLst>
                  <a:gd name="T0" fmla="*/ 149 w 164"/>
                  <a:gd name="T1" fmla="*/ 0 h 164"/>
                  <a:gd name="T2" fmla="*/ 164 w 164"/>
                  <a:gd name="T3" fmla="*/ 15 h 164"/>
                  <a:gd name="T4" fmla="*/ 15 w 164"/>
                  <a:gd name="T5" fmla="*/ 164 h 164"/>
                  <a:gd name="T6" fmla="*/ 0 w 164"/>
                  <a:gd name="T7" fmla="*/ 14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49" y="0"/>
                    </a:moveTo>
                    <a:lnTo>
                      <a:pt x="164" y="15"/>
                    </a:lnTo>
                    <a:lnTo>
                      <a:pt x="15" y="164"/>
                    </a:lnTo>
                    <a:lnTo>
                      <a:pt x="0" y="14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6" name="Line 196"/>
              <p:cNvSpPr>
                <a:spLocks noChangeShapeType="1"/>
              </p:cNvSpPr>
              <p:nvPr/>
            </p:nvSpPr>
            <p:spPr bwMode="auto">
              <a:xfrm>
                <a:off x="1210" y="297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7" name="Line 197"/>
              <p:cNvSpPr>
                <a:spLocks noChangeShapeType="1"/>
              </p:cNvSpPr>
              <p:nvPr/>
            </p:nvSpPr>
            <p:spPr bwMode="auto">
              <a:xfrm flipH="1" flipV="1">
                <a:off x="1033" y="2932"/>
                <a:ext cx="86" cy="7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8" name="Freeform 198"/>
              <p:cNvSpPr>
                <a:spLocks/>
              </p:cNvSpPr>
              <p:nvPr/>
            </p:nvSpPr>
            <p:spPr bwMode="auto">
              <a:xfrm>
                <a:off x="1005" y="2898"/>
                <a:ext cx="52" cy="63"/>
              </a:xfrm>
              <a:custGeom>
                <a:avLst/>
                <a:gdLst>
                  <a:gd name="T0" fmla="*/ 136 w 151"/>
                  <a:gd name="T1" fmla="*/ 0 h 170"/>
                  <a:gd name="T2" fmla="*/ 151 w 151"/>
                  <a:gd name="T3" fmla="*/ 13 h 170"/>
                  <a:gd name="T4" fmla="*/ 15 w 151"/>
                  <a:gd name="T5" fmla="*/ 170 h 170"/>
                  <a:gd name="T6" fmla="*/ 0 w 151"/>
                  <a:gd name="T7" fmla="*/ 15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0">
                    <a:moveTo>
                      <a:pt x="136" y="0"/>
                    </a:moveTo>
                    <a:lnTo>
                      <a:pt x="151" y="13"/>
                    </a:lnTo>
                    <a:lnTo>
                      <a:pt x="15" y="170"/>
                    </a:lnTo>
                    <a:lnTo>
                      <a:pt x="0" y="15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9" name="Line 199"/>
              <p:cNvSpPr>
                <a:spLocks noChangeShapeType="1"/>
              </p:cNvSpPr>
              <p:nvPr/>
            </p:nvSpPr>
            <p:spPr bwMode="auto">
              <a:xfrm>
                <a:off x="1005" y="2956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0" name="Freeform 200"/>
              <p:cNvSpPr>
                <a:spLocks/>
              </p:cNvSpPr>
              <p:nvPr/>
            </p:nvSpPr>
            <p:spPr bwMode="auto">
              <a:xfrm>
                <a:off x="816" y="2943"/>
                <a:ext cx="80" cy="52"/>
              </a:xfrm>
              <a:custGeom>
                <a:avLst/>
                <a:gdLst>
                  <a:gd name="T0" fmla="*/ 138 w 230"/>
                  <a:gd name="T1" fmla="*/ 139 h 139"/>
                  <a:gd name="T2" fmla="*/ 230 w 230"/>
                  <a:gd name="T3" fmla="*/ 47 h 139"/>
                  <a:gd name="T4" fmla="*/ 0 w 230"/>
                  <a:gd name="T5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0" h="139">
                    <a:moveTo>
                      <a:pt x="138" y="139"/>
                    </a:moveTo>
                    <a:lnTo>
                      <a:pt x="230" y="4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1" name="Freeform 201"/>
              <p:cNvSpPr>
                <a:spLocks/>
              </p:cNvSpPr>
              <p:nvPr/>
            </p:nvSpPr>
            <p:spPr bwMode="auto">
              <a:xfrm>
                <a:off x="802" y="2904"/>
                <a:ext cx="20" cy="77"/>
              </a:xfrm>
              <a:custGeom>
                <a:avLst/>
                <a:gdLst>
                  <a:gd name="T0" fmla="*/ 39 w 58"/>
                  <a:gd name="T1" fmla="*/ 0 h 206"/>
                  <a:gd name="T2" fmla="*/ 58 w 58"/>
                  <a:gd name="T3" fmla="*/ 2 h 206"/>
                  <a:gd name="T4" fmla="*/ 19 w 58"/>
                  <a:gd name="T5" fmla="*/ 206 h 206"/>
                  <a:gd name="T6" fmla="*/ 0 w 58"/>
                  <a:gd name="T7" fmla="*/ 20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06">
                    <a:moveTo>
                      <a:pt x="39" y="0"/>
                    </a:moveTo>
                    <a:lnTo>
                      <a:pt x="58" y="2"/>
                    </a:lnTo>
                    <a:lnTo>
                      <a:pt x="19" y="206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2" name="Line 202"/>
              <p:cNvSpPr>
                <a:spLocks noChangeShapeType="1"/>
              </p:cNvSpPr>
              <p:nvPr/>
            </p:nvSpPr>
            <p:spPr bwMode="auto">
              <a:xfrm>
                <a:off x="802" y="2980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3" name="Freeform 203"/>
              <p:cNvSpPr>
                <a:spLocks/>
              </p:cNvSpPr>
              <p:nvPr/>
            </p:nvSpPr>
            <p:spPr bwMode="auto">
              <a:xfrm>
                <a:off x="864" y="4021"/>
                <a:ext cx="42" cy="79"/>
              </a:xfrm>
              <a:custGeom>
                <a:avLst/>
                <a:gdLst>
                  <a:gd name="T0" fmla="*/ 0 w 122"/>
                  <a:gd name="T1" fmla="*/ 213 h 213"/>
                  <a:gd name="T2" fmla="*/ 122 w 122"/>
                  <a:gd name="T3" fmla="*/ 77 h 213"/>
                  <a:gd name="T4" fmla="*/ 60 w 122"/>
                  <a:gd name="T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2" h="213">
                    <a:moveTo>
                      <a:pt x="0" y="213"/>
                    </a:moveTo>
                    <a:lnTo>
                      <a:pt x="122" y="77"/>
                    </a:lnTo>
                    <a:lnTo>
                      <a:pt x="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4" name="Freeform 204"/>
              <p:cNvSpPr>
                <a:spLocks/>
              </p:cNvSpPr>
              <p:nvPr/>
            </p:nvSpPr>
            <p:spPr bwMode="auto">
              <a:xfrm>
                <a:off x="852" y="3992"/>
                <a:ext cx="61" cy="54"/>
              </a:xfrm>
              <a:custGeom>
                <a:avLst/>
                <a:gdLst>
                  <a:gd name="T0" fmla="*/ 162 w 175"/>
                  <a:gd name="T1" fmla="*/ 0 h 147"/>
                  <a:gd name="T2" fmla="*/ 175 w 175"/>
                  <a:gd name="T3" fmla="*/ 14 h 147"/>
                  <a:gd name="T4" fmla="*/ 13 w 175"/>
                  <a:gd name="T5" fmla="*/ 147 h 147"/>
                  <a:gd name="T6" fmla="*/ 0 w 175"/>
                  <a:gd name="T7" fmla="*/ 13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47">
                    <a:moveTo>
                      <a:pt x="162" y="0"/>
                    </a:moveTo>
                    <a:lnTo>
                      <a:pt x="175" y="14"/>
                    </a:lnTo>
                    <a:lnTo>
                      <a:pt x="13" y="147"/>
                    </a:lnTo>
                    <a:lnTo>
                      <a:pt x="0" y="13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852" y="4041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060" y="4038"/>
              <a:ext cx="53" cy="74"/>
            </a:xfrm>
            <a:custGeom>
              <a:avLst/>
              <a:gdLst>
                <a:gd name="T0" fmla="*/ 153 w 153"/>
                <a:gd name="T1" fmla="*/ 200 h 200"/>
                <a:gd name="T2" fmla="*/ 153 w 153"/>
                <a:gd name="T3" fmla="*/ 77 h 200"/>
                <a:gd name="T4" fmla="*/ 0 w 153"/>
                <a:gd name="T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00">
                  <a:moveTo>
                    <a:pt x="153" y="200"/>
                  </a:moveTo>
                  <a:lnTo>
                    <a:pt x="153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038" y="4000"/>
              <a:ext cx="38" cy="73"/>
            </a:xfrm>
            <a:custGeom>
              <a:avLst/>
              <a:gdLst>
                <a:gd name="T0" fmla="*/ 93 w 110"/>
                <a:gd name="T1" fmla="*/ 0 h 196"/>
                <a:gd name="T2" fmla="*/ 110 w 110"/>
                <a:gd name="T3" fmla="*/ 8 h 196"/>
                <a:gd name="T4" fmla="*/ 17 w 110"/>
                <a:gd name="T5" fmla="*/ 196 h 196"/>
                <a:gd name="T6" fmla="*/ 0 w 110"/>
                <a:gd name="T7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96">
                  <a:moveTo>
                    <a:pt x="93" y="0"/>
                  </a:moveTo>
                  <a:lnTo>
                    <a:pt x="110" y="8"/>
                  </a:lnTo>
                  <a:lnTo>
                    <a:pt x="17" y="196"/>
                  </a:lnTo>
                  <a:lnTo>
                    <a:pt x="0" y="18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1038" y="407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 flipH="1" flipV="1">
              <a:off x="1209" y="4067"/>
              <a:ext cx="70" cy="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190" y="4028"/>
              <a:ext cx="32" cy="75"/>
            </a:xfrm>
            <a:custGeom>
              <a:avLst/>
              <a:gdLst>
                <a:gd name="T0" fmla="*/ 73 w 92"/>
                <a:gd name="T1" fmla="*/ 0 h 202"/>
                <a:gd name="T2" fmla="*/ 92 w 92"/>
                <a:gd name="T3" fmla="*/ 6 h 202"/>
                <a:gd name="T4" fmla="*/ 19 w 92"/>
                <a:gd name="T5" fmla="*/ 202 h 202"/>
                <a:gd name="T6" fmla="*/ 0 w 92"/>
                <a:gd name="T7" fmla="*/ 1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2">
                  <a:moveTo>
                    <a:pt x="73" y="0"/>
                  </a:moveTo>
                  <a:lnTo>
                    <a:pt x="92" y="6"/>
                  </a:lnTo>
                  <a:lnTo>
                    <a:pt x="19" y="202"/>
                  </a:lnTo>
                  <a:lnTo>
                    <a:pt x="0" y="19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1190" y="410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182" y="5139"/>
              <a:ext cx="97" cy="80"/>
            </a:xfrm>
            <a:custGeom>
              <a:avLst/>
              <a:gdLst>
                <a:gd name="T0" fmla="*/ 277 w 277"/>
                <a:gd name="T1" fmla="*/ 213 h 213"/>
                <a:gd name="T2" fmla="*/ 17 w 277"/>
                <a:gd name="T3" fmla="*/ 0 h 213"/>
                <a:gd name="T4" fmla="*/ 0 w 277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7" h="213">
                  <a:moveTo>
                    <a:pt x="277" y="213"/>
                  </a:move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176" y="5101"/>
              <a:ext cx="6" cy="77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1176" y="5178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028" y="5117"/>
              <a:ext cx="91" cy="107"/>
            </a:xfrm>
            <a:custGeom>
              <a:avLst/>
              <a:gdLst>
                <a:gd name="T0" fmla="*/ 260 w 260"/>
                <a:gd name="T1" fmla="*/ 289 h 289"/>
                <a:gd name="T2" fmla="*/ 230 w 260"/>
                <a:gd name="T3" fmla="*/ 123 h 289"/>
                <a:gd name="T4" fmla="*/ 0 w 260"/>
                <a:gd name="T5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289">
                  <a:moveTo>
                    <a:pt x="260" y="289"/>
                  </a:moveTo>
                  <a:lnTo>
                    <a:pt x="230" y="12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005" y="5079"/>
              <a:ext cx="40" cy="72"/>
            </a:xfrm>
            <a:custGeom>
              <a:avLst/>
              <a:gdLst>
                <a:gd name="T0" fmla="*/ 98 w 115"/>
                <a:gd name="T1" fmla="*/ 0 h 196"/>
                <a:gd name="T2" fmla="*/ 115 w 115"/>
                <a:gd name="T3" fmla="*/ 9 h 196"/>
                <a:gd name="T4" fmla="*/ 17 w 115"/>
                <a:gd name="T5" fmla="*/ 196 h 196"/>
                <a:gd name="T6" fmla="*/ 0 w 115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98" y="0"/>
                  </a:moveTo>
                  <a:lnTo>
                    <a:pt x="115" y="9"/>
                  </a:lnTo>
                  <a:lnTo>
                    <a:pt x="17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005" y="514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859" y="5162"/>
              <a:ext cx="37" cy="45"/>
            </a:xfrm>
            <a:custGeom>
              <a:avLst/>
              <a:gdLst>
                <a:gd name="T0" fmla="*/ 0 w 107"/>
                <a:gd name="T1" fmla="*/ 121 h 121"/>
                <a:gd name="T2" fmla="*/ 107 w 107"/>
                <a:gd name="T3" fmla="*/ 30 h 121"/>
                <a:gd name="T4" fmla="*/ 30 w 107"/>
                <a:gd name="T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21">
                  <a:moveTo>
                    <a:pt x="0" y="121"/>
                  </a:moveTo>
                  <a:lnTo>
                    <a:pt x="107" y="30"/>
                  </a:lnTo>
                  <a:lnTo>
                    <a:pt x="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849" y="5124"/>
              <a:ext cx="33" cy="75"/>
            </a:xfrm>
            <a:custGeom>
              <a:avLst/>
              <a:gdLst>
                <a:gd name="T0" fmla="*/ 76 w 95"/>
                <a:gd name="T1" fmla="*/ 0 h 202"/>
                <a:gd name="T2" fmla="*/ 95 w 95"/>
                <a:gd name="T3" fmla="*/ 6 h 202"/>
                <a:gd name="T4" fmla="*/ 19 w 95"/>
                <a:gd name="T5" fmla="*/ 202 h 202"/>
                <a:gd name="T6" fmla="*/ 0 w 95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202">
                  <a:moveTo>
                    <a:pt x="76" y="0"/>
                  </a:moveTo>
                  <a:lnTo>
                    <a:pt x="95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849" y="5197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555" y="4090"/>
              <a:ext cx="803" cy="182"/>
            </a:xfrm>
            <a:custGeom>
              <a:avLst/>
              <a:gdLst>
                <a:gd name="T0" fmla="*/ 2309 w 2309"/>
                <a:gd name="T1" fmla="*/ 490 h 490"/>
                <a:gd name="T2" fmla="*/ 688 w 2309"/>
                <a:gd name="T3" fmla="*/ 475 h 490"/>
                <a:gd name="T4" fmla="*/ 0 w 2309"/>
                <a:gd name="T5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9" h="490">
                  <a:moveTo>
                    <a:pt x="2309" y="490"/>
                  </a:moveTo>
                  <a:lnTo>
                    <a:pt x="688" y="4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528" y="4053"/>
              <a:ext cx="48" cy="69"/>
            </a:xfrm>
            <a:custGeom>
              <a:avLst/>
              <a:gdLst>
                <a:gd name="T0" fmla="*/ 120 w 137"/>
                <a:gd name="T1" fmla="*/ 0 h 185"/>
                <a:gd name="T2" fmla="*/ 137 w 137"/>
                <a:gd name="T3" fmla="*/ 10 h 185"/>
                <a:gd name="T4" fmla="*/ 17 w 137"/>
                <a:gd name="T5" fmla="*/ 185 h 185"/>
                <a:gd name="T6" fmla="*/ 0 w 137"/>
                <a:gd name="T7" fmla="*/ 17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85">
                  <a:moveTo>
                    <a:pt x="120" y="0"/>
                  </a:moveTo>
                  <a:lnTo>
                    <a:pt x="137" y="10"/>
                  </a:lnTo>
                  <a:lnTo>
                    <a:pt x="17" y="185"/>
                  </a:lnTo>
                  <a:lnTo>
                    <a:pt x="0" y="17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528" y="411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593" y="2932"/>
              <a:ext cx="760" cy="266"/>
            </a:xfrm>
            <a:custGeom>
              <a:avLst/>
              <a:gdLst>
                <a:gd name="T0" fmla="*/ 2185 w 2185"/>
                <a:gd name="T1" fmla="*/ 718 h 718"/>
                <a:gd name="T2" fmla="*/ 443 w 2185"/>
                <a:gd name="T3" fmla="*/ 688 h 718"/>
                <a:gd name="T4" fmla="*/ 0 w 2185"/>
                <a:gd name="T5" fmla="*/ 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" h="718">
                  <a:moveTo>
                    <a:pt x="2185" y="718"/>
                  </a:moveTo>
                  <a:lnTo>
                    <a:pt x="443" y="68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558" y="2904"/>
              <a:ext cx="66" cy="49"/>
            </a:xfrm>
            <a:custGeom>
              <a:avLst/>
              <a:gdLst>
                <a:gd name="T0" fmla="*/ 179 w 190"/>
                <a:gd name="T1" fmla="*/ 0 h 132"/>
                <a:gd name="T2" fmla="*/ 190 w 190"/>
                <a:gd name="T3" fmla="*/ 17 h 132"/>
                <a:gd name="T4" fmla="*/ 11 w 190"/>
                <a:gd name="T5" fmla="*/ 132 h 132"/>
                <a:gd name="T6" fmla="*/ 0 w 190"/>
                <a:gd name="T7" fmla="*/ 1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32">
                  <a:moveTo>
                    <a:pt x="179" y="0"/>
                  </a:moveTo>
                  <a:lnTo>
                    <a:pt x="190" y="17"/>
                  </a:lnTo>
                  <a:lnTo>
                    <a:pt x="11" y="132"/>
                  </a:lnTo>
                  <a:lnTo>
                    <a:pt x="0" y="1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558" y="2947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593" y="5224"/>
              <a:ext cx="776" cy="165"/>
            </a:xfrm>
            <a:custGeom>
              <a:avLst/>
              <a:gdLst>
                <a:gd name="T0" fmla="*/ 2232 w 2232"/>
                <a:gd name="T1" fmla="*/ 445 h 445"/>
                <a:gd name="T2" fmla="*/ 702 w 2232"/>
                <a:gd name="T3" fmla="*/ 428 h 445"/>
                <a:gd name="T4" fmla="*/ 0 w 2232"/>
                <a:gd name="T5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2" h="445">
                  <a:moveTo>
                    <a:pt x="2232" y="445"/>
                  </a:moveTo>
                  <a:lnTo>
                    <a:pt x="702" y="42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568" y="5187"/>
              <a:ext cx="44" cy="71"/>
            </a:xfrm>
            <a:custGeom>
              <a:avLst/>
              <a:gdLst>
                <a:gd name="T0" fmla="*/ 111 w 128"/>
                <a:gd name="T1" fmla="*/ 0 h 190"/>
                <a:gd name="T2" fmla="*/ 128 w 128"/>
                <a:gd name="T3" fmla="*/ 11 h 190"/>
                <a:gd name="T4" fmla="*/ 17 w 128"/>
                <a:gd name="T5" fmla="*/ 190 h 190"/>
                <a:gd name="T6" fmla="*/ 0 w 128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0">
                  <a:moveTo>
                    <a:pt x="111" y="0"/>
                  </a:moveTo>
                  <a:lnTo>
                    <a:pt x="128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568" y="525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161" y="3204"/>
              <a:ext cx="106" cy="57"/>
            </a:xfrm>
            <a:custGeom>
              <a:avLst/>
              <a:gdLst>
                <a:gd name="T0" fmla="*/ 0 w 305"/>
                <a:gd name="T1" fmla="*/ 32 h 153"/>
                <a:gd name="T2" fmla="*/ 107 w 305"/>
                <a:gd name="T3" fmla="*/ 0 h 153"/>
                <a:gd name="T4" fmla="*/ 305 w 305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5" h="153">
                  <a:moveTo>
                    <a:pt x="0" y="32"/>
                  </a:moveTo>
                  <a:lnTo>
                    <a:pt x="107" y="0"/>
                  </a:lnTo>
                  <a:lnTo>
                    <a:pt x="305" y="15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Freeform 232"/>
            <p:cNvSpPr>
              <a:spLocks/>
            </p:cNvSpPr>
            <p:nvPr/>
          </p:nvSpPr>
          <p:spPr bwMode="auto">
            <a:xfrm>
              <a:off x="1215" y="3211"/>
              <a:ext cx="52" cy="50"/>
            </a:xfrm>
            <a:custGeom>
              <a:avLst/>
              <a:gdLst>
                <a:gd name="T0" fmla="*/ 52 w 52"/>
                <a:gd name="T1" fmla="*/ 50 h 50"/>
                <a:gd name="T2" fmla="*/ 23 w 52"/>
                <a:gd name="T3" fmla="*/ 0 h 50"/>
                <a:gd name="T4" fmla="*/ 22 w 52"/>
                <a:gd name="T5" fmla="*/ 25 h 50"/>
                <a:gd name="T6" fmla="*/ 0 w 52"/>
                <a:gd name="T7" fmla="*/ 33 h 50"/>
                <a:gd name="T8" fmla="*/ 52 w 5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0">
                  <a:moveTo>
                    <a:pt x="52" y="50"/>
                  </a:moveTo>
                  <a:lnTo>
                    <a:pt x="23" y="0"/>
                  </a:lnTo>
                  <a:lnTo>
                    <a:pt x="22" y="25"/>
                  </a:lnTo>
                  <a:lnTo>
                    <a:pt x="0" y="33"/>
                  </a:lnTo>
                  <a:lnTo>
                    <a:pt x="52" y="5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Arc 233"/>
            <p:cNvSpPr>
              <a:spLocks/>
            </p:cNvSpPr>
            <p:nvPr/>
          </p:nvSpPr>
          <p:spPr bwMode="auto">
            <a:xfrm>
              <a:off x="1033" y="3051"/>
              <a:ext cx="298" cy="2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9 w 21669"/>
                <a:gd name="T1" fmla="*/ 21600 h 21600"/>
                <a:gd name="T2" fmla="*/ 0 w 21669"/>
                <a:gd name="T3" fmla="*/ 0 h 21600"/>
                <a:gd name="T4" fmla="*/ 21600 w 216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9" h="21600" fill="none" extrusionOk="0">
                  <a:moveTo>
                    <a:pt x="21668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69" h="21600" stroke="0" extrusionOk="0">
                  <a:moveTo>
                    <a:pt x="21668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Arc 234"/>
            <p:cNvSpPr>
              <a:spLocks/>
            </p:cNvSpPr>
            <p:nvPr/>
          </p:nvSpPr>
          <p:spPr bwMode="auto">
            <a:xfrm>
              <a:off x="1331" y="2835"/>
              <a:ext cx="154" cy="24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41"/>
                <a:gd name="T1" fmla="*/ 21689 h 21689"/>
                <a:gd name="T2" fmla="*/ 21741 w 21741"/>
                <a:gd name="T3" fmla="*/ 0 h 21689"/>
                <a:gd name="T4" fmla="*/ 21600 w 21741"/>
                <a:gd name="T5" fmla="*/ 21600 h 2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1" h="21689" fill="none" extrusionOk="0">
                  <a:moveTo>
                    <a:pt x="0" y="21688"/>
                  </a:moveTo>
                  <a:cubicBezTo>
                    <a:pt x="0" y="21659"/>
                    <a:pt x="0" y="216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46" y="-1"/>
                    <a:pt x="21693" y="0"/>
                    <a:pt x="21740" y="0"/>
                  </a:cubicBezTo>
                </a:path>
                <a:path w="21741" h="21689" stroke="0" extrusionOk="0">
                  <a:moveTo>
                    <a:pt x="0" y="21688"/>
                  </a:moveTo>
                  <a:cubicBezTo>
                    <a:pt x="0" y="21659"/>
                    <a:pt x="0" y="216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46" y="-1"/>
                    <a:pt x="21693" y="0"/>
                    <a:pt x="2174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Freeform 235"/>
            <p:cNvSpPr>
              <a:spLocks/>
            </p:cNvSpPr>
            <p:nvPr/>
          </p:nvSpPr>
          <p:spPr bwMode="auto">
            <a:xfrm>
              <a:off x="1485" y="2797"/>
              <a:ext cx="7" cy="77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236"/>
            <p:cNvSpPr>
              <a:spLocks noChangeShapeType="1"/>
            </p:cNvSpPr>
            <p:nvPr/>
          </p:nvSpPr>
          <p:spPr bwMode="auto">
            <a:xfrm flipH="1">
              <a:off x="1485" y="279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Arc 237"/>
            <p:cNvSpPr>
              <a:spLocks/>
            </p:cNvSpPr>
            <p:nvPr/>
          </p:nvSpPr>
          <p:spPr bwMode="auto">
            <a:xfrm>
              <a:off x="1002" y="4180"/>
              <a:ext cx="250" cy="16"/>
            </a:xfrm>
            <a:custGeom>
              <a:avLst/>
              <a:gdLst>
                <a:gd name="G0" fmla="+- 21555 0 0"/>
                <a:gd name="G1" fmla="+- 0 0 0"/>
                <a:gd name="G2" fmla="+- 21600 0 0"/>
                <a:gd name="T0" fmla="*/ 21634 w 21634"/>
                <a:gd name="T1" fmla="*/ 21600 h 21600"/>
                <a:gd name="T2" fmla="*/ 0 w 21634"/>
                <a:gd name="T3" fmla="*/ 1388 h 21600"/>
                <a:gd name="T4" fmla="*/ 21555 w 216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4" h="21600" fill="none" extrusionOk="0">
                  <a:moveTo>
                    <a:pt x="21633" y="21599"/>
                  </a:moveTo>
                  <a:cubicBezTo>
                    <a:pt x="21607" y="21599"/>
                    <a:pt x="21581" y="21599"/>
                    <a:pt x="21555" y="21600"/>
                  </a:cubicBezTo>
                  <a:cubicBezTo>
                    <a:pt x="10164" y="21600"/>
                    <a:pt x="731" y="12754"/>
                    <a:pt x="-1" y="1388"/>
                  </a:cubicBezTo>
                </a:path>
                <a:path w="21634" h="21600" stroke="0" extrusionOk="0">
                  <a:moveTo>
                    <a:pt x="21633" y="21599"/>
                  </a:moveTo>
                  <a:cubicBezTo>
                    <a:pt x="21607" y="21599"/>
                    <a:pt x="21581" y="21599"/>
                    <a:pt x="21555" y="21600"/>
                  </a:cubicBezTo>
                  <a:cubicBezTo>
                    <a:pt x="10164" y="21600"/>
                    <a:pt x="731" y="12754"/>
                    <a:pt x="-1" y="1388"/>
                  </a:cubicBezTo>
                  <a:lnTo>
                    <a:pt x="2155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Arc 238"/>
            <p:cNvSpPr>
              <a:spLocks/>
            </p:cNvSpPr>
            <p:nvPr/>
          </p:nvSpPr>
          <p:spPr bwMode="auto">
            <a:xfrm>
              <a:off x="1251" y="3948"/>
              <a:ext cx="192" cy="24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13"/>
                <a:gd name="T1" fmla="*/ 21688 h 21688"/>
                <a:gd name="T2" fmla="*/ 21713 w 21713"/>
                <a:gd name="T3" fmla="*/ 0 h 21688"/>
                <a:gd name="T4" fmla="*/ 21600 w 21713"/>
                <a:gd name="T5" fmla="*/ 21600 h 2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3" h="21688" fill="none" extrusionOk="0">
                  <a:moveTo>
                    <a:pt x="0" y="21687"/>
                  </a:moveTo>
                  <a:cubicBezTo>
                    <a:pt x="0" y="21658"/>
                    <a:pt x="0" y="216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37" y="-1"/>
                    <a:pt x="21675" y="0"/>
                    <a:pt x="21712" y="0"/>
                  </a:cubicBezTo>
                </a:path>
                <a:path w="21713" h="21688" stroke="0" extrusionOk="0">
                  <a:moveTo>
                    <a:pt x="0" y="21687"/>
                  </a:moveTo>
                  <a:cubicBezTo>
                    <a:pt x="0" y="21658"/>
                    <a:pt x="0" y="216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37" y="-1"/>
                    <a:pt x="21675" y="0"/>
                    <a:pt x="21712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Freeform 239"/>
            <p:cNvSpPr>
              <a:spLocks/>
            </p:cNvSpPr>
            <p:nvPr/>
          </p:nvSpPr>
          <p:spPr bwMode="auto">
            <a:xfrm>
              <a:off x="1443" y="3909"/>
              <a:ext cx="7" cy="78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240"/>
            <p:cNvSpPr>
              <a:spLocks noChangeShapeType="1"/>
            </p:cNvSpPr>
            <p:nvPr/>
          </p:nvSpPr>
          <p:spPr bwMode="auto">
            <a:xfrm flipH="1">
              <a:off x="1443" y="390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Arc 241"/>
            <p:cNvSpPr>
              <a:spLocks/>
            </p:cNvSpPr>
            <p:nvPr/>
          </p:nvSpPr>
          <p:spPr bwMode="auto">
            <a:xfrm>
              <a:off x="1029" y="5269"/>
              <a:ext cx="196" cy="27"/>
            </a:xfrm>
            <a:custGeom>
              <a:avLst/>
              <a:gdLst>
                <a:gd name="G0" fmla="+- 21585 0 0"/>
                <a:gd name="G1" fmla="+- 0 0 0"/>
                <a:gd name="G2" fmla="+- 21600 0 0"/>
                <a:gd name="T0" fmla="*/ 21585 w 21585"/>
                <a:gd name="T1" fmla="*/ 21600 h 21600"/>
                <a:gd name="T2" fmla="*/ 0 w 21585"/>
                <a:gd name="T3" fmla="*/ 797 h 21600"/>
                <a:gd name="T4" fmla="*/ 21585 w 215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5" h="21600" fill="none" extrusionOk="0">
                  <a:moveTo>
                    <a:pt x="21585" y="21600"/>
                  </a:moveTo>
                  <a:cubicBezTo>
                    <a:pt x="9965" y="21600"/>
                    <a:pt x="428" y="12408"/>
                    <a:pt x="-1" y="797"/>
                  </a:cubicBezTo>
                </a:path>
                <a:path w="21585" h="21600" stroke="0" extrusionOk="0">
                  <a:moveTo>
                    <a:pt x="21585" y="21600"/>
                  </a:moveTo>
                  <a:cubicBezTo>
                    <a:pt x="9965" y="21600"/>
                    <a:pt x="428" y="12408"/>
                    <a:pt x="-1" y="797"/>
                  </a:cubicBezTo>
                  <a:lnTo>
                    <a:pt x="2158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Arc 242"/>
            <p:cNvSpPr>
              <a:spLocks/>
            </p:cNvSpPr>
            <p:nvPr/>
          </p:nvSpPr>
          <p:spPr bwMode="auto">
            <a:xfrm>
              <a:off x="1226" y="5077"/>
              <a:ext cx="222" cy="22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98 h 21698"/>
                <a:gd name="T2" fmla="*/ 21600 w 21600"/>
                <a:gd name="T3" fmla="*/ 0 h 21698"/>
                <a:gd name="T4" fmla="*/ 21600 w 21600"/>
                <a:gd name="T5" fmla="*/ 21600 h 21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8" fill="none" extrusionOk="0">
                  <a:moveTo>
                    <a:pt x="0" y="21697"/>
                  </a:moveTo>
                  <a:cubicBezTo>
                    <a:pt x="0" y="21665"/>
                    <a:pt x="0" y="21632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98" stroke="0" extrusionOk="0">
                  <a:moveTo>
                    <a:pt x="0" y="21697"/>
                  </a:moveTo>
                  <a:cubicBezTo>
                    <a:pt x="0" y="21665"/>
                    <a:pt x="0" y="21632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Freeform 243"/>
            <p:cNvSpPr>
              <a:spLocks/>
            </p:cNvSpPr>
            <p:nvPr/>
          </p:nvSpPr>
          <p:spPr bwMode="auto">
            <a:xfrm>
              <a:off x="1448" y="5039"/>
              <a:ext cx="8" cy="77"/>
            </a:xfrm>
            <a:custGeom>
              <a:avLst/>
              <a:gdLst>
                <a:gd name="T0" fmla="*/ 21 w 21"/>
                <a:gd name="T1" fmla="*/ 208 h 208"/>
                <a:gd name="T2" fmla="*/ 0 w 21"/>
                <a:gd name="T3" fmla="*/ 208 h 208"/>
                <a:gd name="T4" fmla="*/ 0 w 21"/>
                <a:gd name="T5" fmla="*/ 0 h 208"/>
                <a:gd name="T6" fmla="*/ 21 w 21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8">
                  <a:moveTo>
                    <a:pt x="21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Line 244"/>
            <p:cNvSpPr>
              <a:spLocks noChangeShapeType="1"/>
            </p:cNvSpPr>
            <p:nvPr/>
          </p:nvSpPr>
          <p:spPr bwMode="auto">
            <a:xfrm flipH="1">
              <a:off x="1448" y="503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Arc 245"/>
            <p:cNvSpPr>
              <a:spLocks/>
            </p:cNvSpPr>
            <p:nvPr/>
          </p:nvSpPr>
          <p:spPr bwMode="auto">
            <a:xfrm>
              <a:off x="725" y="3074"/>
              <a:ext cx="568" cy="2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2397"/>
                <a:gd name="T2" fmla="*/ 21585 w 21600"/>
                <a:gd name="T3" fmla="*/ 22397 h 22397"/>
                <a:gd name="T4" fmla="*/ 0 w 21600"/>
                <a:gd name="T5" fmla="*/ 21600 h 2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39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865"/>
                    <a:pt x="21595" y="22131"/>
                    <a:pt x="21585" y="22397"/>
                  </a:cubicBezTo>
                </a:path>
                <a:path w="21600" h="2239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865"/>
                    <a:pt x="21595" y="22131"/>
                    <a:pt x="21585" y="2239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Arc 246"/>
            <p:cNvSpPr>
              <a:spLocks/>
            </p:cNvSpPr>
            <p:nvPr/>
          </p:nvSpPr>
          <p:spPr bwMode="auto">
            <a:xfrm>
              <a:off x="1293" y="2840"/>
              <a:ext cx="36" cy="2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9 h 21592"/>
                <a:gd name="T2" fmla="*/ 595 w 21600"/>
                <a:gd name="T3" fmla="*/ 21592 h 21592"/>
                <a:gd name="T4" fmla="*/ 0 w 21600"/>
                <a:gd name="T5" fmla="*/ 0 h 2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2" fill="none" extrusionOk="0">
                  <a:moveTo>
                    <a:pt x="21599" y="78"/>
                  </a:moveTo>
                  <a:cubicBezTo>
                    <a:pt x="21557" y="11745"/>
                    <a:pt x="12257" y="21270"/>
                    <a:pt x="594" y="21591"/>
                  </a:cubicBezTo>
                </a:path>
                <a:path w="21600" h="21592" stroke="0" extrusionOk="0">
                  <a:moveTo>
                    <a:pt x="21599" y="78"/>
                  </a:moveTo>
                  <a:cubicBezTo>
                    <a:pt x="21557" y="11745"/>
                    <a:pt x="12257" y="21270"/>
                    <a:pt x="594" y="21591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Freeform 247"/>
            <p:cNvSpPr>
              <a:spLocks/>
            </p:cNvSpPr>
            <p:nvPr/>
          </p:nvSpPr>
          <p:spPr bwMode="auto">
            <a:xfrm>
              <a:off x="1295" y="2828"/>
              <a:ext cx="73" cy="18"/>
            </a:xfrm>
            <a:custGeom>
              <a:avLst/>
              <a:gdLst>
                <a:gd name="T0" fmla="*/ 211 w 211"/>
                <a:gd name="T1" fmla="*/ 30 h 49"/>
                <a:gd name="T2" fmla="*/ 209 w 211"/>
                <a:gd name="T3" fmla="*/ 49 h 49"/>
                <a:gd name="T4" fmla="*/ 0 w 211"/>
                <a:gd name="T5" fmla="*/ 19 h 49"/>
                <a:gd name="T6" fmla="*/ 2 w 211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11" y="30"/>
                  </a:moveTo>
                  <a:lnTo>
                    <a:pt x="209" y="49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Line 248"/>
            <p:cNvSpPr>
              <a:spLocks noChangeShapeType="1"/>
            </p:cNvSpPr>
            <p:nvPr/>
          </p:nvSpPr>
          <p:spPr bwMode="auto">
            <a:xfrm flipH="1">
              <a:off x="1295" y="2828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Arc 249"/>
            <p:cNvSpPr>
              <a:spLocks/>
            </p:cNvSpPr>
            <p:nvPr/>
          </p:nvSpPr>
          <p:spPr bwMode="auto">
            <a:xfrm>
              <a:off x="715" y="4140"/>
              <a:ext cx="588" cy="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6 w 21576"/>
                <a:gd name="T1" fmla="*/ 1027 h 21600"/>
                <a:gd name="T2" fmla="*/ 0 w 21576"/>
                <a:gd name="T3" fmla="*/ 21600 h 21600"/>
                <a:gd name="T4" fmla="*/ 0 w 2157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6" h="21600" fill="none" extrusionOk="0">
                  <a:moveTo>
                    <a:pt x="21575" y="1026"/>
                  </a:moveTo>
                  <a:cubicBezTo>
                    <a:pt x="21027" y="12544"/>
                    <a:pt x="11530" y="21599"/>
                    <a:pt x="0" y="21600"/>
                  </a:cubicBezTo>
                </a:path>
                <a:path w="21576" h="21600" stroke="0" extrusionOk="0">
                  <a:moveTo>
                    <a:pt x="21575" y="1026"/>
                  </a:moveTo>
                  <a:cubicBezTo>
                    <a:pt x="21027" y="12544"/>
                    <a:pt x="1153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Arc 250"/>
            <p:cNvSpPr>
              <a:spLocks/>
            </p:cNvSpPr>
            <p:nvPr/>
          </p:nvSpPr>
          <p:spPr bwMode="auto">
            <a:xfrm>
              <a:off x="1303" y="3953"/>
              <a:ext cx="37" cy="1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2"/>
                <a:gd name="T2" fmla="*/ 579 w 21600"/>
                <a:gd name="T3" fmla="*/ 21592 h 21592"/>
                <a:gd name="T4" fmla="*/ 0 w 21600"/>
                <a:gd name="T5" fmla="*/ 0 h 2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2" fill="none" extrusionOk="0">
                  <a:moveTo>
                    <a:pt x="21600" y="0"/>
                  </a:moveTo>
                  <a:cubicBezTo>
                    <a:pt x="21600" y="11703"/>
                    <a:pt x="12278" y="21278"/>
                    <a:pt x="579" y="21592"/>
                  </a:cubicBezTo>
                </a:path>
                <a:path w="21600" h="21592" stroke="0" extrusionOk="0">
                  <a:moveTo>
                    <a:pt x="21600" y="0"/>
                  </a:moveTo>
                  <a:cubicBezTo>
                    <a:pt x="21600" y="11703"/>
                    <a:pt x="12278" y="21278"/>
                    <a:pt x="579" y="21592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Freeform 251"/>
            <p:cNvSpPr>
              <a:spLocks/>
            </p:cNvSpPr>
            <p:nvPr/>
          </p:nvSpPr>
          <p:spPr bwMode="auto">
            <a:xfrm>
              <a:off x="1307" y="3939"/>
              <a:ext cx="72" cy="23"/>
            </a:xfrm>
            <a:custGeom>
              <a:avLst/>
              <a:gdLst>
                <a:gd name="T0" fmla="*/ 209 w 209"/>
                <a:gd name="T1" fmla="*/ 42 h 62"/>
                <a:gd name="T2" fmla="*/ 204 w 209"/>
                <a:gd name="T3" fmla="*/ 62 h 62"/>
                <a:gd name="T4" fmla="*/ 0 w 209"/>
                <a:gd name="T5" fmla="*/ 19 h 62"/>
                <a:gd name="T6" fmla="*/ 4 w 209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2">
                  <a:moveTo>
                    <a:pt x="209" y="42"/>
                  </a:moveTo>
                  <a:lnTo>
                    <a:pt x="204" y="62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252"/>
            <p:cNvSpPr>
              <a:spLocks noChangeShapeType="1"/>
            </p:cNvSpPr>
            <p:nvPr/>
          </p:nvSpPr>
          <p:spPr bwMode="auto">
            <a:xfrm flipH="1">
              <a:off x="1307" y="3939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Arc 253"/>
            <p:cNvSpPr>
              <a:spLocks/>
            </p:cNvSpPr>
            <p:nvPr/>
          </p:nvSpPr>
          <p:spPr bwMode="auto">
            <a:xfrm>
              <a:off x="720" y="5286"/>
              <a:ext cx="452" cy="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7 w 21647"/>
                <a:gd name="T1" fmla="*/ 21600 h 21600"/>
                <a:gd name="T2" fmla="*/ 0 w 21647"/>
                <a:gd name="T3" fmla="*/ 0 h 21600"/>
                <a:gd name="T4" fmla="*/ 21600 w 216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7" h="21600" fill="none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7" h="21600" stroke="0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Arc 254"/>
            <p:cNvSpPr>
              <a:spLocks/>
            </p:cNvSpPr>
            <p:nvPr/>
          </p:nvSpPr>
          <p:spPr bwMode="auto">
            <a:xfrm>
              <a:off x="1171" y="5071"/>
              <a:ext cx="90" cy="26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0 h 21599"/>
                <a:gd name="T2" fmla="*/ 240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79"/>
                  </a:moveTo>
                  <a:cubicBezTo>
                    <a:pt x="21556" y="11884"/>
                    <a:pt x="12043" y="21467"/>
                    <a:pt x="239" y="21598"/>
                  </a:cubicBezTo>
                </a:path>
                <a:path w="21600" h="21599" stroke="0" extrusionOk="0">
                  <a:moveTo>
                    <a:pt x="21599" y="79"/>
                  </a:moveTo>
                  <a:cubicBezTo>
                    <a:pt x="21556" y="11884"/>
                    <a:pt x="12043" y="21467"/>
                    <a:pt x="239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Freeform 255"/>
            <p:cNvSpPr>
              <a:spLocks/>
            </p:cNvSpPr>
            <p:nvPr/>
          </p:nvSpPr>
          <p:spPr bwMode="auto">
            <a:xfrm>
              <a:off x="1227" y="5051"/>
              <a:ext cx="72" cy="34"/>
            </a:xfrm>
            <a:custGeom>
              <a:avLst/>
              <a:gdLst>
                <a:gd name="T0" fmla="*/ 207 w 207"/>
                <a:gd name="T1" fmla="*/ 72 h 91"/>
                <a:gd name="T2" fmla="*/ 200 w 207"/>
                <a:gd name="T3" fmla="*/ 91 h 91"/>
                <a:gd name="T4" fmla="*/ 0 w 207"/>
                <a:gd name="T5" fmla="*/ 19 h 91"/>
                <a:gd name="T6" fmla="*/ 6 w 207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91">
                  <a:moveTo>
                    <a:pt x="207" y="72"/>
                  </a:moveTo>
                  <a:lnTo>
                    <a:pt x="200" y="91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256"/>
            <p:cNvSpPr>
              <a:spLocks noChangeShapeType="1"/>
            </p:cNvSpPr>
            <p:nvPr/>
          </p:nvSpPr>
          <p:spPr bwMode="auto">
            <a:xfrm flipH="1">
              <a:off x="1227" y="5051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Line 257"/>
            <p:cNvSpPr>
              <a:spLocks noChangeShapeType="1"/>
            </p:cNvSpPr>
            <p:nvPr/>
          </p:nvSpPr>
          <p:spPr bwMode="auto">
            <a:xfrm>
              <a:off x="571" y="3091"/>
              <a:ext cx="649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Arc 258"/>
            <p:cNvSpPr>
              <a:spLocks/>
            </p:cNvSpPr>
            <p:nvPr/>
          </p:nvSpPr>
          <p:spPr bwMode="auto">
            <a:xfrm>
              <a:off x="1220" y="2699"/>
              <a:ext cx="180" cy="43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Freeform 259"/>
            <p:cNvSpPr>
              <a:spLocks/>
            </p:cNvSpPr>
            <p:nvPr/>
          </p:nvSpPr>
          <p:spPr bwMode="auto">
            <a:xfrm>
              <a:off x="1382" y="2699"/>
              <a:ext cx="37" cy="56"/>
            </a:xfrm>
            <a:custGeom>
              <a:avLst/>
              <a:gdLst>
                <a:gd name="T0" fmla="*/ 19 w 37"/>
                <a:gd name="T1" fmla="*/ 0 h 56"/>
                <a:gd name="T2" fmla="*/ 0 w 37"/>
                <a:gd name="T3" fmla="*/ 56 h 56"/>
                <a:gd name="T4" fmla="*/ 19 w 37"/>
                <a:gd name="T5" fmla="*/ 42 h 56"/>
                <a:gd name="T6" fmla="*/ 37 w 37"/>
                <a:gd name="T7" fmla="*/ 56 h 56"/>
                <a:gd name="T8" fmla="*/ 19 w 37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6">
                  <a:moveTo>
                    <a:pt x="19" y="0"/>
                  </a:moveTo>
                  <a:lnTo>
                    <a:pt x="0" y="56"/>
                  </a:lnTo>
                  <a:lnTo>
                    <a:pt x="19" y="42"/>
                  </a:lnTo>
                  <a:lnTo>
                    <a:pt x="37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260"/>
            <p:cNvSpPr>
              <a:spLocks noChangeShapeType="1"/>
            </p:cNvSpPr>
            <p:nvPr/>
          </p:nvSpPr>
          <p:spPr bwMode="auto">
            <a:xfrm flipV="1">
              <a:off x="630" y="4243"/>
              <a:ext cx="547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Arc 261"/>
            <p:cNvSpPr>
              <a:spLocks/>
            </p:cNvSpPr>
            <p:nvPr/>
          </p:nvSpPr>
          <p:spPr bwMode="auto">
            <a:xfrm>
              <a:off x="1177" y="3635"/>
              <a:ext cx="159" cy="6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6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5"/>
                  </a:moveTo>
                  <a:cubicBezTo>
                    <a:pt x="21580" y="11951"/>
                    <a:pt x="11915" y="21599"/>
                    <a:pt x="0" y="21600"/>
                  </a:cubicBezTo>
                </a:path>
                <a:path w="21600" h="21600" stroke="0" extrusionOk="0">
                  <a:moveTo>
                    <a:pt x="21599" y="35"/>
                  </a:moveTo>
                  <a:cubicBezTo>
                    <a:pt x="21580" y="11951"/>
                    <a:pt x="1191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Freeform 262"/>
            <p:cNvSpPr>
              <a:spLocks/>
            </p:cNvSpPr>
            <p:nvPr/>
          </p:nvSpPr>
          <p:spPr bwMode="auto">
            <a:xfrm>
              <a:off x="1318" y="3636"/>
              <a:ext cx="37" cy="55"/>
            </a:xfrm>
            <a:custGeom>
              <a:avLst/>
              <a:gdLst>
                <a:gd name="T0" fmla="*/ 18 w 37"/>
                <a:gd name="T1" fmla="*/ 0 h 55"/>
                <a:gd name="T2" fmla="*/ 0 w 37"/>
                <a:gd name="T3" fmla="*/ 55 h 55"/>
                <a:gd name="T4" fmla="*/ 18 w 37"/>
                <a:gd name="T5" fmla="*/ 41 h 55"/>
                <a:gd name="T6" fmla="*/ 37 w 37"/>
                <a:gd name="T7" fmla="*/ 55 h 55"/>
                <a:gd name="T8" fmla="*/ 18 w 37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">
                  <a:moveTo>
                    <a:pt x="18" y="0"/>
                  </a:moveTo>
                  <a:lnTo>
                    <a:pt x="0" y="55"/>
                  </a:lnTo>
                  <a:lnTo>
                    <a:pt x="18" y="41"/>
                  </a:lnTo>
                  <a:lnTo>
                    <a:pt x="37" y="5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263"/>
            <p:cNvSpPr>
              <a:spLocks noChangeShapeType="1"/>
            </p:cNvSpPr>
            <p:nvPr/>
          </p:nvSpPr>
          <p:spPr bwMode="auto">
            <a:xfrm>
              <a:off x="587" y="5344"/>
              <a:ext cx="65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Arc 264"/>
            <p:cNvSpPr>
              <a:spLocks/>
            </p:cNvSpPr>
            <p:nvPr/>
          </p:nvSpPr>
          <p:spPr bwMode="auto">
            <a:xfrm>
              <a:off x="1245" y="4929"/>
              <a:ext cx="106" cy="41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0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50"/>
                    <a:pt x="12052" y="21487"/>
                    <a:pt x="203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50"/>
                    <a:pt x="12052" y="21487"/>
                    <a:pt x="20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Freeform 265"/>
            <p:cNvSpPr>
              <a:spLocks/>
            </p:cNvSpPr>
            <p:nvPr/>
          </p:nvSpPr>
          <p:spPr bwMode="auto">
            <a:xfrm>
              <a:off x="1321" y="4929"/>
              <a:ext cx="36" cy="59"/>
            </a:xfrm>
            <a:custGeom>
              <a:avLst/>
              <a:gdLst>
                <a:gd name="T0" fmla="*/ 32 w 36"/>
                <a:gd name="T1" fmla="*/ 0 h 59"/>
                <a:gd name="T2" fmla="*/ 0 w 36"/>
                <a:gd name="T3" fmla="*/ 49 h 59"/>
                <a:gd name="T4" fmla="*/ 22 w 36"/>
                <a:gd name="T5" fmla="*/ 40 h 59"/>
                <a:gd name="T6" fmla="*/ 36 w 36"/>
                <a:gd name="T7" fmla="*/ 59 h 59"/>
                <a:gd name="T8" fmla="*/ 32 w 36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9">
                  <a:moveTo>
                    <a:pt x="32" y="0"/>
                  </a:moveTo>
                  <a:lnTo>
                    <a:pt x="0" y="49"/>
                  </a:lnTo>
                  <a:lnTo>
                    <a:pt x="22" y="40"/>
                  </a:lnTo>
                  <a:lnTo>
                    <a:pt x="36" y="5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266"/>
            <p:cNvSpPr>
              <a:spLocks noChangeShapeType="1"/>
            </p:cNvSpPr>
            <p:nvPr/>
          </p:nvSpPr>
          <p:spPr bwMode="auto">
            <a:xfrm flipV="1">
              <a:off x="785" y="1131"/>
              <a:ext cx="17" cy="4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Freeform 267"/>
            <p:cNvSpPr>
              <a:spLocks/>
            </p:cNvSpPr>
            <p:nvPr/>
          </p:nvSpPr>
          <p:spPr bwMode="auto">
            <a:xfrm>
              <a:off x="766" y="1123"/>
              <a:ext cx="73" cy="10"/>
            </a:xfrm>
            <a:custGeom>
              <a:avLst/>
              <a:gdLst>
                <a:gd name="T0" fmla="*/ 209 w 209"/>
                <a:gd name="T1" fmla="*/ 8 h 28"/>
                <a:gd name="T2" fmla="*/ 209 w 209"/>
                <a:gd name="T3" fmla="*/ 28 h 28"/>
                <a:gd name="T4" fmla="*/ 0 w 209"/>
                <a:gd name="T5" fmla="*/ 19 h 28"/>
                <a:gd name="T6" fmla="*/ 0 w 20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8"/>
                  </a:moveTo>
                  <a:lnTo>
                    <a:pt x="209" y="28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Line 268"/>
            <p:cNvSpPr>
              <a:spLocks noChangeShapeType="1"/>
            </p:cNvSpPr>
            <p:nvPr/>
          </p:nvSpPr>
          <p:spPr bwMode="auto">
            <a:xfrm>
              <a:off x="766" y="11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Line 269"/>
            <p:cNvSpPr>
              <a:spLocks noChangeShapeType="1"/>
            </p:cNvSpPr>
            <p:nvPr/>
          </p:nvSpPr>
          <p:spPr bwMode="auto">
            <a:xfrm flipV="1">
              <a:off x="368" y="2865"/>
              <a:ext cx="9" cy="2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Freeform 270"/>
            <p:cNvSpPr>
              <a:spLocks/>
            </p:cNvSpPr>
            <p:nvPr/>
          </p:nvSpPr>
          <p:spPr bwMode="auto">
            <a:xfrm>
              <a:off x="340" y="2857"/>
              <a:ext cx="73" cy="10"/>
            </a:xfrm>
            <a:custGeom>
              <a:avLst/>
              <a:gdLst>
                <a:gd name="T0" fmla="*/ 209 w 209"/>
                <a:gd name="T1" fmla="*/ 9 h 28"/>
                <a:gd name="T2" fmla="*/ 209 w 209"/>
                <a:gd name="T3" fmla="*/ 28 h 28"/>
                <a:gd name="T4" fmla="*/ 0 w 209"/>
                <a:gd name="T5" fmla="*/ 19 h 28"/>
                <a:gd name="T6" fmla="*/ 0 w 20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9"/>
                  </a:moveTo>
                  <a:lnTo>
                    <a:pt x="209" y="28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8" name="Line 271"/>
            <p:cNvSpPr>
              <a:spLocks noChangeShapeType="1"/>
            </p:cNvSpPr>
            <p:nvPr/>
          </p:nvSpPr>
          <p:spPr bwMode="auto">
            <a:xfrm>
              <a:off x="340" y="285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Line 272"/>
            <p:cNvSpPr>
              <a:spLocks noChangeShapeType="1"/>
            </p:cNvSpPr>
            <p:nvPr/>
          </p:nvSpPr>
          <p:spPr bwMode="auto">
            <a:xfrm flipV="1">
              <a:off x="386" y="3969"/>
              <a:ext cx="21" cy="17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0" name="Freeform 273"/>
            <p:cNvSpPr>
              <a:spLocks/>
            </p:cNvSpPr>
            <p:nvPr/>
          </p:nvSpPr>
          <p:spPr bwMode="auto">
            <a:xfrm>
              <a:off x="371" y="3958"/>
              <a:ext cx="73" cy="16"/>
            </a:xfrm>
            <a:custGeom>
              <a:avLst/>
              <a:gdLst>
                <a:gd name="T0" fmla="*/ 210 w 210"/>
                <a:gd name="T1" fmla="*/ 26 h 45"/>
                <a:gd name="T2" fmla="*/ 208 w 210"/>
                <a:gd name="T3" fmla="*/ 45 h 45"/>
                <a:gd name="T4" fmla="*/ 0 w 210"/>
                <a:gd name="T5" fmla="*/ 19 h 45"/>
                <a:gd name="T6" fmla="*/ 2 w 210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45">
                  <a:moveTo>
                    <a:pt x="210" y="26"/>
                  </a:moveTo>
                  <a:lnTo>
                    <a:pt x="208" y="45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Line 274"/>
            <p:cNvSpPr>
              <a:spLocks noChangeShapeType="1"/>
            </p:cNvSpPr>
            <p:nvPr/>
          </p:nvSpPr>
          <p:spPr bwMode="auto">
            <a:xfrm flipH="1">
              <a:off x="371" y="395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2" name="Line 275"/>
            <p:cNvSpPr>
              <a:spLocks noChangeShapeType="1"/>
            </p:cNvSpPr>
            <p:nvPr/>
          </p:nvSpPr>
          <p:spPr bwMode="auto">
            <a:xfrm flipV="1">
              <a:off x="364" y="4910"/>
              <a:ext cx="22" cy="4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Freeform 276"/>
            <p:cNvSpPr>
              <a:spLocks/>
            </p:cNvSpPr>
            <p:nvPr/>
          </p:nvSpPr>
          <p:spPr bwMode="auto">
            <a:xfrm>
              <a:off x="350" y="4902"/>
              <a:ext cx="73" cy="10"/>
            </a:xfrm>
            <a:custGeom>
              <a:avLst/>
              <a:gdLst>
                <a:gd name="T0" fmla="*/ 209 w 209"/>
                <a:gd name="T1" fmla="*/ 9 h 28"/>
                <a:gd name="T2" fmla="*/ 209 w 209"/>
                <a:gd name="T3" fmla="*/ 28 h 28"/>
                <a:gd name="T4" fmla="*/ 0 w 209"/>
                <a:gd name="T5" fmla="*/ 19 h 28"/>
                <a:gd name="T6" fmla="*/ 0 w 20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9"/>
                  </a:moveTo>
                  <a:lnTo>
                    <a:pt x="209" y="28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277"/>
            <p:cNvSpPr>
              <a:spLocks noChangeShapeType="1"/>
            </p:cNvSpPr>
            <p:nvPr/>
          </p:nvSpPr>
          <p:spPr bwMode="auto">
            <a:xfrm>
              <a:off x="454" y="12816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670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7040563" cy="9601200"/>
            <a:chOff x="96" y="144"/>
            <a:chExt cx="4435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44"/>
              <a:ext cx="4368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5" y="169"/>
              <a:ext cx="4406" cy="5252"/>
              <a:chOff x="125" y="169"/>
              <a:chExt cx="4406" cy="5252"/>
            </a:xfrm>
          </p:grpSpPr>
          <p:sp>
            <p:nvSpPr>
              <p:cNvPr id="82" name="Rectangle 5"/>
              <p:cNvSpPr>
                <a:spLocks noChangeArrowheads="1"/>
              </p:cNvSpPr>
              <p:nvPr/>
            </p:nvSpPr>
            <p:spPr bwMode="auto">
              <a:xfrm>
                <a:off x="125" y="4264"/>
                <a:ext cx="2014" cy="100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Rectangle 6"/>
              <p:cNvSpPr>
                <a:spLocks noChangeArrowheads="1"/>
              </p:cNvSpPr>
              <p:nvPr/>
            </p:nvSpPr>
            <p:spPr bwMode="auto">
              <a:xfrm>
                <a:off x="125" y="2179"/>
                <a:ext cx="2014" cy="100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7"/>
              <p:cNvSpPr>
                <a:spLocks noChangeArrowheads="1"/>
              </p:cNvSpPr>
              <p:nvPr/>
            </p:nvSpPr>
            <p:spPr bwMode="auto">
              <a:xfrm>
                <a:off x="125" y="3222"/>
                <a:ext cx="2014" cy="100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8"/>
              <p:cNvSpPr>
                <a:spLocks noChangeArrowheads="1"/>
              </p:cNvSpPr>
              <p:nvPr/>
            </p:nvSpPr>
            <p:spPr bwMode="auto">
              <a:xfrm>
                <a:off x="588" y="318"/>
                <a:ext cx="3491" cy="173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Oval 9"/>
              <p:cNvSpPr>
                <a:spLocks noChangeArrowheads="1"/>
              </p:cNvSpPr>
              <p:nvPr/>
            </p:nvSpPr>
            <p:spPr bwMode="auto">
              <a:xfrm>
                <a:off x="3757" y="1291"/>
                <a:ext cx="114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10"/>
              <p:cNvSpPr>
                <a:spLocks noChangeArrowheads="1"/>
              </p:cNvSpPr>
              <p:nvPr/>
            </p:nvSpPr>
            <p:spPr bwMode="auto">
              <a:xfrm>
                <a:off x="2885" y="1082"/>
                <a:ext cx="16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" name="Oval 11"/>
              <p:cNvSpPr>
                <a:spLocks noChangeArrowheads="1"/>
              </p:cNvSpPr>
              <p:nvPr/>
            </p:nvSpPr>
            <p:spPr bwMode="auto">
              <a:xfrm>
                <a:off x="2876" y="1291"/>
                <a:ext cx="114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12"/>
              <p:cNvSpPr>
                <a:spLocks noChangeArrowheads="1"/>
              </p:cNvSpPr>
              <p:nvPr/>
            </p:nvSpPr>
            <p:spPr bwMode="auto">
              <a:xfrm>
                <a:off x="2438" y="1082"/>
                <a:ext cx="18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" name="Oval 13"/>
              <p:cNvSpPr>
                <a:spLocks noChangeArrowheads="1"/>
              </p:cNvSpPr>
              <p:nvPr/>
            </p:nvSpPr>
            <p:spPr bwMode="auto">
              <a:xfrm>
                <a:off x="2584" y="1291"/>
                <a:ext cx="114" cy="101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14"/>
              <p:cNvSpPr>
                <a:spLocks noChangeArrowheads="1"/>
              </p:cNvSpPr>
              <p:nvPr/>
            </p:nvSpPr>
            <p:spPr bwMode="auto">
              <a:xfrm>
                <a:off x="1958" y="1082"/>
                <a:ext cx="16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Rectangle 15"/>
              <p:cNvSpPr>
                <a:spLocks noChangeArrowheads="1"/>
              </p:cNvSpPr>
              <p:nvPr/>
            </p:nvSpPr>
            <p:spPr bwMode="auto">
              <a:xfrm>
                <a:off x="2287" y="1291"/>
                <a:ext cx="114" cy="101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Line 16"/>
              <p:cNvSpPr>
                <a:spLocks noChangeShapeType="1"/>
              </p:cNvSpPr>
              <p:nvPr/>
            </p:nvSpPr>
            <p:spPr bwMode="auto">
              <a:xfrm>
                <a:off x="2287" y="1291"/>
                <a:ext cx="108" cy="9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Line 17"/>
              <p:cNvSpPr>
                <a:spLocks noChangeShapeType="1"/>
              </p:cNvSpPr>
              <p:nvPr/>
            </p:nvSpPr>
            <p:spPr bwMode="auto">
              <a:xfrm flipV="1">
                <a:off x="2287" y="1291"/>
                <a:ext cx="108" cy="9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18"/>
              <p:cNvSpPr>
                <a:spLocks noChangeArrowheads="1"/>
              </p:cNvSpPr>
              <p:nvPr/>
            </p:nvSpPr>
            <p:spPr bwMode="auto">
              <a:xfrm>
                <a:off x="3256" y="947"/>
                <a:ext cx="18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" name="Oval 19"/>
              <p:cNvSpPr>
                <a:spLocks noChangeArrowheads="1"/>
              </p:cNvSpPr>
              <p:nvPr/>
            </p:nvSpPr>
            <p:spPr bwMode="auto">
              <a:xfrm>
                <a:off x="1995" y="1291"/>
                <a:ext cx="114" cy="101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Rectangle 20"/>
              <p:cNvSpPr>
                <a:spLocks noChangeArrowheads="1"/>
              </p:cNvSpPr>
              <p:nvPr/>
            </p:nvSpPr>
            <p:spPr bwMode="auto">
              <a:xfrm>
                <a:off x="2461" y="931"/>
                <a:ext cx="18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" name="Oval 21"/>
              <p:cNvSpPr>
                <a:spLocks noChangeArrowheads="1"/>
              </p:cNvSpPr>
              <p:nvPr/>
            </p:nvSpPr>
            <p:spPr bwMode="auto">
              <a:xfrm>
                <a:off x="1703" y="1291"/>
                <a:ext cx="115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2"/>
              <p:cNvSpPr>
                <a:spLocks noChangeArrowheads="1"/>
              </p:cNvSpPr>
              <p:nvPr/>
            </p:nvSpPr>
            <p:spPr bwMode="auto">
              <a:xfrm>
                <a:off x="1884" y="931"/>
                <a:ext cx="18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Oval 23"/>
              <p:cNvSpPr>
                <a:spLocks noChangeArrowheads="1"/>
              </p:cNvSpPr>
              <p:nvPr/>
            </p:nvSpPr>
            <p:spPr bwMode="auto">
              <a:xfrm>
                <a:off x="1154" y="1442"/>
                <a:ext cx="115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24"/>
              <p:cNvSpPr>
                <a:spLocks noChangeArrowheads="1"/>
              </p:cNvSpPr>
              <p:nvPr/>
            </p:nvSpPr>
            <p:spPr bwMode="auto">
              <a:xfrm>
                <a:off x="1472" y="1082"/>
                <a:ext cx="17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Oval 25"/>
              <p:cNvSpPr>
                <a:spLocks noChangeArrowheads="1"/>
              </p:cNvSpPr>
              <p:nvPr/>
            </p:nvSpPr>
            <p:spPr bwMode="auto">
              <a:xfrm>
                <a:off x="674" y="1452"/>
                <a:ext cx="114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26"/>
              <p:cNvSpPr>
                <a:spLocks noChangeArrowheads="1"/>
              </p:cNvSpPr>
              <p:nvPr/>
            </p:nvSpPr>
            <p:spPr bwMode="auto">
              <a:xfrm>
                <a:off x="3760" y="781"/>
                <a:ext cx="18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27"/>
              <p:cNvSpPr>
                <a:spLocks noChangeArrowheads="1"/>
              </p:cNvSpPr>
              <p:nvPr/>
            </p:nvSpPr>
            <p:spPr bwMode="auto">
              <a:xfrm>
                <a:off x="2287" y="1703"/>
                <a:ext cx="114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28"/>
              <p:cNvSpPr>
                <a:spLocks noChangeArrowheads="1"/>
              </p:cNvSpPr>
              <p:nvPr/>
            </p:nvSpPr>
            <p:spPr bwMode="auto">
              <a:xfrm>
                <a:off x="682" y="715"/>
                <a:ext cx="18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Oval 29"/>
              <p:cNvSpPr>
                <a:spLocks noChangeArrowheads="1"/>
              </p:cNvSpPr>
              <p:nvPr/>
            </p:nvSpPr>
            <p:spPr bwMode="auto">
              <a:xfrm>
                <a:off x="2738" y="1678"/>
                <a:ext cx="115" cy="101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30"/>
              <p:cNvSpPr>
                <a:spLocks noChangeArrowheads="1"/>
              </p:cNvSpPr>
              <p:nvPr/>
            </p:nvSpPr>
            <p:spPr bwMode="auto">
              <a:xfrm>
                <a:off x="2227" y="423"/>
                <a:ext cx="27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Oval 31"/>
              <p:cNvSpPr>
                <a:spLocks noChangeArrowheads="1"/>
              </p:cNvSpPr>
              <p:nvPr/>
            </p:nvSpPr>
            <p:spPr bwMode="auto">
              <a:xfrm>
                <a:off x="1452" y="1296"/>
                <a:ext cx="114" cy="10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32"/>
              <p:cNvSpPr>
                <a:spLocks noChangeArrowheads="1"/>
              </p:cNvSpPr>
              <p:nvPr/>
            </p:nvSpPr>
            <p:spPr bwMode="auto">
              <a:xfrm>
                <a:off x="937" y="926"/>
                <a:ext cx="280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33"/>
              <p:cNvSpPr>
                <a:spLocks noChangeArrowheads="1"/>
              </p:cNvSpPr>
              <p:nvPr/>
            </p:nvSpPr>
            <p:spPr bwMode="auto">
              <a:xfrm>
                <a:off x="1992" y="2833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34"/>
              <p:cNvSpPr>
                <a:spLocks noChangeArrowheads="1"/>
              </p:cNvSpPr>
              <p:nvPr/>
            </p:nvSpPr>
            <p:spPr bwMode="auto">
              <a:xfrm>
                <a:off x="1486" y="2710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Oval 35"/>
              <p:cNvSpPr>
                <a:spLocks noChangeArrowheads="1"/>
              </p:cNvSpPr>
              <p:nvPr/>
            </p:nvSpPr>
            <p:spPr bwMode="auto">
              <a:xfrm>
                <a:off x="1483" y="2833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36"/>
              <p:cNvSpPr>
                <a:spLocks noChangeArrowheads="1"/>
              </p:cNvSpPr>
              <p:nvPr/>
            </p:nvSpPr>
            <p:spPr bwMode="auto">
              <a:xfrm>
                <a:off x="1234" y="2710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37"/>
              <p:cNvSpPr>
                <a:spLocks noChangeArrowheads="1"/>
              </p:cNvSpPr>
              <p:nvPr/>
            </p:nvSpPr>
            <p:spPr bwMode="auto">
              <a:xfrm>
                <a:off x="1311" y="2833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38"/>
              <p:cNvSpPr>
                <a:spLocks noChangeArrowheads="1"/>
              </p:cNvSpPr>
              <p:nvPr/>
            </p:nvSpPr>
            <p:spPr bwMode="auto">
              <a:xfrm>
                <a:off x="977" y="2710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Rectangle 39"/>
              <p:cNvSpPr>
                <a:spLocks noChangeArrowheads="1"/>
              </p:cNvSpPr>
              <p:nvPr/>
            </p:nvSpPr>
            <p:spPr bwMode="auto">
              <a:xfrm>
                <a:off x="1145" y="2833"/>
                <a:ext cx="66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Line 40"/>
              <p:cNvSpPr>
                <a:spLocks noChangeShapeType="1"/>
              </p:cNvSpPr>
              <p:nvPr/>
            </p:nvSpPr>
            <p:spPr bwMode="auto">
              <a:xfrm>
                <a:off x="1145" y="2833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Line 41"/>
              <p:cNvSpPr>
                <a:spLocks noChangeShapeType="1"/>
              </p:cNvSpPr>
              <p:nvPr/>
            </p:nvSpPr>
            <p:spPr bwMode="auto">
              <a:xfrm flipV="1">
                <a:off x="1145" y="2833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42"/>
              <p:cNvSpPr>
                <a:spLocks noChangeArrowheads="1"/>
              </p:cNvSpPr>
              <p:nvPr/>
            </p:nvSpPr>
            <p:spPr bwMode="auto">
              <a:xfrm>
                <a:off x="1746" y="2644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Oval 43"/>
              <p:cNvSpPr>
                <a:spLocks noChangeArrowheads="1"/>
              </p:cNvSpPr>
              <p:nvPr/>
            </p:nvSpPr>
            <p:spPr bwMode="auto">
              <a:xfrm>
                <a:off x="974" y="2833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44"/>
              <p:cNvSpPr>
                <a:spLocks noChangeArrowheads="1"/>
              </p:cNvSpPr>
              <p:nvPr/>
            </p:nvSpPr>
            <p:spPr bwMode="auto">
              <a:xfrm>
                <a:off x="1317" y="2624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45"/>
              <p:cNvSpPr>
                <a:spLocks noChangeArrowheads="1"/>
              </p:cNvSpPr>
              <p:nvPr/>
            </p:nvSpPr>
            <p:spPr bwMode="auto">
              <a:xfrm>
                <a:off x="808" y="2833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46"/>
              <p:cNvSpPr>
                <a:spLocks noChangeArrowheads="1"/>
              </p:cNvSpPr>
              <p:nvPr/>
            </p:nvSpPr>
            <p:spPr bwMode="auto">
              <a:xfrm>
                <a:off x="980" y="2624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47"/>
              <p:cNvSpPr>
                <a:spLocks noChangeArrowheads="1"/>
              </p:cNvSpPr>
              <p:nvPr/>
            </p:nvSpPr>
            <p:spPr bwMode="auto">
              <a:xfrm>
                <a:off x="636" y="2833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48"/>
              <p:cNvSpPr>
                <a:spLocks noChangeArrowheads="1"/>
              </p:cNvSpPr>
              <p:nvPr/>
            </p:nvSpPr>
            <p:spPr bwMode="auto">
              <a:xfrm>
                <a:off x="725" y="2710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Oval 49"/>
              <p:cNvSpPr>
                <a:spLocks noChangeArrowheads="1"/>
              </p:cNvSpPr>
              <p:nvPr/>
            </p:nvSpPr>
            <p:spPr bwMode="auto">
              <a:xfrm>
                <a:off x="1397" y="3004"/>
                <a:ext cx="66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50"/>
              <p:cNvSpPr>
                <a:spLocks noChangeArrowheads="1"/>
              </p:cNvSpPr>
              <p:nvPr/>
            </p:nvSpPr>
            <p:spPr bwMode="auto">
              <a:xfrm>
                <a:off x="1992" y="2549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51"/>
              <p:cNvSpPr>
                <a:spLocks noChangeArrowheads="1"/>
              </p:cNvSpPr>
              <p:nvPr/>
            </p:nvSpPr>
            <p:spPr bwMode="auto">
              <a:xfrm>
                <a:off x="1145" y="3029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52"/>
              <p:cNvSpPr>
                <a:spLocks noChangeArrowheads="1"/>
              </p:cNvSpPr>
              <p:nvPr/>
            </p:nvSpPr>
            <p:spPr bwMode="auto">
              <a:xfrm>
                <a:off x="305" y="2624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53"/>
              <p:cNvSpPr>
                <a:spLocks noChangeArrowheads="1"/>
              </p:cNvSpPr>
              <p:nvPr/>
            </p:nvSpPr>
            <p:spPr bwMode="auto">
              <a:xfrm>
                <a:off x="247" y="2893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54"/>
              <p:cNvSpPr>
                <a:spLocks noChangeArrowheads="1"/>
              </p:cNvSpPr>
              <p:nvPr/>
            </p:nvSpPr>
            <p:spPr bwMode="auto">
              <a:xfrm>
                <a:off x="1209" y="2398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55"/>
              <p:cNvSpPr>
                <a:spLocks noChangeArrowheads="1"/>
              </p:cNvSpPr>
              <p:nvPr/>
            </p:nvSpPr>
            <p:spPr bwMode="auto">
              <a:xfrm>
                <a:off x="453" y="2883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56"/>
              <p:cNvSpPr>
                <a:spLocks noChangeArrowheads="1"/>
              </p:cNvSpPr>
              <p:nvPr/>
            </p:nvSpPr>
            <p:spPr bwMode="auto">
              <a:xfrm>
                <a:off x="608" y="2428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57"/>
              <p:cNvSpPr>
                <a:spLocks noChangeArrowheads="1"/>
              </p:cNvSpPr>
              <p:nvPr/>
            </p:nvSpPr>
            <p:spPr bwMode="auto">
              <a:xfrm>
                <a:off x="1975" y="4920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58"/>
              <p:cNvSpPr>
                <a:spLocks noChangeArrowheads="1"/>
              </p:cNvSpPr>
              <p:nvPr/>
            </p:nvSpPr>
            <p:spPr bwMode="auto">
              <a:xfrm>
                <a:off x="1406" y="4797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59"/>
              <p:cNvSpPr>
                <a:spLocks noChangeArrowheads="1"/>
              </p:cNvSpPr>
              <p:nvPr/>
            </p:nvSpPr>
            <p:spPr bwMode="auto">
              <a:xfrm>
                <a:off x="1397" y="4920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60"/>
              <p:cNvSpPr>
                <a:spLocks noChangeArrowheads="1"/>
              </p:cNvSpPr>
              <p:nvPr/>
            </p:nvSpPr>
            <p:spPr bwMode="auto">
              <a:xfrm>
                <a:off x="1060" y="4797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61"/>
              <p:cNvSpPr>
                <a:spLocks noChangeArrowheads="1"/>
              </p:cNvSpPr>
              <p:nvPr/>
            </p:nvSpPr>
            <p:spPr bwMode="auto">
              <a:xfrm>
                <a:off x="1231" y="4920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62"/>
              <p:cNvSpPr>
                <a:spLocks noChangeArrowheads="1"/>
              </p:cNvSpPr>
              <p:nvPr/>
            </p:nvSpPr>
            <p:spPr bwMode="auto">
              <a:xfrm>
                <a:off x="725" y="4797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Rectangle 63"/>
              <p:cNvSpPr>
                <a:spLocks noChangeArrowheads="1"/>
              </p:cNvSpPr>
              <p:nvPr/>
            </p:nvSpPr>
            <p:spPr bwMode="auto">
              <a:xfrm>
                <a:off x="1060" y="4920"/>
                <a:ext cx="66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Line 64"/>
              <p:cNvSpPr>
                <a:spLocks noChangeShapeType="1"/>
              </p:cNvSpPr>
              <p:nvPr/>
            </p:nvSpPr>
            <p:spPr bwMode="auto">
              <a:xfrm>
                <a:off x="1060" y="4920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Line 65"/>
              <p:cNvSpPr>
                <a:spLocks noChangeShapeType="1"/>
              </p:cNvSpPr>
              <p:nvPr/>
            </p:nvSpPr>
            <p:spPr bwMode="auto">
              <a:xfrm flipV="1">
                <a:off x="1060" y="4920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66"/>
              <p:cNvSpPr>
                <a:spLocks noChangeArrowheads="1"/>
              </p:cNvSpPr>
              <p:nvPr/>
            </p:nvSpPr>
            <p:spPr bwMode="auto">
              <a:xfrm>
                <a:off x="1686" y="4702"/>
                <a:ext cx="16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Oval 67"/>
              <p:cNvSpPr>
                <a:spLocks noChangeArrowheads="1"/>
              </p:cNvSpPr>
              <p:nvPr/>
            </p:nvSpPr>
            <p:spPr bwMode="auto">
              <a:xfrm>
                <a:off x="888" y="4920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68"/>
              <p:cNvSpPr>
                <a:spLocks noChangeArrowheads="1"/>
              </p:cNvSpPr>
              <p:nvPr/>
            </p:nvSpPr>
            <p:spPr bwMode="auto">
              <a:xfrm>
                <a:off x="1403" y="4707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69"/>
              <p:cNvSpPr>
                <a:spLocks noChangeArrowheads="1"/>
              </p:cNvSpPr>
              <p:nvPr/>
            </p:nvSpPr>
            <p:spPr bwMode="auto">
              <a:xfrm>
                <a:off x="716" y="4915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70"/>
              <p:cNvSpPr>
                <a:spLocks noChangeArrowheads="1"/>
              </p:cNvSpPr>
              <p:nvPr/>
            </p:nvSpPr>
            <p:spPr bwMode="auto">
              <a:xfrm>
                <a:off x="1060" y="4707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Oval 71"/>
              <p:cNvSpPr>
                <a:spLocks noChangeArrowheads="1"/>
              </p:cNvSpPr>
              <p:nvPr/>
            </p:nvSpPr>
            <p:spPr bwMode="auto">
              <a:xfrm>
                <a:off x="385" y="4991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72"/>
              <p:cNvSpPr>
                <a:spLocks noChangeArrowheads="1"/>
              </p:cNvSpPr>
              <p:nvPr/>
            </p:nvSpPr>
            <p:spPr bwMode="auto">
              <a:xfrm>
                <a:off x="722" y="4722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Oval 73"/>
              <p:cNvSpPr>
                <a:spLocks noChangeArrowheads="1"/>
              </p:cNvSpPr>
              <p:nvPr/>
            </p:nvSpPr>
            <p:spPr bwMode="auto">
              <a:xfrm>
                <a:off x="1311" y="5086"/>
                <a:ext cx="66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74"/>
              <p:cNvSpPr>
                <a:spLocks noChangeArrowheads="1"/>
              </p:cNvSpPr>
              <p:nvPr/>
            </p:nvSpPr>
            <p:spPr bwMode="auto">
              <a:xfrm>
                <a:off x="2009" y="4566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75"/>
              <p:cNvSpPr>
                <a:spLocks noChangeArrowheads="1"/>
              </p:cNvSpPr>
              <p:nvPr/>
            </p:nvSpPr>
            <p:spPr bwMode="auto">
              <a:xfrm>
                <a:off x="1060" y="5111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76"/>
              <p:cNvSpPr>
                <a:spLocks noChangeArrowheads="1"/>
              </p:cNvSpPr>
              <p:nvPr/>
            </p:nvSpPr>
            <p:spPr bwMode="auto">
              <a:xfrm>
                <a:off x="311" y="4490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77"/>
              <p:cNvSpPr>
                <a:spLocks noChangeArrowheads="1"/>
              </p:cNvSpPr>
              <p:nvPr/>
            </p:nvSpPr>
            <p:spPr bwMode="auto">
              <a:xfrm>
                <a:off x="179" y="5031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78"/>
              <p:cNvSpPr>
                <a:spLocks noChangeArrowheads="1"/>
              </p:cNvSpPr>
              <p:nvPr/>
            </p:nvSpPr>
            <p:spPr bwMode="auto">
              <a:xfrm>
                <a:off x="1123" y="4485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79"/>
              <p:cNvSpPr>
                <a:spLocks noChangeArrowheads="1"/>
              </p:cNvSpPr>
              <p:nvPr/>
            </p:nvSpPr>
            <p:spPr bwMode="auto">
              <a:xfrm>
                <a:off x="551" y="4930"/>
                <a:ext cx="65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80"/>
              <p:cNvSpPr>
                <a:spLocks noChangeArrowheads="1"/>
              </p:cNvSpPr>
              <p:nvPr/>
            </p:nvSpPr>
            <p:spPr bwMode="auto">
              <a:xfrm>
                <a:off x="182" y="4717"/>
                <a:ext cx="16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81"/>
              <p:cNvSpPr>
                <a:spLocks noChangeArrowheads="1"/>
              </p:cNvSpPr>
              <p:nvPr/>
            </p:nvSpPr>
            <p:spPr bwMode="auto">
              <a:xfrm>
                <a:off x="1992" y="3874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82"/>
              <p:cNvSpPr>
                <a:spLocks noChangeArrowheads="1"/>
              </p:cNvSpPr>
              <p:nvPr/>
            </p:nvSpPr>
            <p:spPr bwMode="auto">
              <a:xfrm>
                <a:off x="1486" y="3756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83"/>
              <p:cNvSpPr>
                <a:spLocks noChangeArrowheads="1"/>
              </p:cNvSpPr>
              <p:nvPr/>
            </p:nvSpPr>
            <p:spPr bwMode="auto">
              <a:xfrm>
                <a:off x="1483" y="3874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84"/>
              <p:cNvSpPr>
                <a:spLocks noChangeArrowheads="1"/>
              </p:cNvSpPr>
              <p:nvPr/>
            </p:nvSpPr>
            <p:spPr bwMode="auto">
              <a:xfrm>
                <a:off x="1146" y="3756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85"/>
              <p:cNvSpPr>
                <a:spLocks noChangeArrowheads="1"/>
              </p:cNvSpPr>
              <p:nvPr/>
            </p:nvSpPr>
            <p:spPr bwMode="auto">
              <a:xfrm>
                <a:off x="1311" y="3874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86"/>
              <p:cNvSpPr>
                <a:spLocks noChangeArrowheads="1"/>
              </p:cNvSpPr>
              <p:nvPr/>
            </p:nvSpPr>
            <p:spPr bwMode="auto">
              <a:xfrm>
                <a:off x="811" y="3756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Rectangle 87"/>
              <p:cNvSpPr>
                <a:spLocks noChangeArrowheads="1"/>
              </p:cNvSpPr>
              <p:nvPr/>
            </p:nvSpPr>
            <p:spPr bwMode="auto">
              <a:xfrm>
                <a:off x="1145" y="3874"/>
                <a:ext cx="66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Line 88"/>
              <p:cNvSpPr>
                <a:spLocks noChangeShapeType="1"/>
              </p:cNvSpPr>
              <p:nvPr/>
            </p:nvSpPr>
            <p:spPr bwMode="auto">
              <a:xfrm>
                <a:off x="1145" y="3874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Line 89"/>
              <p:cNvSpPr>
                <a:spLocks noChangeShapeType="1"/>
              </p:cNvSpPr>
              <p:nvPr/>
            </p:nvSpPr>
            <p:spPr bwMode="auto">
              <a:xfrm flipV="1">
                <a:off x="1145" y="3874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90"/>
              <p:cNvSpPr>
                <a:spLocks noChangeArrowheads="1"/>
              </p:cNvSpPr>
              <p:nvPr/>
            </p:nvSpPr>
            <p:spPr bwMode="auto">
              <a:xfrm>
                <a:off x="1752" y="3696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Oval 91"/>
              <p:cNvSpPr>
                <a:spLocks noChangeArrowheads="1"/>
              </p:cNvSpPr>
              <p:nvPr/>
            </p:nvSpPr>
            <p:spPr bwMode="auto">
              <a:xfrm>
                <a:off x="974" y="3874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92"/>
              <p:cNvSpPr>
                <a:spLocks noChangeArrowheads="1"/>
              </p:cNvSpPr>
              <p:nvPr/>
            </p:nvSpPr>
            <p:spPr bwMode="auto">
              <a:xfrm>
                <a:off x="1317" y="3665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93"/>
              <p:cNvSpPr>
                <a:spLocks noChangeArrowheads="1"/>
              </p:cNvSpPr>
              <p:nvPr/>
            </p:nvSpPr>
            <p:spPr bwMode="auto">
              <a:xfrm>
                <a:off x="808" y="3874"/>
                <a:ext cx="66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94"/>
              <p:cNvSpPr>
                <a:spLocks noChangeArrowheads="1"/>
              </p:cNvSpPr>
              <p:nvPr/>
            </p:nvSpPr>
            <p:spPr bwMode="auto">
              <a:xfrm>
                <a:off x="980" y="3665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Oval 95"/>
              <p:cNvSpPr>
                <a:spLocks noChangeArrowheads="1"/>
              </p:cNvSpPr>
              <p:nvPr/>
            </p:nvSpPr>
            <p:spPr bwMode="auto">
              <a:xfrm>
                <a:off x="619" y="3874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96"/>
              <p:cNvSpPr>
                <a:spLocks noChangeArrowheads="1"/>
              </p:cNvSpPr>
              <p:nvPr/>
            </p:nvSpPr>
            <p:spPr bwMode="auto">
              <a:xfrm>
                <a:off x="597" y="3761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Oval 97"/>
              <p:cNvSpPr>
                <a:spLocks noChangeArrowheads="1"/>
              </p:cNvSpPr>
              <p:nvPr/>
            </p:nvSpPr>
            <p:spPr bwMode="auto">
              <a:xfrm>
                <a:off x="1397" y="4045"/>
                <a:ext cx="66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8"/>
              <p:cNvSpPr>
                <a:spLocks noChangeArrowheads="1"/>
              </p:cNvSpPr>
              <p:nvPr/>
            </p:nvSpPr>
            <p:spPr bwMode="auto">
              <a:xfrm>
                <a:off x="2032" y="3635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99"/>
              <p:cNvSpPr>
                <a:spLocks noChangeArrowheads="1"/>
              </p:cNvSpPr>
              <p:nvPr/>
            </p:nvSpPr>
            <p:spPr bwMode="auto">
              <a:xfrm>
                <a:off x="1145" y="4070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100"/>
              <p:cNvSpPr>
                <a:spLocks noChangeArrowheads="1"/>
              </p:cNvSpPr>
              <p:nvPr/>
            </p:nvSpPr>
            <p:spPr bwMode="auto">
              <a:xfrm>
                <a:off x="299" y="3665"/>
                <a:ext cx="1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101"/>
              <p:cNvSpPr>
                <a:spLocks noChangeArrowheads="1"/>
              </p:cNvSpPr>
              <p:nvPr/>
            </p:nvSpPr>
            <p:spPr bwMode="auto">
              <a:xfrm>
                <a:off x="282" y="3954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102"/>
              <p:cNvSpPr>
                <a:spLocks noChangeArrowheads="1"/>
              </p:cNvSpPr>
              <p:nvPr/>
            </p:nvSpPr>
            <p:spPr bwMode="auto">
              <a:xfrm>
                <a:off x="1546" y="3444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103"/>
              <p:cNvSpPr>
                <a:spLocks noChangeArrowheads="1"/>
              </p:cNvSpPr>
              <p:nvPr/>
            </p:nvSpPr>
            <p:spPr bwMode="auto">
              <a:xfrm>
                <a:off x="493" y="3995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104"/>
              <p:cNvSpPr>
                <a:spLocks noChangeArrowheads="1"/>
              </p:cNvSpPr>
              <p:nvPr/>
            </p:nvSpPr>
            <p:spPr bwMode="auto">
              <a:xfrm>
                <a:off x="611" y="3444"/>
                <a:ext cx="16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Rectangle 105"/>
              <p:cNvSpPr>
                <a:spLocks noChangeArrowheads="1"/>
              </p:cNvSpPr>
              <p:nvPr/>
            </p:nvSpPr>
            <p:spPr bwMode="auto">
              <a:xfrm>
                <a:off x="294" y="3053"/>
                <a:ext cx="29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06"/>
              <p:cNvSpPr>
                <a:spLocks noChangeArrowheads="1"/>
              </p:cNvSpPr>
              <p:nvPr/>
            </p:nvSpPr>
            <p:spPr bwMode="auto">
              <a:xfrm>
                <a:off x="182" y="5176"/>
                <a:ext cx="29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07"/>
              <p:cNvSpPr>
                <a:spLocks noChangeArrowheads="1"/>
              </p:cNvSpPr>
              <p:nvPr/>
            </p:nvSpPr>
            <p:spPr bwMode="auto">
              <a:xfrm>
                <a:off x="253" y="4133"/>
                <a:ext cx="29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08"/>
              <p:cNvSpPr>
                <a:spLocks noChangeArrowheads="1"/>
              </p:cNvSpPr>
              <p:nvPr/>
            </p:nvSpPr>
            <p:spPr bwMode="auto">
              <a:xfrm>
                <a:off x="3764" y="1860"/>
                <a:ext cx="29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09"/>
              <p:cNvSpPr>
                <a:spLocks noChangeArrowheads="1"/>
              </p:cNvSpPr>
              <p:nvPr/>
            </p:nvSpPr>
            <p:spPr bwMode="auto">
              <a:xfrm>
                <a:off x="2176" y="2196"/>
                <a:ext cx="24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10"/>
              <p:cNvSpPr>
                <a:spLocks noChangeArrowheads="1"/>
              </p:cNvSpPr>
              <p:nvPr/>
            </p:nvSpPr>
            <p:spPr bwMode="auto">
              <a:xfrm>
                <a:off x="2330" y="2201"/>
                <a:ext cx="123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11"/>
              <p:cNvSpPr>
                <a:spLocks noChangeArrowheads="1"/>
              </p:cNvSpPr>
              <p:nvPr/>
            </p:nvSpPr>
            <p:spPr bwMode="auto">
              <a:xfrm>
                <a:off x="2176" y="2317"/>
                <a:ext cx="8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2"/>
              <p:cNvSpPr>
                <a:spLocks noChangeArrowheads="1"/>
              </p:cNvSpPr>
              <p:nvPr/>
            </p:nvSpPr>
            <p:spPr bwMode="auto">
              <a:xfrm>
                <a:off x="2176" y="2433"/>
                <a:ext cx="24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13"/>
              <p:cNvSpPr>
                <a:spLocks noChangeArrowheads="1"/>
              </p:cNvSpPr>
              <p:nvPr/>
            </p:nvSpPr>
            <p:spPr bwMode="auto">
              <a:xfrm>
                <a:off x="2330" y="2438"/>
                <a:ext cx="120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14"/>
              <p:cNvSpPr>
                <a:spLocks noChangeArrowheads="1"/>
              </p:cNvSpPr>
              <p:nvPr/>
            </p:nvSpPr>
            <p:spPr bwMode="auto">
              <a:xfrm>
                <a:off x="2176" y="2669"/>
                <a:ext cx="25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15"/>
              <p:cNvSpPr>
                <a:spLocks noChangeArrowheads="1"/>
              </p:cNvSpPr>
              <p:nvPr/>
            </p:nvSpPr>
            <p:spPr bwMode="auto">
              <a:xfrm>
                <a:off x="2347" y="2674"/>
                <a:ext cx="177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Pull-135-Kick out 1st outside.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16"/>
              <p:cNvSpPr>
                <a:spLocks noChangeArrowheads="1"/>
              </p:cNvSpPr>
              <p:nvPr/>
            </p:nvSpPr>
            <p:spPr bwMode="auto">
              <a:xfrm>
                <a:off x="2176" y="2906"/>
                <a:ext cx="29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7"/>
              <p:cNvSpPr>
                <a:spLocks noChangeArrowheads="1"/>
              </p:cNvSpPr>
              <p:nvPr/>
            </p:nvSpPr>
            <p:spPr bwMode="auto">
              <a:xfrm>
                <a:off x="2382" y="2911"/>
                <a:ext cx="111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8"/>
              <p:cNvSpPr>
                <a:spLocks noChangeArrowheads="1"/>
              </p:cNvSpPr>
              <p:nvPr/>
            </p:nvSpPr>
            <p:spPr bwMode="auto">
              <a:xfrm>
                <a:off x="2176" y="3142"/>
                <a:ext cx="26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9"/>
              <p:cNvSpPr>
                <a:spLocks noChangeArrowheads="1"/>
              </p:cNvSpPr>
              <p:nvPr/>
            </p:nvSpPr>
            <p:spPr bwMode="auto">
              <a:xfrm>
                <a:off x="2353" y="3147"/>
                <a:ext cx="89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Pull-Wall-off.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20"/>
              <p:cNvSpPr>
                <a:spLocks noChangeArrowheads="1"/>
              </p:cNvSpPr>
              <p:nvPr/>
            </p:nvSpPr>
            <p:spPr bwMode="auto">
              <a:xfrm>
                <a:off x="2176" y="3379"/>
                <a:ext cx="2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21"/>
              <p:cNvSpPr>
                <a:spLocks noChangeArrowheads="1"/>
              </p:cNvSpPr>
              <p:nvPr/>
            </p:nvSpPr>
            <p:spPr bwMode="auto">
              <a:xfrm>
                <a:off x="2336" y="3384"/>
                <a:ext cx="18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Fire out and Cut C gap Player.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2"/>
              <p:cNvSpPr>
                <a:spLocks noChangeArrowheads="1"/>
              </p:cNvSpPr>
              <p:nvPr/>
            </p:nvSpPr>
            <p:spPr bwMode="auto">
              <a:xfrm>
                <a:off x="2176" y="3499"/>
                <a:ext cx="86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Shutoff 3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23"/>
              <p:cNvSpPr>
                <a:spLocks noChangeArrowheads="1"/>
              </p:cNvSpPr>
              <p:nvPr/>
            </p:nvSpPr>
            <p:spPr bwMode="auto">
              <a:xfrm>
                <a:off x="2176" y="3731"/>
                <a:ext cx="22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4"/>
              <p:cNvSpPr>
                <a:spLocks noChangeArrowheads="1"/>
              </p:cNvSpPr>
              <p:nvPr/>
            </p:nvSpPr>
            <p:spPr bwMode="auto">
              <a:xfrm>
                <a:off x="2324" y="3736"/>
                <a:ext cx="183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Hitch or Fade if corner presses.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25"/>
              <p:cNvSpPr>
                <a:spLocks noChangeArrowheads="1"/>
              </p:cNvSpPr>
              <p:nvPr/>
            </p:nvSpPr>
            <p:spPr bwMode="auto">
              <a:xfrm>
                <a:off x="2176" y="3967"/>
                <a:ext cx="25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26"/>
              <p:cNvSpPr>
                <a:spLocks noChangeArrowheads="1"/>
              </p:cNvSpPr>
              <p:nvPr/>
            </p:nvSpPr>
            <p:spPr bwMode="auto">
              <a:xfrm>
                <a:off x="2353" y="3972"/>
                <a:ext cx="217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Read 1 Receiver Side First. If 1-on-1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7"/>
              <p:cNvSpPr>
                <a:spLocks noChangeArrowheads="1"/>
              </p:cNvSpPr>
              <p:nvPr/>
            </p:nvSpPr>
            <p:spPr bwMode="auto">
              <a:xfrm>
                <a:off x="2176" y="4088"/>
                <a:ext cx="22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throw hitch or fade. Handoff to FB and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8"/>
              <p:cNvSpPr>
                <a:spLocks noChangeArrowheads="1"/>
              </p:cNvSpPr>
              <p:nvPr/>
            </p:nvSpPr>
            <p:spPr bwMode="auto">
              <a:xfrm>
                <a:off x="2176" y="4204"/>
                <a:ext cx="66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fake hitch.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9"/>
              <p:cNvSpPr>
                <a:spLocks noChangeArrowheads="1"/>
              </p:cNvSpPr>
              <p:nvPr/>
            </p:nvSpPr>
            <p:spPr bwMode="auto">
              <a:xfrm>
                <a:off x="2176" y="4435"/>
                <a:ext cx="25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30"/>
              <p:cNvSpPr>
                <a:spLocks noChangeArrowheads="1"/>
              </p:cNvSpPr>
              <p:nvPr/>
            </p:nvSpPr>
            <p:spPr bwMode="auto">
              <a:xfrm>
                <a:off x="2347" y="4440"/>
                <a:ext cx="189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down 1st free man 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31"/>
              <p:cNvSpPr>
                <a:spLocks noChangeArrowheads="1"/>
              </p:cNvSpPr>
              <p:nvPr/>
            </p:nvSpPr>
            <p:spPr bwMode="auto">
              <a:xfrm>
                <a:off x="2176" y="4671"/>
                <a:ext cx="26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32"/>
              <p:cNvSpPr>
                <a:spLocks noChangeArrowheads="1"/>
              </p:cNvSpPr>
              <p:nvPr/>
            </p:nvSpPr>
            <p:spPr bwMode="auto">
              <a:xfrm>
                <a:off x="2353" y="4676"/>
                <a:ext cx="143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#1 from 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33"/>
              <p:cNvSpPr>
                <a:spLocks noChangeArrowheads="1"/>
              </p:cNvSpPr>
              <p:nvPr/>
            </p:nvSpPr>
            <p:spPr bwMode="auto">
              <a:xfrm>
                <a:off x="2176" y="4908"/>
                <a:ext cx="23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34"/>
              <p:cNvSpPr>
                <a:spLocks noChangeArrowheads="1"/>
              </p:cNvSpPr>
              <p:nvPr/>
            </p:nvSpPr>
            <p:spPr bwMode="auto">
              <a:xfrm>
                <a:off x="2342" y="4913"/>
                <a:ext cx="214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CarrierCrossover. Follow BSG.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35"/>
              <p:cNvSpPr>
                <a:spLocks noChangeArrowheads="1"/>
              </p:cNvSpPr>
              <p:nvPr/>
            </p:nvSpPr>
            <p:spPr bwMode="auto">
              <a:xfrm>
                <a:off x="2176" y="5029"/>
                <a:ext cx="69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Square Cut.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36"/>
              <p:cNvSpPr>
                <a:spLocks noChangeArrowheads="1"/>
              </p:cNvSpPr>
              <p:nvPr/>
            </p:nvSpPr>
            <p:spPr bwMode="auto">
              <a:xfrm>
                <a:off x="2176" y="5260"/>
                <a:ext cx="101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7"/>
              <p:cNvSpPr>
                <a:spLocks noChangeArrowheads="1"/>
              </p:cNvSpPr>
              <p:nvPr/>
            </p:nvSpPr>
            <p:spPr bwMode="auto">
              <a:xfrm>
                <a:off x="1676" y="169"/>
                <a:ext cx="4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8"/>
              <p:cNvSpPr>
                <a:spLocks noChangeArrowheads="1"/>
              </p:cNvSpPr>
              <p:nvPr/>
            </p:nvSpPr>
            <p:spPr bwMode="auto">
              <a:xfrm>
                <a:off x="1968" y="169"/>
                <a:ext cx="154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TrLGun 39 Buck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Freeform 139"/>
              <p:cNvSpPr>
                <a:spLocks/>
              </p:cNvSpPr>
              <p:nvPr/>
            </p:nvSpPr>
            <p:spPr bwMode="auto">
              <a:xfrm>
                <a:off x="1115" y="5087"/>
                <a:ext cx="176" cy="86"/>
              </a:xfrm>
              <a:custGeom>
                <a:avLst/>
                <a:gdLst>
                  <a:gd name="T0" fmla="*/ 0 w 462"/>
                  <a:gd name="T1" fmla="*/ 49 h 255"/>
                  <a:gd name="T2" fmla="*/ 114 w 462"/>
                  <a:gd name="T3" fmla="*/ 0 h 255"/>
                  <a:gd name="T4" fmla="*/ 462 w 462"/>
                  <a:gd name="T5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2" h="255">
                    <a:moveTo>
                      <a:pt x="0" y="49"/>
                    </a:moveTo>
                    <a:lnTo>
                      <a:pt x="114" y="0"/>
                    </a:lnTo>
                    <a:lnTo>
                      <a:pt x="462" y="25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140"/>
              <p:cNvSpPr>
                <a:spLocks/>
              </p:cNvSpPr>
              <p:nvPr/>
            </p:nvSpPr>
            <p:spPr bwMode="auto">
              <a:xfrm>
                <a:off x="1230" y="5127"/>
                <a:ext cx="61" cy="46"/>
              </a:xfrm>
              <a:custGeom>
                <a:avLst/>
                <a:gdLst>
                  <a:gd name="T0" fmla="*/ 61 w 61"/>
                  <a:gd name="T1" fmla="*/ 46 h 46"/>
                  <a:gd name="T2" fmla="*/ 26 w 61"/>
                  <a:gd name="T3" fmla="*/ 0 h 46"/>
                  <a:gd name="T4" fmla="*/ 26 w 61"/>
                  <a:gd name="T5" fmla="*/ 23 h 46"/>
                  <a:gd name="T6" fmla="*/ 0 w 61"/>
                  <a:gd name="T7" fmla="*/ 31 h 46"/>
                  <a:gd name="T8" fmla="*/ 61 w 61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6">
                    <a:moveTo>
                      <a:pt x="61" y="46"/>
                    </a:moveTo>
                    <a:lnTo>
                      <a:pt x="26" y="0"/>
                    </a:lnTo>
                    <a:lnTo>
                      <a:pt x="26" y="23"/>
                    </a:lnTo>
                    <a:lnTo>
                      <a:pt x="0" y="31"/>
                    </a:lnTo>
                    <a:lnTo>
                      <a:pt x="61" y="46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Arc 141"/>
              <p:cNvSpPr>
                <a:spLocks/>
              </p:cNvSpPr>
              <p:nvPr/>
            </p:nvSpPr>
            <p:spPr bwMode="auto">
              <a:xfrm>
                <a:off x="2035" y="2303"/>
                <a:ext cx="79" cy="353"/>
              </a:xfrm>
              <a:custGeom>
                <a:avLst/>
                <a:gdLst>
                  <a:gd name="G0" fmla="+- 0 0 0"/>
                  <a:gd name="G1" fmla="+- 61 0 0"/>
                  <a:gd name="G2" fmla="+- 21600 0 0"/>
                  <a:gd name="T0" fmla="*/ 21600 w 21600"/>
                  <a:gd name="T1" fmla="*/ 0 h 21661"/>
                  <a:gd name="T2" fmla="*/ 0 w 21600"/>
                  <a:gd name="T3" fmla="*/ 21661 h 21661"/>
                  <a:gd name="T4" fmla="*/ 0 w 21600"/>
                  <a:gd name="T5" fmla="*/ 61 h 21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61" fill="none" extrusionOk="0">
                    <a:moveTo>
                      <a:pt x="21599" y="0"/>
                    </a:moveTo>
                    <a:cubicBezTo>
                      <a:pt x="21599" y="20"/>
                      <a:pt x="21600" y="40"/>
                      <a:pt x="21600" y="61"/>
                    </a:cubicBezTo>
                    <a:cubicBezTo>
                      <a:pt x="21600" y="11990"/>
                      <a:pt x="11929" y="21660"/>
                      <a:pt x="0" y="21661"/>
                    </a:cubicBezTo>
                  </a:path>
                  <a:path w="21600" h="21661" stroke="0" extrusionOk="0">
                    <a:moveTo>
                      <a:pt x="21599" y="0"/>
                    </a:moveTo>
                    <a:cubicBezTo>
                      <a:pt x="21599" y="20"/>
                      <a:pt x="21600" y="40"/>
                      <a:pt x="21600" y="61"/>
                    </a:cubicBezTo>
                    <a:cubicBezTo>
                      <a:pt x="21600" y="11990"/>
                      <a:pt x="11929" y="21660"/>
                      <a:pt x="0" y="21661"/>
                    </a:cubicBezTo>
                    <a:lnTo>
                      <a:pt x="0" y="6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42"/>
              <p:cNvSpPr>
                <a:spLocks/>
              </p:cNvSpPr>
              <p:nvPr/>
            </p:nvSpPr>
            <p:spPr bwMode="auto">
              <a:xfrm>
                <a:off x="2082" y="2303"/>
                <a:ext cx="41" cy="56"/>
              </a:xfrm>
              <a:custGeom>
                <a:avLst/>
                <a:gdLst>
                  <a:gd name="T0" fmla="*/ 32 w 41"/>
                  <a:gd name="T1" fmla="*/ 0 h 56"/>
                  <a:gd name="T2" fmla="*/ 0 w 41"/>
                  <a:gd name="T3" fmla="*/ 48 h 56"/>
                  <a:gd name="T4" fmla="*/ 24 w 41"/>
                  <a:gd name="T5" fmla="*/ 38 h 56"/>
                  <a:gd name="T6" fmla="*/ 41 w 41"/>
                  <a:gd name="T7" fmla="*/ 56 h 56"/>
                  <a:gd name="T8" fmla="*/ 32 w 41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6">
                    <a:moveTo>
                      <a:pt x="32" y="0"/>
                    </a:moveTo>
                    <a:lnTo>
                      <a:pt x="0" y="48"/>
                    </a:lnTo>
                    <a:lnTo>
                      <a:pt x="24" y="38"/>
                    </a:lnTo>
                    <a:lnTo>
                      <a:pt x="41" y="56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Arc 143"/>
              <p:cNvSpPr>
                <a:spLocks/>
              </p:cNvSpPr>
              <p:nvPr/>
            </p:nvSpPr>
            <p:spPr bwMode="auto">
              <a:xfrm>
                <a:off x="2047" y="3286"/>
                <a:ext cx="67" cy="337"/>
              </a:xfrm>
              <a:custGeom>
                <a:avLst/>
                <a:gdLst>
                  <a:gd name="G0" fmla="+- 0 0 0"/>
                  <a:gd name="G1" fmla="+- 64 0 0"/>
                  <a:gd name="G2" fmla="+- 21600 0 0"/>
                  <a:gd name="T0" fmla="*/ 21600 w 21600"/>
                  <a:gd name="T1" fmla="*/ 0 h 21664"/>
                  <a:gd name="T2" fmla="*/ 0 w 21600"/>
                  <a:gd name="T3" fmla="*/ 21664 h 21664"/>
                  <a:gd name="T4" fmla="*/ 0 w 21600"/>
                  <a:gd name="T5" fmla="*/ 64 h 21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64" fill="none" extrusionOk="0">
                    <a:moveTo>
                      <a:pt x="21599" y="0"/>
                    </a:moveTo>
                    <a:cubicBezTo>
                      <a:pt x="21599" y="21"/>
                      <a:pt x="21600" y="42"/>
                      <a:pt x="21600" y="64"/>
                    </a:cubicBezTo>
                    <a:cubicBezTo>
                      <a:pt x="21600" y="11993"/>
                      <a:pt x="11929" y="21663"/>
                      <a:pt x="0" y="21664"/>
                    </a:cubicBezTo>
                  </a:path>
                  <a:path w="21600" h="21664" stroke="0" extrusionOk="0">
                    <a:moveTo>
                      <a:pt x="21599" y="0"/>
                    </a:moveTo>
                    <a:cubicBezTo>
                      <a:pt x="21599" y="21"/>
                      <a:pt x="21600" y="42"/>
                      <a:pt x="21600" y="64"/>
                    </a:cubicBezTo>
                    <a:cubicBezTo>
                      <a:pt x="21600" y="11993"/>
                      <a:pt x="11929" y="21663"/>
                      <a:pt x="0" y="21664"/>
                    </a:cubicBezTo>
                    <a:lnTo>
                      <a:pt x="0" y="64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44"/>
              <p:cNvSpPr>
                <a:spLocks/>
              </p:cNvSpPr>
              <p:nvPr/>
            </p:nvSpPr>
            <p:spPr bwMode="auto">
              <a:xfrm>
                <a:off x="2083" y="3286"/>
                <a:ext cx="42" cy="55"/>
              </a:xfrm>
              <a:custGeom>
                <a:avLst/>
                <a:gdLst>
                  <a:gd name="T0" fmla="*/ 31 w 42"/>
                  <a:gd name="T1" fmla="*/ 0 h 55"/>
                  <a:gd name="T2" fmla="*/ 0 w 42"/>
                  <a:gd name="T3" fmla="*/ 49 h 55"/>
                  <a:gd name="T4" fmla="*/ 23 w 42"/>
                  <a:gd name="T5" fmla="*/ 38 h 55"/>
                  <a:gd name="T6" fmla="*/ 42 w 42"/>
                  <a:gd name="T7" fmla="*/ 55 h 55"/>
                  <a:gd name="T8" fmla="*/ 31 w 4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5">
                    <a:moveTo>
                      <a:pt x="31" y="0"/>
                    </a:moveTo>
                    <a:lnTo>
                      <a:pt x="0" y="49"/>
                    </a:lnTo>
                    <a:lnTo>
                      <a:pt x="23" y="38"/>
                    </a:lnTo>
                    <a:lnTo>
                      <a:pt x="42" y="5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Arc 145"/>
              <p:cNvSpPr>
                <a:spLocks/>
              </p:cNvSpPr>
              <p:nvPr/>
            </p:nvSpPr>
            <p:spPr bwMode="auto">
              <a:xfrm>
                <a:off x="2011" y="4356"/>
                <a:ext cx="54" cy="27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146"/>
              <p:cNvSpPr>
                <a:spLocks/>
              </p:cNvSpPr>
              <p:nvPr/>
            </p:nvSpPr>
            <p:spPr bwMode="auto">
              <a:xfrm>
                <a:off x="2034" y="4356"/>
                <a:ext cx="43" cy="54"/>
              </a:xfrm>
              <a:custGeom>
                <a:avLst/>
                <a:gdLst>
                  <a:gd name="T0" fmla="*/ 31 w 43"/>
                  <a:gd name="T1" fmla="*/ 0 h 54"/>
                  <a:gd name="T2" fmla="*/ 0 w 43"/>
                  <a:gd name="T3" fmla="*/ 48 h 54"/>
                  <a:gd name="T4" fmla="*/ 24 w 43"/>
                  <a:gd name="T5" fmla="*/ 37 h 54"/>
                  <a:gd name="T6" fmla="*/ 43 w 43"/>
                  <a:gd name="T7" fmla="*/ 54 h 54"/>
                  <a:gd name="T8" fmla="*/ 31 w 4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31" y="0"/>
                    </a:moveTo>
                    <a:lnTo>
                      <a:pt x="0" y="48"/>
                    </a:lnTo>
                    <a:lnTo>
                      <a:pt x="24" y="37"/>
                    </a:lnTo>
                    <a:lnTo>
                      <a:pt x="43" y="54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Line 147"/>
              <p:cNvSpPr>
                <a:spLocks noChangeShapeType="1"/>
              </p:cNvSpPr>
              <p:nvPr/>
            </p:nvSpPr>
            <p:spPr bwMode="auto">
              <a:xfrm flipV="1">
                <a:off x="2011" y="4697"/>
                <a:ext cx="0" cy="21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Arc 148"/>
              <p:cNvSpPr>
                <a:spLocks/>
              </p:cNvSpPr>
              <p:nvPr/>
            </p:nvSpPr>
            <p:spPr bwMode="auto">
              <a:xfrm>
                <a:off x="1975" y="4617"/>
                <a:ext cx="36" cy="8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8"/>
                  <a:gd name="T1" fmla="*/ 0 h 21600"/>
                  <a:gd name="T2" fmla="*/ 21598 w 21598"/>
                  <a:gd name="T3" fmla="*/ 21332 h 21600"/>
                  <a:gd name="T4" fmla="*/ 0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-1" y="0"/>
                    </a:moveTo>
                    <a:cubicBezTo>
                      <a:pt x="11824" y="0"/>
                      <a:pt x="21451" y="9508"/>
                      <a:pt x="21598" y="21331"/>
                    </a:cubicBezTo>
                  </a:path>
                  <a:path w="21598" h="21600" stroke="0" extrusionOk="0">
                    <a:moveTo>
                      <a:pt x="-1" y="0"/>
                    </a:moveTo>
                    <a:cubicBezTo>
                      <a:pt x="11824" y="0"/>
                      <a:pt x="21451" y="9508"/>
                      <a:pt x="21598" y="2133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Arc 149"/>
              <p:cNvSpPr>
                <a:spLocks/>
              </p:cNvSpPr>
              <p:nvPr/>
            </p:nvSpPr>
            <p:spPr bwMode="auto">
              <a:xfrm>
                <a:off x="1945" y="4617"/>
                <a:ext cx="31" cy="64"/>
              </a:xfrm>
              <a:custGeom>
                <a:avLst/>
                <a:gdLst>
                  <a:gd name="G0" fmla="+- 21600 0 0"/>
                  <a:gd name="G1" fmla="+- 21588 0 0"/>
                  <a:gd name="G2" fmla="+- 21600 0 0"/>
                  <a:gd name="T0" fmla="*/ 0 w 21600"/>
                  <a:gd name="T1" fmla="*/ 21588 h 21588"/>
                  <a:gd name="T2" fmla="*/ 20892 w 21600"/>
                  <a:gd name="T3" fmla="*/ 0 h 21588"/>
                  <a:gd name="T4" fmla="*/ 21600 w 21600"/>
                  <a:gd name="T5" fmla="*/ 21588 h 21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88" fill="none" extrusionOk="0">
                    <a:moveTo>
                      <a:pt x="0" y="21588"/>
                    </a:moveTo>
                    <a:cubicBezTo>
                      <a:pt x="0" y="9934"/>
                      <a:pt x="9244" y="381"/>
                      <a:pt x="20891" y="-1"/>
                    </a:cubicBezTo>
                  </a:path>
                  <a:path w="21600" h="21588" stroke="0" extrusionOk="0">
                    <a:moveTo>
                      <a:pt x="0" y="21588"/>
                    </a:moveTo>
                    <a:cubicBezTo>
                      <a:pt x="0" y="9934"/>
                      <a:pt x="9244" y="381"/>
                      <a:pt x="20891" y="-1"/>
                    </a:cubicBezTo>
                    <a:lnTo>
                      <a:pt x="21600" y="21588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50"/>
              <p:cNvSpPr>
                <a:spLocks/>
              </p:cNvSpPr>
              <p:nvPr/>
            </p:nvSpPr>
            <p:spPr bwMode="auto">
              <a:xfrm>
                <a:off x="1945" y="4626"/>
                <a:ext cx="42" cy="55"/>
              </a:xfrm>
              <a:custGeom>
                <a:avLst/>
                <a:gdLst>
                  <a:gd name="T0" fmla="*/ 0 w 42"/>
                  <a:gd name="T1" fmla="*/ 55 h 55"/>
                  <a:gd name="T2" fmla="*/ 42 w 42"/>
                  <a:gd name="T3" fmla="*/ 14 h 55"/>
                  <a:gd name="T4" fmla="*/ 16 w 42"/>
                  <a:gd name="T5" fmla="*/ 19 h 55"/>
                  <a:gd name="T6" fmla="*/ 2 w 42"/>
                  <a:gd name="T7" fmla="*/ 0 h 55"/>
                  <a:gd name="T8" fmla="*/ 0 w 42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5">
                    <a:moveTo>
                      <a:pt x="0" y="55"/>
                    </a:moveTo>
                    <a:lnTo>
                      <a:pt x="42" y="14"/>
                    </a:lnTo>
                    <a:lnTo>
                      <a:pt x="16" y="19"/>
                    </a:lnTo>
                    <a:lnTo>
                      <a:pt x="2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Line 151"/>
              <p:cNvSpPr>
                <a:spLocks noChangeShapeType="1"/>
              </p:cNvSpPr>
              <p:nvPr/>
            </p:nvSpPr>
            <p:spPr bwMode="auto">
              <a:xfrm flipV="1">
                <a:off x="2035" y="3639"/>
                <a:ext cx="0" cy="20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Arc 152"/>
              <p:cNvSpPr>
                <a:spLocks/>
              </p:cNvSpPr>
              <p:nvPr/>
            </p:nvSpPr>
            <p:spPr bwMode="auto">
              <a:xfrm>
                <a:off x="1993" y="3591"/>
                <a:ext cx="43" cy="4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Arc 153"/>
              <p:cNvSpPr>
                <a:spLocks/>
              </p:cNvSpPr>
              <p:nvPr/>
            </p:nvSpPr>
            <p:spPr bwMode="auto">
              <a:xfrm>
                <a:off x="1950" y="3591"/>
                <a:ext cx="43" cy="5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54"/>
              <p:cNvSpPr>
                <a:spLocks/>
              </p:cNvSpPr>
              <p:nvPr/>
            </p:nvSpPr>
            <p:spPr bwMode="auto">
              <a:xfrm>
                <a:off x="1950" y="3595"/>
                <a:ext cx="50" cy="55"/>
              </a:xfrm>
              <a:custGeom>
                <a:avLst/>
                <a:gdLst>
                  <a:gd name="T0" fmla="*/ 0 w 50"/>
                  <a:gd name="T1" fmla="*/ 55 h 55"/>
                  <a:gd name="T2" fmla="*/ 50 w 50"/>
                  <a:gd name="T3" fmla="*/ 21 h 55"/>
                  <a:gd name="T4" fmla="*/ 23 w 50"/>
                  <a:gd name="T5" fmla="*/ 22 h 55"/>
                  <a:gd name="T6" fmla="*/ 13 w 50"/>
                  <a:gd name="T7" fmla="*/ 0 h 55"/>
                  <a:gd name="T8" fmla="*/ 0 w 50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5">
                    <a:moveTo>
                      <a:pt x="0" y="55"/>
                    </a:moveTo>
                    <a:lnTo>
                      <a:pt x="50" y="21"/>
                    </a:lnTo>
                    <a:lnTo>
                      <a:pt x="23" y="22"/>
                    </a:lnTo>
                    <a:lnTo>
                      <a:pt x="13" y="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Line 155"/>
              <p:cNvSpPr>
                <a:spLocks noChangeShapeType="1"/>
              </p:cNvSpPr>
              <p:nvPr/>
            </p:nvSpPr>
            <p:spPr bwMode="auto">
              <a:xfrm flipV="1">
                <a:off x="2035" y="2661"/>
                <a:ext cx="6" cy="17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Arc 156"/>
              <p:cNvSpPr>
                <a:spLocks/>
              </p:cNvSpPr>
              <p:nvPr/>
            </p:nvSpPr>
            <p:spPr bwMode="auto">
              <a:xfrm>
                <a:off x="1993" y="2618"/>
                <a:ext cx="49" cy="4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57"/>
              <p:cNvSpPr>
                <a:spLocks/>
              </p:cNvSpPr>
              <p:nvPr/>
            </p:nvSpPr>
            <p:spPr bwMode="auto">
              <a:xfrm>
                <a:off x="1963" y="2618"/>
                <a:ext cx="30" cy="4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58"/>
              <p:cNvSpPr>
                <a:spLocks/>
              </p:cNvSpPr>
              <p:nvPr/>
            </p:nvSpPr>
            <p:spPr bwMode="auto">
              <a:xfrm>
                <a:off x="1963" y="2607"/>
                <a:ext cx="49" cy="54"/>
              </a:xfrm>
              <a:custGeom>
                <a:avLst/>
                <a:gdLst>
                  <a:gd name="T0" fmla="*/ 0 w 49"/>
                  <a:gd name="T1" fmla="*/ 54 h 54"/>
                  <a:gd name="T2" fmla="*/ 49 w 49"/>
                  <a:gd name="T3" fmla="*/ 20 h 54"/>
                  <a:gd name="T4" fmla="*/ 23 w 49"/>
                  <a:gd name="T5" fmla="*/ 21 h 54"/>
                  <a:gd name="T6" fmla="*/ 12 w 49"/>
                  <a:gd name="T7" fmla="*/ 0 h 54"/>
                  <a:gd name="T8" fmla="*/ 0 w 49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4">
                    <a:moveTo>
                      <a:pt x="0" y="54"/>
                    </a:moveTo>
                    <a:lnTo>
                      <a:pt x="49" y="20"/>
                    </a:lnTo>
                    <a:lnTo>
                      <a:pt x="23" y="21"/>
                    </a:lnTo>
                    <a:lnTo>
                      <a:pt x="12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Line 159"/>
              <p:cNvSpPr>
                <a:spLocks noChangeShapeType="1"/>
              </p:cNvSpPr>
              <p:nvPr/>
            </p:nvSpPr>
            <p:spPr bwMode="auto">
              <a:xfrm flipV="1">
                <a:off x="1446" y="4852"/>
                <a:ext cx="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60"/>
              <p:cNvSpPr>
                <a:spLocks/>
              </p:cNvSpPr>
              <p:nvPr/>
            </p:nvSpPr>
            <p:spPr bwMode="auto">
              <a:xfrm>
                <a:off x="1410" y="4842"/>
                <a:ext cx="84" cy="13"/>
              </a:xfrm>
              <a:custGeom>
                <a:avLst/>
                <a:gdLst>
                  <a:gd name="T0" fmla="*/ 218 w 218"/>
                  <a:gd name="T1" fmla="*/ 18 h 38"/>
                  <a:gd name="T2" fmla="*/ 218 w 218"/>
                  <a:gd name="T3" fmla="*/ 38 h 38"/>
                  <a:gd name="T4" fmla="*/ 0 w 218"/>
                  <a:gd name="T5" fmla="*/ 20 h 38"/>
                  <a:gd name="T6" fmla="*/ 0 w 218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38">
                    <a:moveTo>
                      <a:pt x="218" y="18"/>
                    </a:moveTo>
                    <a:lnTo>
                      <a:pt x="218" y="38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Line 161"/>
              <p:cNvSpPr>
                <a:spLocks noChangeShapeType="1"/>
              </p:cNvSpPr>
              <p:nvPr/>
            </p:nvSpPr>
            <p:spPr bwMode="auto">
              <a:xfrm>
                <a:off x="1410" y="484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162"/>
              <p:cNvSpPr>
                <a:spLocks noChangeShapeType="1"/>
              </p:cNvSpPr>
              <p:nvPr/>
            </p:nvSpPr>
            <p:spPr bwMode="auto">
              <a:xfrm flipV="1">
                <a:off x="1525" y="3816"/>
                <a:ext cx="5" cy="5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63"/>
              <p:cNvSpPr>
                <a:spLocks/>
              </p:cNvSpPr>
              <p:nvPr/>
            </p:nvSpPr>
            <p:spPr bwMode="auto">
              <a:xfrm>
                <a:off x="1489" y="3806"/>
                <a:ext cx="83" cy="13"/>
              </a:xfrm>
              <a:custGeom>
                <a:avLst/>
                <a:gdLst>
                  <a:gd name="T0" fmla="*/ 217 w 217"/>
                  <a:gd name="T1" fmla="*/ 18 h 38"/>
                  <a:gd name="T2" fmla="*/ 217 w 217"/>
                  <a:gd name="T3" fmla="*/ 38 h 38"/>
                  <a:gd name="T4" fmla="*/ 0 w 217"/>
                  <a:gd name="T5" fmla="*/ 20 h 38"/>
                  <a:gd name="T6" fmla="*/ 0 w 217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38">
                    <a:moveTo>
                      <a:pt x="217" y="18"/>
                    </a:moveTo>
                    <a:lnTo>
                      <a:pt x="217" y="38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Line 164"/>
              <p:cNvSpPr>
                <a:spLocks noChangeShapeType="1"/>
              </p:cNvSpPr>
              <p:nvPr/>
            </p:nvSpPr>
            <p:spPr bwMode="auto">
              <a:xfrm>
                <a:off x="1489" y="380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65"/>
              <p:cNvSpPr>
                <a:spLocks noChangeShapeType="1"/>
              </p:cNvSpPr>
              <p:nvPr/>
            </p:nvSpPr>
            <p:spPr bwMode="auto">
              <a:xfrm flipV="1">
                <a:off x="1525" y="2784"/>
                <a:ext cx="5" cy="4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66"/>
              <p:cNvSpPr>
                <a:spLocks/>
              </p:cNvSpPr>
              <p:nvPr/>
            </p:nvSpPr>
            <p:spPr bwMode="auto">
              <a:xfrm>
                <a:off x="1489" y="2773"/>
                <a:ext cx="84" cy="14"/>
              </a:xfrm>
              <a:custGeom>
                <a:avLst/>
                <a:gdLst>
                  <a:gd name="T0" fmla="*/ 219 w 219"/>
                  <a:gd name="T1" fmla="*/ 22 h 42"/>
                  <a:gd name="T2" fmla="*/ 217 w 219"/>
                  <a:gd name="T3" fmla="*/ 42 h 42"/>
                  <a:gd name="T4" fmla="*/ 0 w 219"/>
                  <a:gd name="T5" fmla="*/ 20 h 42"/>
                  <a:gd name="T6" fmla="*/ 2 w 219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9" h="42">
                    <a:moveTo>
                      <a:pt x="219" y="22"/>
                    </a:moveTo>
                    <a:lnTo>
                      <a:pt x="217" y="42"/>
                    </a:lnTo>
                    <a:lnTo>
                      <a:pt x="0" y="20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167"/>
              <p:cNvSpPr>
                <a:spLocks noChangeShapeType="1"/>
              </p:cNvSpPr>
              <p:nvPr/>
            </p:nvSpPr>
            <p:spPr bwMode="auto">
              <a:xfrm flipH="1">
                <a:off x="1489" y="2773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68"/>
              <p:cNvSpPr>
                <a:spLocks noChangeShapeType="1"/>
              </p:cNvSpPr>
              <p:nvPr/>
            </p:nvSpPr>
            <p:spPr bwMode="auto">
              <a:xfrm flipV="1">
                <a:off x="540" y="3836"/>
                <a:ext cx="67" cy="1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69"/>
              <p:cNvSpPr>
                <a:spLocks/>
              </p:cNvSpPr>
              <p:nvPr/>
            </p:nvSpPr>
            <p:spPr bwMode="auto">
              <a:xfrm>
                <a:off x="568" y="3816"/>
                <a:ext cx="81" cy="34"/>
              </a:xfrm>
              <a:custGeom>
                <a:avLst/>
                <a:gdLst>
                  <a:gd name="T0" fmla="*/ 211 w 211"/>
                  <a:gd name="T1" fmla="*/ 80 h 100"/>
                  <a:gd name="T2" fmla="*/ 204 w 211"/>
                  <a:gd name="T3" fmla="*/ 100 h 100"/>
                  <a:gd name="T4" fmla="*/ 0 w 211"/>
                  <a:gd name="T5" fmla="*/ 20 h 100"/>
                  <a:gd name="T6" fmla="*/ 7 w 211"/>
                  <a:gd name="T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00">
                    <a:moveTo>
                      <a:pt x="211" y="80"/>
                    </a:moveTo>
                    <a:lnTo>
                      <a:pt x="204" y="100"/>
                    </a:lnTo>
                    <a:lnTo>
                      <a:pt x="0" y="20"/>
                    </a:lnTo>
                    <a:lnTo>
                      <a:pt x="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Line 170"/>
              <p:cNvSpPr>
                <a:spLocks noChangeShapeType="1"/>
              </p:cNvSpPr>
              <p:nvPr/>
            </p:nvSpPr>
            <p:spPr bwMode="auto">
              <a:xfrm flipH="1">
                <a:off x="568" y="3816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Arc 171"/>
              <p:cNvSpPr>
                <a:spLocks/>
              </p:cNvSpPr>
              <p:nvPr/>
            </p:nvSpPr>
            <p:spPr bwMode="auto">
              <a:xfrm>
                <a:off x="432" y="4766"/>
                <a:ext cx="285" cy="22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72"/>
              <p:cNvSpPr>
                <a:spLocks/>
              </p:cNvSpPr>
              <p:nvPr/>
            </p:nvSpPr>
            <p:spPr bwMode="auto">
              <a:xfrm>
                <a:off x="717" y="4730"/>
                <a:ext cx="9" cy="73"/>
              </a:xfrm>
              <a:custGeom>
                <a:avLst/>
                <a:gdLst>
                  <a:gd name="T0" fmla="*/ 22 w 22"/>
                  <a:gd name="T1" fmla="*/ 218 h 218"/>
                  <a:gd name="T2" fmla="*/ 0 w 22"/>
                  <a:gd name="T3" fmla="*/ 218 h 218"/>
                  <a:gd name="T4" fmla="*/ 0 w 22"/>
                  <a:gd name="T5" fmla="*/ 0 h 218"/>
                  <a:gd name="T6" fmla="*/ 22 w 22"/>
                  <a:gd name="T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18">
                    <a:moveTo>
                      <a:pt x="22" y="218"/>
                    </a:moveTo>
                    <a:lnTo>
                      <a:pt x="0" y="218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Line 173"/>
              <p:cNvSpPr>
                <a:spLocks noChangeShapeType="1"/>
              </p:cNvSpPr>
              <p:nvPr/>
            </p:nvSpPr>
            <p:spPr bwMode="auto">
              <a:xfrm flipH="1">
                <a:off x="717" y="4730"/>
                <a:ext cx="9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Arc 174"/>
              <p:cNvSpPr>
                <a:spLocks/>
              </p:cNvSpPr>
              <p:nvPr/>
            </p:nvSpPr>
            <p:spPr bwMode="auto">
              <a:xfrm>
                <a:off x="504" y="2672"/>
                <a:ext cx="310" cy="20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75"/>
              <p:cNvSpPr>
                <a:spLocks/>
              </p:cNvSpPr>
              <p:nvPr/>
            </p:nvSpPr>
            <p:spPr bwMode="auto">
              <a:xfrm>
                <a:off x="814" y="2635"/>
                <a:ext cx="8" cy="74"/>
              </a:xfrm>
              <a:custGeom>
                <a:avLst/>
                <a:gdLst>
                  <a:gd name="T0" fmla="*/ 22 w 22"/>
                  <a:gd name="T1" fmla="*/ 218 h 218"/>
                  <a:gd name="T2" fmla="*/ 0 w 22"/>
                  <a:gd name="T3" fmla="*/ 218 h 218"/>
                  <a:gd name="T4" fmla="*/ 0 w 22"/>
                  <a:gd name="T5" fmla="*/ 0 h 218"/>
                  <a:gd name="T6" fmla="*/ 22 w 22"/>
                  <a:gd name="T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18">
                    <a:moveTo>
                      <a:pt x="22" y="218"/>
                    </a:moveTo>
                    <a:lnTo>
                      <a:pt x="0" y="218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Line 176"/>
              <p:cNvSpPr>
                <a:spLocks noChangeShapeType="1"/>
              </p:cNvSpPr>
              <p:nvPr/>
            </p:nvSpPr>
            <p:spPr bwMode="auto">
              <a:xfrm flipH="1">
                <a:off x="814" y="2635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77"/>
              <p:cNvSpPr>
                <a:spLocks noChangeShapeType="1"/>
              </p:cNvSpPr>
              <p:nvPr/>
            </p:nvSpPr>
            <p:spPr bwMode="auto">
              <a:xfrm flipV="1">
                <a:off x="1215" y="1213"/>
                <a:ext cx="249" cy="22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78"/>
              <p:cNvSpPr>
                <a:spLocks/>
              </p:cNvSpPr>
              <p:nvPr/>
            </p:nvSpPr>
            <p:spPr bwMode="auto">
              <a:xfrm>
                <a:off x="1434" y="1182"/>
                <a:ext cx="64" cy="56"/>
              </a:xfrm>
              <a:custGeom>
                <a:avLst/>
                <a:gdLst>
                  <a:gd name="T0" fmla="*/ 169 w 169"/>
                  <a:gd name="T1" fmla="*/ 151 h 166"/>
                  <a:gd name="T2" fmla="*/ 156 w 169"/>
                  <a:gd name="T3" fmla="*/ 166 h 166"/>
                  <a:gd name="T4" fmla="*/ 0 w 169"/>
                  <a:gd name="T5" fmla="*/ 15 h 166"/>
                  <a:gd name="T6" fmla="*/ 14 w 169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166">
                    <a:moveTo>
                      <a:pt x="169" y="151"/>
                    </a:moveTo>
                    <a:lnTo>
                      <a:pt x="156" y="166"/>
                    </a:lnTo>
                    <a:lnTo>
                      <a:pt x="0" y="15"/>
                    </a:lnTo>
                    <a:lnTo>
                      <a:pt x="1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Line 179"/>
              <p:cNvSpPr>
                <a:spLocks noChangeShapeType="1"/>
              </p:cNvSpPr>
              <p:nvPr/>
            </p:nvSpPr>
            <p:spPr bwMode="auto">
              <a:xfrm flipH="1">
                <a:off x="1434" y="1182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80"/>
              <p:cNvSpPr>
                <a:spLocks/>
              </p:cNvSpPr>
              <p:nvPr/>
            </p:nvSpPr>
            <p:spPr bwMode="auto">
              <a:xfrm>
                <a:off x="2366" y="1635"/>
                <a:ext cx="390" cy="193"/>
              </a:xfrm>
              <a:custGeom>
                <a:avLst/>
                <a:gdLst>
                  <a:gd name="T0" fmla="*/ 0 w 1022"/>
                  <a:gd name="T1" fmla="*/ 208 h 575"/>
                  <a:gd name="T2" fmla="*/ 400 w 1022"/>
                  <a:gd name="T3" fmla="*/ 0 h 575"/>
                  <a:gd name="T4" fmla="*/ 1022 w 1022"/>
                  <a:gd name="T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22" h="575">
                    <a:moveTo>
                      <a:pt x="0" y="208"/>
                    </a:moveTo>
                    <a:lnTo>
                      <a:pt x="400" y="0"/>
                    </a:lnTo>
                    <a:lnTo>
                      <a:pt x="1022" y="57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81"/>
              <p:cNvSpPr>
                <a:spLocks/>
              </p:cNvSpPr>
              <p:nvPr/>
            </p:nvSpPr>
            <p:spPr bwMode="auto">
              <a:xfrm>
                <a:off x="1188" y="1016"/>
                <a:ext cx="1610" cy="667"/>
              </a:xfrm>
              <a:custGeom>
                <a:avLst/>
                <a:gdLst>
                  <a:gd name="T0" fmla="*/ 4223 w 4223"/>
                  <a:gd name="T1" fmla="*/ 1991 h 1991"/>
                  <a:gd name="T2" fmla="*/ 4223 w 4223"/>
                  <a:gd name="T3" fmla="*/ 1785 h 1991"/>
                  <a:gd name="T4" fmla="*/ 1004 w 4223"/>
                  <a:gd name="T5" fmla="*/ 1785 h 1991"/>
                  <a:gd name="T6" fmla="*/ 0 w 4223"/>
                  <a:gd name="T7" fmla="*/ 0 h 1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23" h="1991">
                    <a:moveTo>
                      <a:pt x="4223" y="1991"/>
                    </a:moveTo>
                    <a:lnTo>
                      <a:pt x="4223" y="1785"/>
                    </a:lnTo>
                    <a:lnTo>
                      <a:pt x="1004" y="178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82"/>
              <p:cNvSpPr>
                <a:spLocks/>
              </p:cNvSpPr>
              <p:nvPr/>
            </p:nvSpPr>
            <p:spPr bwMode="auto">
              <a:xfrm>
                <a:off x="1188" y="1016"/>
                <a:ext cx="47" cy="55"/>
              </a:xfrm>
              <a:custGeom>
                <a:avLst/>
                <a:gdLst>
                  <a:gd name="T0" fmla="*/ 0 w 47"/>
                  <a:gd name="T1" fmla="*/ 0 h 55"/>
                  <a:gd name="T2" fmla="*/ 10 w 47"/>
                  <a:gd name="T3" fmla="*/ 55 h 55"/>
                  <a:gd name="T4" fmla="*/ 21 w 47"/>
                  <a:gd name="T5" fmla="*/ 33 h 55"/>
                  <a:gd name="T6" fmla="*/ 47 w 47"/>
                  <a:gd name="T7" fmla="*/ 35 h 55"/>
                  <a:gd name="T8" fmla="*/ 0 w 4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5">
                    <a:moveTo>
                      <a:pt x="0" y="0"/>
                    </a:moveTo>
                    <a:lnTo>
                      <a:pt x="10" y="55"/>
                    </a:lnTo>
                    <a:lnTo>
                      <a:pt x="21" y="33"/>
                    </a:lnTo>
                    <a:lnTo>
                      <a:pt x="47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83"/>
              <p:cNvSpPr>
                <a:spLocks/>
              </p:cNvSpPr>
              <p:nvPr/>
            </p:nvSpPr>
            <p:spPr bwMode="auto">
              <a:xfrm>
                <a:off x="2020" y="1395"/>
                <a:ext cx="596" cy="133"/>
              </a:xfrm>
              <a:custGeom>
                <a:avLst/>
                <a:gdLst>
                  <a:gd name="T0" fmla="*/ 1562 w 1562"/>
                  <a:gd name="T1" fmla="*/ 0 h 399"/>
                  <a:gd name="T2" fmla="*/ 1021 w 1562"/>
                  <a:gd name="T3" fmla="*/ 399 h 399"/>
                  <a:gd name="T4" fmla="*/ 0 w 1562"/>
                  <a:gd name="T5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2" h="399">
                    <a:moveTo>
                      <a:pt x="1562" y="0"/>
                    </a:moveTo>
                    <a:lnTo>
                      <a:pt x="1021" y="399"/>
                    </a:lnTo>
                    <a:lnTo>
                      <a:pt x="0" y="39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Arc 184"/>
              <p:cNvSpPr>
                <a:spLocks/>
              </p:cNvSpPr>
              <p:nvPr/>
            </p:nvSpPr>
            <p:spPr bwMode="auto">
              <a:xfrm>
                <a:off x="1285" y="946"/>
                <a:ext cx="735" cy="58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85"/>
              <p:cNvSpPr>
                <a:spLocks/>
              </p:cNvSpPr>
              <p:nvPr/>
            </p:nvSpPr>
            <p:spPr bwMode="auto">
              <a:xfrm>
                <a:off x="1244" y="939"/>
                <a:ext cx="82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Line 186"/>
              <p:cNvSpPr>
                <a:spLocks noChangeShapeType="1"/>
              </p:cNvSpPr>
              <p:nvPr/>
            </p:nvSpPr>
            <p:spPr bwMode="auto">
              <a:xfrm>
                <a:off x="1244" y="93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87"/>
              <p:cNvSpPr>
                <a:spLocks/>
              </p:cNvSpPr>
              <p:nvPr/>
            </p:nvSpPr>
            <p:spPr bwMode="auto">
              <a:xfrm>
                <a:off x="1036" y="1085"/>
                <a:ext cx="1014" cy="449"/>
              </a:xfrm>
              <a:custGeom>
                <a:avLst/>
                <a:gdLst>
                  <a:gd name="T0" fmla="*/ 2659 w 2659"/>
                  <a:gd name="T1" fmla="*/ 941 h 1339"/>
                  <a:gd name="T2" fmla="*/ 1927 w 2659"/>
                  <a:gd name="T3" fmla="*/ 1339 h 1339"/>
                  <a:gd name="T4" fmla="*/ 1703 w 2659"/>
                  <a:gd name="T5" fmla="*/ 1339 h 1339"/>
                  <a:gd name="T6" fmla="*/ 0 w 2659"/>
                  <a:gd name="T7" fmla="*/ 0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59" h="1339">
                    <a:moveTo>
                      <a:pt x="2659" y="941"/>
                    </a:moveTo>
                    <a:lnTo>
                      <a:pt x="1927" y="1339"/>
                    </a:lnTo>
                    <a:lnTo>
                      <a:pt x="1703" y="133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88"/>
              <p:cNvSpPr>
                <a:spLocks/>
              </p:cNvSpPr>
              <p:nvPr/>
            </p:nvSpPr>
            <p:spPr bwMode="auto">
              <a:xfrm>
                <a:off x="1005" y="1051"/>
                <a:ext cx="56" cy="63"/>
              </a:xfrm>
              <a:custGeom>
                <a:avLst/>
                <a:gdLst>
                  <a:gd name="T0" fmla="*/ 133 w 148"/>
                  <a:gd name="T1" fmla="*/ 0 h 187"/>
                  <a:gd name="T2" fmla="*/ 148 w 148"/>
                  <a:gd name="T3" fmla="*/ 14 h 187"/>
                  <a:gd name="T4" fmla="*/ 15 w 148"/>
                  <a:gd name="T5" fmla="*/ 187 h 187"/>
                  <a:gd name="T6" fmla="*/ 0 w 148"/>
                  <a:gd name="T7" fmla="*/ 17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87">
                    <a:moveTo>
                      <a:pt x="133" y="0"/>
                    </a:moveTo>
                    <a:lnTo>
                      <a:pt x="148" y="14"/>
                    </a:lnTo>
                    <a:lnTo>
                      <a:pt x="15" y="187"/>
                    </a:lnTo>
                    <a:lnTo>
                      <a:pt x="0" y="17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Line 189"/>
              <p:cNvSpPr>
                <a:spLocks noChangeShapeType="1"/>
              </p:cNvSpPr>
              <p:nvPr/>
            </p:nvSpPr>
            <p:spPr bwMode="auto">
              <a:xfrm>
                <a:off x="1005" y="1109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90"/>
              <p:cNvSpPr>
                <a:spLocks noChangeShapeType="1"/>
              </p:cNvSpPr>
              <p:nvPr/>
            </p:nvSpPr>
            <p:spPr bwMode="auto">
              <a:xfrm flipV="1">
                <a:off x="1515" y="1047"/>
                <a:ext cx="348" cy="24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91"/>
              <p:cNvSpPr>
                <a:spLocks/>
              </p:cNvSpPr>
              <p:nvPr/>
            </p:nvSpPr>
            <p:spPr bwMode="auto">
              <a:xfrm>
                <a:off x="1836" y="1015"/>
                <a:ext cx="59" cy="61"/>
              </a:xfrm>
              <a:custGeom>
                <a:avLst/>
                <a:gdLst>
                  <a:gd name="T0" fmla="*/ 153 w 153"/>
                  <a:gd name="T1" fmla="*/ 169 h 182"/>
                  <a:gd name="T2" fmla="*/ 137 w 153"/>
                  <a:gd name="T3" fmla="*/ 182 h 182"/>
                  <a:gd name="T4" fmla="*/ 0 w 153"/>
                  <a:gd name="T5" fmla="*/ 14 h 182"/>
                  <a:gd name="T6" fmla="*/ 15 w 153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82">
                    <a:moveTo>
                      <a:pt x="153" y="169"/>
                    </a:moveTo>
                    <a:lnTo>
                      <a:pt x="137" y="182"/>
                    </a:lnTo>
                    <a:lnTo>
                      <a:pt x="0" y="14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92"/>
              <p:cNvSpPr>
                <a:spLocks noChangeShapeType="1"/>
              </p:cNvSpPr>
              <p:nvPr/>
            </p:nvSpPr>
            <p:spPr bwMode="auto">
              <a:xfrm flipH="1">
                <a:off x="1836" y="1015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93"/>
              <p:cNvSpPr>
                <a:spLocks/>
              </p:cNvSpPr>
              <p:nvPr/>
            </p:nvSpPr>
            <p:spPr bwMode="auto">
              <a:xfrm>
                <a:off x="2251" y="1165"/>
                <a:ext cx="158" cy="118"/>
              </a:xfrm>
              <a:custGeom>
                <a:avLst/>
                <a:gdLst>
                  <a:gd name="T0" fmla="*/ 126 w 415"/>
                  <a:gd name="T1" fmla="*/ 351 h 351"/>
                  <a:gd name="T2" fmla="*/ 0 w 415"/>
                  <a:gd name="T3" fmla="*/ 142 h 351"/>
                  <a:gd name="T4" fmla="*/ 415 w 415"/>
                  <a:gd name="T5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5" h="351">
                    <a:moveTo>
                      <a:pt x="126" y="351"/>
                    </a:moveTo>
                    <a:lnTo>
                      <a:pt x="0" y="142"/>
                    </a:lnTo>
                    <a:lnTo>
                      <a:pt x="4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94"/>
              <p:cNvSpPr>
                <a:spLocks/>
              </p:cNvSpPr>
              <p:nvPr/>
            </p:nvSpPr>
            <p:spPr bwMode="auto">
              <a:xfrm>
                <a:off x="2396" y="1128"/>
                <a:ext cx="34" cy="72"/>
              </a:xfrm>
              <a:custGeom>
                <a:avLst/>
                <a:gdLst>
                  <a:gd name="T0" fmla="*/ 91 w 91"/>
                  <a:gd name="T1" fmla="*/ 209 h 215"/>
                  <a:gd name="T2" fmla="*/ 71 w 91"/>
                  <a:gd name="T3" fmla="*/ 215 h 215"/>
                  <a:gd name="T4" fmla="*/ 0 w 91"/>
                  <a:gd name="T5" fmla="*/ 7 h 215"/>
                  <a:gd name="T6" fmla="*/ 20 w 91"/>
                  <a:gd name="T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215">
                    <a:moveTo>
                      <a:pt x="91" y="209"/>
                    </a:moveTo>
                    <a:lnTo>
                      <a:pt x="71" y="215"/>
                    </a:lnTo>
                    <a:lnTo>
                      <a:pt x="0" y="7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Line 195"/>
              <p:cNvSpPr>
                <a:spLocks noChangeShapeType="1"/>
              </p:cNvSpPr>
              <p:nvPr/>
            </p:nvSpPr>
            <p:spPr bwMode="auto">
              <a:xfrm flipH="1">
                <a:off x="2396" y="1128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96"/>
              <p:cNvSpPr>
                <a:spLocks noChangeShapeType="1"/>
              </p:cNvSpPr>
              <p:nvPr/>
            </p:nvSpPr>
            <p:spPr bwMode="auto">
              <a:xfrm flipV="1">
                <a:off x="1777" y="1181"/>
                <a:ext cx="195" cy="10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97"/>
              <p:cNvSpPr>
                <a:spLocks/>
              </p:cNvSpPr>
              <p:nvPr/>
            </p:nvSpPr>
            <p:spPr bwMode="auto">
              <a:xfrm>
                <a:off x="1950" y="1146"/>
                <a:ext cx="50" cy="66"/>
              </a:xfrm>
              <a:custGeom>
                <a:avLst/>
                <a:gdLst>
                  <a:gd name="T0" fmla="*/ 133 w 133"/>
                  <a:gd name="T1" fmla="*/ 187 h 198"/>
                  <a:gd name="T2" fmla="*/ 116 w 133"/>
                  <a:gd name="T3" fmla="*/ 198 h 198"/>
                  <a:gd name="T4" fmla="*/ 0 w 133"/>
                  <a:gd name="T5" fmla="*/ 11 h 198"/>
                  <a:gd name="T6" fmla="*/ 18 w 133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98">
                    <a:moveTo>
                      <a:pt x="133" y="187"/>
                    </a:moveTo>
                    <a:lnTo>
                      <a:pt x="116" y="198"/>
                    </a:lnTo>
                    <a:lnTo>
                      <a:pt x="0" y="11"/>
                    </a:lnTo>
                    <a:lnTo>
                      <a:pt x="1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Line 198"/>
              <p:cNvSpPr>
                <a:spLocks noChangeShapeType="1"/>
              </p:cNvSpPr>
              <p:nvPr/>
            </p:nvSpPr>
            <p:spPr bwMode="auto">
              <a:xfrm flipH="1">
                <a:off x="1950" y="1146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99"/>
              <p:cNvSpPr>
                <a:spLocks noChangeShapeType="1"/>
              </p:cNvSpPr>
              <p:nvPr/>
            </p:nvSpPr>
            <p:spPr bwMode="auto">
              <a:xfrm flipV="1">
                <a:off x="678" y="2784"/>
                <a:ext cx="60" cy="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200"/>
              <p:cNvSpPr>
                <a:spLocks/>
              </p:cNvSpPr>
              <p:nvPr/>
            </p:nvSpPr>
            <p:spPr bwMode="auto">
              <a:xfrm>
                <a:off x="714" y="2750"/>
                <a:ext cx="55" cy="65"/>
              </a:xfrm>
              <a:custGeom>
                <a:avLst/>
                <a:gdLst>
                  <a:gd name="T0" fmla="*/ 142 w 142"/>
                  <a:gd name="T1" fmla="*/ 182 h 193"/>
                  <a:gd name="T2" fmla="*/ 125 w 142"/>
                  <a:gd name="T3" fmla="*/ 193 h 193"/>
                  <a:gd name="T4" fmla="*/ 0 w 142"/>
                  <a:gd name="T5" fmla="*/ 11 h 193"/>
                  <a:gd name="T6" fmla="*/ 18 w 142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193">
                    <a:moveTo>
                      <a:pt x="142" y="182"/>
                    </a:moveTo>
                    <a:lnTo>
                      <a:pt x="125" y="193"/>
                    </a:lnTo>
                    <a:lnTo>
                      <a:pt x="0" y="11"/>
                    </a:lnTo>
                    <a:lnTo>
                      <a:pt x="1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Line 201"/>
              <p:cNvSpPr>
                <a:spLocks noChangeShapeType="1"/>
              </p:cNvSpPr>
              <p:nvPr/>
            </p:nvSpPr>
            <p:spPr bwMode="auto">
              <a:xfrm flipH="1">
                <a:off x="714" y="2750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202"/>
              <p:cNvSpPr>
                <a:spLocks noChangeShapeType="1"/>
              </p:cNvSpPr>
              <p:nvPr/>
            </p:nvSpPr>
            <p:spPr bwMode="auto">
              <a:xfrm flipV="1">
                <a:off x="853" y="2774"/>
                <a:ext cx="134" cy="5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203"/>
              <p:cNvSpPr>
                <a:spLocks/>
              </p:cNvSpPr>
              <p:nvPr/>
            </p:nvSpPr>
            <p:spPr bwMode="auto">
              <a:xfrm>
                <a:off x="970" y="2738"/>
                <a:ext cx="42" cy="69"/>
              </a:xfrm>
              <a:custGeom>
                <a:avLst/>
                <a:gdLst>
                  <a:gd name="T0" fmla="*/ 108 w 108"/>
                  <a:gd name="T1" fmla="*/ 199 h 208"/>
                  <a:gd name="T2" fmla="*/ 89 w 108"/>
                  <a:gd name="T3" fmla="*/ 208 h 208"/>
                  <a:gd name="T4" fmla="*/ 0 w 108"/>
                  <a:gd name="T5" fmla="*/ 8 h 208"/>
                  <a:gd name="T6" fmla="*/ 20 w 108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08">
                    <a:moveTo>
                      <a:pt x="108" y="199"/>
                    </a:moveTo>
                    <a:lnTo>
                      <a:pt x="89" y="208"/>
                    </a:lnTo>
                    <a:lnTo>
                      <a:pt x="0" y="8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Line 204"/>
              <p:cNvSpPr>
                <a:spLocks noChangeShapeType="1"/>
              </p:cNvSpPr>
              <p:nvPr/>
            </p:nvSpPr>
            <p:spPr bwMode="auto">
              <a:xfrm flipH="1">
                <a:off x="970" y="2738"/>
                <a:ext cx="8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127" y="2774"/>
              <a:ext cx="97" cy="53"/>
            </a:xfrm>
            <a:custGeom>
              <a:avLst/>
              <a:gdLst>
                <a:gd name="T0" fmla="*/ 80 w 256"/>
                <a:gd name="T1" fmla="*/ 158 h 158"/>
                <a:gd name="T2" fmla="*/ 0 w 256"/>
                <a:gd name="T3" fmla="*/ 62 h 158"/>
                <a:gd name="T4" fmla="*/ 256 w 256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" h="158">
                  <a:moveTo>
                    <a:pt x="80" y="158"/>
                  </a:moveTo>
                  <a:lnTo>
                    <a:pt x="0" y="62"/>
                  </a:lnTo>
                  <a:lnTo>
                    <a:pt x="25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215" y="2737"/>
              <a:ext cx="26" cy="73"/>
            </a:xfrm>
            <a:custGeom>
              <a:avLst/>
              <a:gdLst>
                <a:gd name="T0" fmla="*/ 69 w 69"/>
                <a:gd name="T1" fmla="*/ 213 h 218"/>
                <a:gd name="T2" fmla="*/ 49 w 69"/>
                <a:gd name="T3" fmla="*/ 218 h 218"/>
                <a:gd name="T4" fmla="*/ 0 w 69"/>
                <a:gd name="T5" fmla="*/ 5 h 218"/>
                <a:gd name="T6" fmla="*/ 20 w 69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218">
                  <a:moveTo>
                    <a:pt x="69" y="213"/>
                  </a:moveTo>
                  <a:lnTo>
                    <a:pt x="49" y="218"/>
                  </a:lnTo>
                  <a:lnTo>
                    <a:pt x="0" y="5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>
              <a:off x="1215" y="2737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343" y="2731"/>
              <a:ext cx="669" cy="203"/>
            </a:xfrm>
            <a:custGeom>
              <a:avLst/>
              <a:gdLst>
                <a:gd name="T0" fmla="*/ 1753 w 1753"/>
                <a:gd name="T1" fmla="*/ 477 h 606"/>
                <a:gd name="T2" fmla="*/ 1483 w 1753"/>
                <a:gd name="T3" fmla="*/ 606 h 606"/>
                <a:gd name="T4" fmla="*/ 0 w 1753"/>
                <a:gd name="T5" fmla="*/ 0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3" h="606">
                  <a:moveTo>
                    <a:pt x="1753" y="477"/>
                  </a:moveTo>
                  <a:lnTo>
                    <a:pt x="1483" y="60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320" y="2694"/>
              <a:ext cx="38" cy="71"/>
            </a:xfrm>
            <a:custGeom>
              <a:avLst/>
              <a:gdLst>
                <a:gd name="T0" fmla="*/ 80 w 100"/>
                <a:gd name="T1" fmla="*/ 0 h 211"/>
                <a:gd name="T2" fmla="*/ 100 w 100"/>
                <a:gd name="T3" fmla="*/ 6 h 211"/>
                <a:gd name="T4" fmla="*/ 20 w 100"/>
                <a:gd name="T5" fmla="*/ 211 h 211"/>
                <a:gd name="T6" fmla="*/ 0 w 100"/>
                <a:gd name="T7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11">
                  <a:moveTo>
                    <a:pt x="80" y="0"/>
                  </a:moveTo>
                  <a:lnTo>
                    <a:pt x="100" y="6"/>
                  </a:lnTo>
                  <a:lnTo>
                    <a:pt x="20" y="211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320" y="2763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890" y="2891"/>
              <a:ext cx="462" cy="54"/>
            </a:xfrm>
            <a:custGeom>
              <a:avLst/>
              <a:gdLst>
                <a:gd name="T0" fmla="*/ 1212 w 1212"/>
                <a:gd name="T1" fmla="*/ 0 h 160"/>
                <a:gd name="T2" fmla="*/ 1037 w 1212"/>
                <a:gd name="T3" fmla="*/ 160 h 160"/>
                <a:gd name="T4" fmla="*/ 0 w 1212"/>
                <a:gd name="T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2" h="160">
                  <a:moveTo>
                    <a:pt x="1212" y="0"/>
                  </a:moveTo>
                  <a:lnTo>
                    <a:pt x="1037" y="160"/>
                  </a:lnTo>
                  <a:lnTo>
                    <a:pt x="0" y="1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3"/>
            <p:cNvSpPr>
              <a:spLocks/>
            </p:cNvSpPr>
            <p:nvPr/>
          </p:nvSpPr>
          <p:spPr bwMode="auto">
            <a:xfrm>
              <a:off x="526" y="2571"/>
              <a:ext cx="364" cy="3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484" y="2564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484" y="256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V="1">
              <a:off x="671" y="3826"/>
              <a:ext cx="158" cy="4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815" y="3789"/>
              <a:ext cx="35" cy="72"/>
            </a:xfrm>
            <a:custGeom>
              <a:avLst/>
              <a:gdLst>
                <a:gd name="T0" fmla="*/ 91 w 91"/>
                <a:gd name="T1" fmla="*/ 209 h 215"/>
                <a:gd name="T2" fmla="*/ 71 w 91"/>
                <a:gd name="T3" fmla="*/ 215 h 215"/>
                <a:gd name="T4" fmla="*/ 0 w 91"/>
                <a:gd name="T5" fmla="*/ 7 h 215"/>
                <a:gd name="T6" fmla="*/ 20 w 91"/>
                <a:gd name="T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15">
                  <a:moveTo>
                    <a:pt x="91" y="209"/>
                  </a:moveTo>
                  <a:lnTo>
                    <a:pt x="71" y="215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H="1">
              <a:off x="815" y="3789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349" y="3794"/>
              <a:ext cx="504" cy="198"/>
            </a:xfrm>
            <a:custGeom>
              <a:avLst/>
              <a:gdLst>
                <a:gd name="T0" fmla="*/ 1323 w 1323"/>
                <a:gd name="T1" fmla="*/ 430 h 590"/>
                <a:gd name="T2" fmla="*/ 1068 w 1323"/>
                <a:gd name="T3" fmla="*/ 590 h 590"/>
                <a:gd name="T4" fmla="*/ 0 w 1323"/>
                <a:gd name="T5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3" h="590">
                  <a:moveTo>
                    <a:pt x="1323" y="430"/>
                  </a:moveTo>
                  <a:lnTo>
                    <a:pt x="1068" y="59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322" y="3759"/>
              <a:ext cx="47" cy="67"/>
            </a:xfrm>
            <a:custGeom>
              <a:avLst/>
              <a:gdLst>
                <a:gd name="T0" fmla="*/ 107 w 125"/>
                <a:gd name="T1" fmla="*/ 0 h 200"/>
                <a:gd name="T2" fmla="*/ 125 w 125"/>
                <a:gd name="T3" fmla="*/ 9 h 200"/>
                <a:gd name="T4" fmla="*/ 18 w 125"/>
                <a:gd name="T5" fmla="*/ 200 h 200"/>
                <a:gd name="T6" fmla="*/ 0 w 125"/>
                <a:gd name="T7" fmla="*/ 19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200">
                  <a:moveTo>
                    <a:pt x="107" y="0"/>
                  </a:moveTo>
                  <a:lnTo>
                    <a:pt x="125" y="9"/>
                  </a:lnTo>
                  <a:lnTo>
                    <a:pt x="18" y="200"/>
                  </a:lnTo>
                  <a:lnTo>
                    <a:pt x="0" y="19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322" y="3823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>
              <a:off x="836" y="3938"/>
              <a:ext cx="193" cy="9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3"/>
            <p:cNvSpPr>
              <a:spLocks/>
            </p:cNvSpPr>
            <p:nvPr/>
          </p:nvSpPr>
          <p:spPr bwMode="auto">
            <a:xfrm>
              <a:off x="507" y="3677"/>
              <a:ext cx="329" cy="3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4"/>
            <p:cNvSpPr>
              <a:spLocks/>
            </p:cNvSpPr>
            <p:nvPr/>
          </p:nvSpPr>
          <p:spPr bwMode="auto">
            <a:xfrm>
              <a:off x="507" y="3661"/>
              <a:ext cx="73" cy="17"/>
            </a:xfrm>
            <a:custGeom>
              <a:avLst/>
              <a:gdLst>
                <a:gd name="G0" fmla="+- 21560 0 0"/>
                <a:gd name="G1" fmla="+- 21600 0 0"/>
                <a:gd name="G2" fmla="+- 21600 0 0"/>
                <a:gd name="T0" fmla="*/ 0 w 21560"/>
                <a:gd name="T1" fmla="*/ 20293 h 21600"/>
                <a:gd name="T2" fmla="*/ 21560 w 21560"/>
                <a:gd name="T3" fmla="*/ 0 h 21600"/>
                <a:gd name="T4" fmla="*/ 21560 w 2156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60" h="21600" fill="none" extrusionOk="0">
                  <a:moveTo>
                    <a:pt x="-1" y="20292"/>
                  </a:moveTo>
                  <a:cubicBezTo>
                    <a:pt x="690" y="8892"/>
                    <a:pt x="10138" y="0"/>
                    <a:pt x="21559" y="0"/>
                  </a:cubicBezTo>
                </a:path>
                <a:path w="21560" h="21600" stroke="0" extrusionOk="0">
                  <a:moveTo>
                    <a:pt x="-1" y="20292"/>
                  </a:moveTo>
                  <a:cubicBezTo>
                    <a:pt x="690" y="8892"/>
                    <a:pt x="10138" y="0"/>
                    <a:pt x="21559" y="0"/>
                  </a:cubicBezTo>
                  <a:lnTo>
                    <a:pt x="2156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570" y="3623"/>
              <a:ext cx="28" cy="74"/>
            </a:xfrm>
            <a:custGeom>
              <a:avLst/>
              <a:gdLst>
                <a:gd name="T0" fmla="*/ 73 w 73"/>
                <a:gd name="T1" fmla="*/ 213 h 218"/>
                <a:gd name="T2" fmla="*/ 53 w 73"/>
                <a:gd name="T3" fmla="*/ 218 h 218"/>
                <a:gd name="T4" fmla="*/ 0 w 73"/>
                <a:gd name="T5" fmla="*/ 5 h 218"/>
                <a:gd name="T6" fmla="*/ 20 w 7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18">
                  <a:moveTo>
                    <a:pt x="73" y="213"/>
                  </a:moveTo>
                  <a:lnTo>
                    <a:pt x="53" y="218"/>
                  </a:lnTo>
                  <a:lnTo>
                    <a:pt x="0" y="5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>
              <a:off x="570" y="3623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7"/>
            <p:cNvSpPr>
              <a:spLocks/>
            </p:cNvSpPr>
            <p:nvPr/>
          </p:nvSpPr>
          <p:spPr bwMode="auto">
            <a:xfrm>
              <a:off x="1042" y="3837"/>
              <a:ext cx="146" cy="1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001" y="3830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>
              <a:off x="1001" y="383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0"/>
            <p:cNvSpPr>
              <a:spLocks/>
            </p:cNvSpPr>
            <p:nvPr/>
          </p:nvSpPr>
          <p:spPr bwMode="auto">
            <a:xfrm>
              <a:off x="988" y="4863"/>
              <a:ext cx="121" cy="119"/>
            </a:xfrm>
            <a:custGeom>
              <a:avLst/>
              <a:gdLst>
                <a:gd name="G0" fmla="+- 21600 0 0"/>
                <a:gd name="G1" fmla="+- 184 0 0"/>
                <a:gd name="G2" fmla="+- 21600 0 0"/>
                <a:gd name="T0" fmla="*/ 21600 w 21600"/>
                <a:gd name="T1" fmla="*/ 21784 h 21784"/>
                <a:gd name="T2" fmla="*/ 1 w 21600"/>
                <a:gd name="T3" fmla="*/ 0 h 21784"/>
                <a:gd name="T4" fmla="*/ 21600 w 21600"/>
                <a:gd name="T5" fmla="*/ 184 h 2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4" fill="none" extrusionOk="0">
                  <a:moveTo>
                    <a:pt x="21600" y="21784"/>
                  </a:moveTo>
                  <a:cubicBezTo>
                    <a:pt x="9670" y="21784"/>
                    <a:pt x="0" y="12113"/>
                    <a:pt x="0" y="184"/>
                  </a:cubicBezTo>
                  <a:cubicBezTo>
                    <a:pt x="-1" y="122"/>
                    <a:pt x="0" y="61"/>
                    <a:pt x="0" y="-1"/>
                  </a:cubicBezTo>
                </a:path>
                <a:path w="21600" h="21784" stroke="0" extrusionOk="0">
                  <a:moveTo>
                    <a:pt x="21600" y="21784"/>
                  </a:moveTo>
                  <a:cubicBezTo>
                    <a:pt x="9670" y="21784"/>
                    <a:pt x="0" y="12113"/>
                    <a:pt x="0" y="184"/>
                  </a:cubicBezTo>
                  <a:cubicBezTo>
                    <a:pt x="-1" y="122"/>
                    <a:pt x="0" y="61"/>
                    <a:pt x="0" y="-1"/>
                  </a:cubicBezTo>
                  <a:lnTo>
                    <a:pt x="21600" y="184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1"/>
            <p:cNvSpPr>
              <a:spLocks/>
            </p:cNvSpPr>
            <p:nvPr/>
          </p:nvSpPr>
          <p:spPr bwMode="auto">
            <a:xfrm>
              <a:off x="947" y="4857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32"/>
            <p:cNvSpPr>
              <a:spLocks noChangeShapeType="1"/>
            </p:cNvSpPr>
            <p:nvPr/>
          </p:nvSpPr>
          <p:spPr bwMode="auto">
            <a:xfrm>
              <a:off x="947" y="4857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3"/>
            <p:cNvSpPr>
              <a:spLocks noChangeShapeType="1"/>
            </p:cNvSpPr>
            <p:nvPr/>
          </p:nvSpPr>
          <p:spPr bwMode="auto">
            <a:xfrm flipV="1">
              <a:off x="599" y="4852"/>
              <a:ext cx="152" cy="7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4"/>
            <p:cNvSpPr>
              <a:spLocks/>
            </p:cNvSpPr>
            <p:nvPr/>
          </p:nvSpPr>
          <p:spPr bwMode="auto">
            <a:xfrm>
              <a:off x="732" y="4816"/>
              <a:ext cx="45" cy="69"/>
            </a:xfrm>
            <a:custGeom>
              <a:avLst/>
              <a:gdLst>
                <a:gd name="T0" fmla="*/ 120 w 120"/>
                <a:gd name="T1" fmla="*/ 195 h 204"/>
                <a:gd name="T2" fmla="*/ 102 w 120"/>
                <a:gd name="T3" fmla="*/ 204 h 204"/>
                <a:gd name="T4" fmla="*/ 0 w 120"/>
                <a:gd name="T5" fmla="*/ 9 h 204"/>
                <a:gd name="T6" fmla="*/ 17 w 120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204">
                  <a:moveTo>
                    <a:pt x="120" y="195"/>
                  </a:moveTo>
                  <a:lnTo>
                    <a:pt x="102" y="204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5"/>
            <p:cNvSpPr>
              <a:spLocks noChangeShapeType="1"/>
            </p:cNvSpPr>
            <p:nvPr/>
          </p:nvSpPr>
          <p:spPr bwMode="auto">
            <a:xfrm flipH="1">
              <a:off x="732" y="4816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6"/>
            <p:cNvSpPr>
              <a:spLocks noChangeShapeType="1"/>
            </p:cNvSpPr>
            <p:nvPr/>
          </p:nvSpPr>
          <p:spPr bwMode="auto">
            <a:xfrm flipV="1">
              <a:off x="787" y="4788"/>
              <a:ext cx="194" cy="12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7"/>
            <p:cNvSpPr>
              <a:spLocks/>
            </p:cNvSpPr>
            <p:nvPr/>
          </p:nvSpPr>
          <p:spPr bwMode="auto">
            <a:xfrm>
              <a:off x="956" y="4754"/>
              <a:ext cx="57" cy="63"/>
            </a:xfrm>
            <a:custGeom>
              <a:avLst/>
              <a:gdLst>
                <a:gd name="T0" fmla="*/ 149 w 149"/>
                <a:gd name="T1" fmla="*/ 174 h 187"/>
                <a:gd name="T2" fmla="*/ 133 w 149"/>
                <a:gd name="T3" fmla="*/ 187 h 187"/>
                <a:gd name="T4" fmla="*/ 0 w 149"/>
                <a:gd name="T5" fmla="*/ 14 h 187"/>
                <a:gd name="T6" fmla="*/ 16 w 149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87">
                  <a:moveTo>
                    <a:pt x="149" y="174"/>
                  </a:moveTo>
                  <a:lnTo>
                    <a:pt x="133" y="187"/>
                  </a:lnTo>
                  <a:lnTo>
                    <a:pt x="0" y="14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38"/>
            <p:cNvSpPr>
              <a:spLocks noChangeShapeType="1"/>
            </p:cNvSpPr>
            <p:nvPr/>
          </p:nvSpPr>
          <p:spPr bwMode="auto">
            <a:xfrm flipH="1">
              <a:off x="956" y="4754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9"/>
            <p:cNvSpPr>
              <a:spLocks/>
            </p:cNvSpPr>
            <p:nvPr/>
          </p:nvSpPr>
          <p:spPr bwMode="auto">
            <a:xfrm>
              <a:off x="428" y="4793"/>
              <a:ext cx="493" cy="241"/>
            </a:xfrm>
            <a:custGeom>
              <a:avLst/>
              <a:gdLst>
                <a:gd name="T0" fmla="*/ 1294 w 1294"/>
                <a:gd name="T1" fmla="*/ 590 h 717"/>
                <a:gd name="T2" fmla="*/ 1085 w 1294"/>
                <a:gd name="T3" fmla="*/ 717 h 717"/>
                <a:gd name="T4" fmla="*/ 2 w 1294"/>
                <a:gd name="T5" fmla="*/ 2 h 717"/>
                <a:gd name="T6" fmla="*/ 0 w 1294"/>
                <a:gd name="T7" fmla="*/ 0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4" h="717">
                  <a:moveTo>
                    <a:pt x="1294" y="590"/>
                  </a:moveTo>
                  <a:lnTo>
                    <a:pt x="1085" y="717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40"/>
            <p:cNvSpPr>
              <a:spLocks/>
            </p:cNvSpPr>
            <p:nvPr/>
          </p:nvSpPr>
          <p:spPr bwMode="auto">
            <a:xfrm>
              <a:off x="392" y="4762"/>
              <a:ext cx="65" cy="57"/>
            </a:xfrm>
            <a:custGeom>
              <a:avLst/>
              <a:gdLst>
                <a:gd name="T0" fmla="*/ 156 w 171"/>
                <a:gd name="T1" fmla="*/ 0 h 171"/>
                <a:gd name="T2" fmla="*/ 171 w 171"/>
                <a:gd name="T3" fmla="*/ 15 h 171"/>
                <a:gd name="T4" fmla="*/ 16 w 171"/>
                <a:gd name="T5" fmla="*/ 171 h 171"/>
                <a:gd name="T6" fmla="*/ 0 w 171"/>
                <a:gd name="T7" fmla="*/ 15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56" y="0"/>
                  </a:moveTo>
                  <a:lnTo>
                    <a:pt x="171" y="15"/>
                  </a:lnTo>
                  <a:lnTo>
                    <a:pt x="16" y="171"/>
                  </a:lnTo>
                  <a:lnTo>
                    <a:pt x="0" y="15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241"/>
            <p:cNvSpPr>
              <a:spLocks noChangeShapeType="1"/>
            </p:cNvSpPr>
            <p:nvPr/>
          </p:nvSpPr>
          <p:spPr bwMode="auto">
            <a:xfrm>
              <a:off x="392" y="4814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2"/>
            <p:cNvSpPr>
              <a:spLocks/>
            </p:cNvSpPr>
            <p:nvPr/>
          </p:nvSpPr>
          <p:spPr bwMode="auto">
            <a:xfrm>
              <a:off x="653" y="3938"/>
              <a:ext cx="699" cy="103"/>
            </a:xfrm>
            <a:custGeom>
              <a:avLst/>
              <a:gdLst>
                <a:gd name="T0" fmla="*/ 1834 w 1834"/>
                <a:gd name="T1" fmla="*/ 0 h 305"/>
                <a:gd name="T2" fmla="*/ 1548 w 1834"/>
                <a:gd name="T3" fmla="*/ 207 h 305"/>
                <a:gd name="T4" fmla="*/ 0 w 1834"/>
                <a:gd name="T5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4" h="305">
                  <a:moveTo>
                    <a:pt x="1834" y="0"/>
                  </a:moveTo>
                  <a:lnTo>
                    <a:pt x="1548" y="207"/>
                  </a:lnTo>
                  <a:lnTo>
                    <a:pt x="0" y="3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Arc 243"/>
            <p:cNvSpPr>
              <a:spLocks/>
            </p:cNvSpPr>
            <p:nvPr/>
          </p:nvSpPr>
          <p:spPr bwMode="auto">
            <a:xfrm>
              <a:off x="440" y="3501"/>
              <a:ext cx="213" cy="5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4"/>
            <p:cNvSpPr>
              <a:spLocks/>
            </p:cNvSpPr>
            <p:nvPr/>
          </p:nvSpPr>
          <p:spPr bwMode="auto">
            <a:xfrm>
              <a:off x="399" y="3494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245"/>
            <p:cNvSpPr>
              <a:spLocks noChangeShapeType="1"/>
            </p:cNvSpPr>
            <p:nvPr/>
          </p:nvSpPr>
          <p:spPr bwMode="auto">
            <a:xfrm>
              <a:off x="399" y="349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6"/>
            <p:cNvSpPr>
              <a:spLocks/>
            </p:cNvSpPr>
            <p:nvPr/>
          </p:nvSpPr>
          <p:spPr bwMode="auto">
            <a:xfrm>
              <a:off x="702" y="4991"/>
              <a:ext cx="565" cy="59"/>
            </a:xfrm>
            <a:custGeom>
              <a:avLst/>
              <a:gdLst>
                <a:gd name="T0" fmla="*/ 1483 w 1483"/>
                <a:gd name="T1" fmla="*/ 0 h 176"/>
                <a:gd name="T2" fmla="*/ 1228 w 1483"/>
                <a:gd name="T3" fmla="*/ 176 h 176"/>
                <a:gd name="T4" fmla="*/ 0 w 1483"/>
                <a:gd name="T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3" h="176">
                  <a:moveTo>
                    <a:pt x="1483" y="0"/>
                  </a:moveTo>
                  <a:lnTo>
                    <a:pt x="1228" y="176"/>
                  </a:lnTo>
                  <a:lnTo>
                    <a:pt x="0" y="17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Arc 247"/>
            <p:cNvSpPr>
              <a:spLocks/>
            </p:cNvSpPr>
            <p:nvPr/>
          </p:nvSpPr>
          <p:spPr bwMode="auto">
            <a:xfrm>
              <a:off x="599" y="4611"/>
              <a:ext cx="103" cy="439"/>
            </a:xfrm>
            <a:custGeom>
              <a:avLst/>
              <a:gdLst>
                <a:gd name="G0" fmla="+- 21600 0 0"/>
                <a:gd name="G1" fmla="+- 49 0 0"/>
                <a:gd name="G2" fmla="+- 21600 0 0"/>
                <a:gd name="T0" fmla="*/ 21600 w 21600"/>
                <a:gd name="T1" fmla="*/ 21649 h 21649"/>
                <a:gd name="T2" fmla="*/ 0 w 21600"/>
                <a:gd name="T3" fmla="*/ 0 h 21649"/>
                <a:gd name="T4" fmla="*/ 21600 w 21600"/>
                <a:gd name="T5" fmla="*/ 49 h 21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9" fill="none" extrusionOk="0">
                  <a:moveTo>
                    <a:pt x="21600" y="21649"/>
                  </a:moveTo>
                  <a:cubicBezTo>
                    <a:pt x="9670" y="21649"/>
                    <a:pt x="0" y="11978"/>
                    <a:pt x="0" y="49"/>
                  </a:cubicBezTo>
                  <a:cubicBezTo>
                    <a:pt x="-1" y="32"/>
                    <a:pt x="0" y="16"/>
                    <a:pt x="0" y="0"/>
                  </a:cubicBezTo>
                </a:path>
                <a:path w="21600" h="21649" stroke="0" extrusionOk="0">
                  <a:moveTo>
                    <a:pt x="21600" y="21649"/>
                  </a:moveTo>
                  <a:cubicBezTo>
                    <a:pt x="9670" y="21649"/>
                    <a:pt x="0" y="11978"/>
                    <a:pt x="0" y="49"/>
                  </a:cubicBezTo>
                  <a:cubicBezTo>
                    <a:pt x="-1" y="32"/>
                    <a:pt x="0" y="16"/>
                    <a:pt x="0" y="0"/>
                  </a:cubicBezTo>
                  <a:lnTo>
                    <a:pt x="21600" y="4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8"/>
            <p:cNvSpPr>
              <a:spLocks/>
            </p:cNvSpPr>
            <p:nvPr/>
          </p:nvSpPr>
          <p:spPr bwMode="auto">
            <a:xfrm>
              <a:off x="557" y="4605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249"/>
            <p:cNvSpPr>
              <a:spLocks noChangeShapeType="1"/>
            </p:cNvSpPr>
            <p:nvPr/>
          </p:nvSpPr>
          <p:spPr bwMode="auto">
            <a:xfrm>
              <a:off x="557" y="460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50"/>
            <p:cNvSpPr>
              <a:spLocks/>
            </p:cNvSpPr>
            <p:nvPr/>
          </p:nvSpPr>
          <p:spPr bwMode="auto">
            <a:xfrm>
              <a:off x="429" y="2427"/>
              <a:ext cx="1013" cy="571"/>
            </a:xfrm>
            <a:custGeom>
              <a:avLst/>
              <a:gdLst>
                <a:gd name="T0" fmla="*/ 2659 w 2659"/>
                <a:gd name="T1" fmla="*/ 1705 h 1705"/>
                <a:gd name="T2" fmla="*/ 302 w 2659"/>
                <a:gd name="T3" fmla="*/ 1705 h 1705"/>
                <a:gd name="T4" fmla="*/ 0 w 2659"/>
                <a:gd name="T5" fmla="*/ 0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59" h="1705">
                  <a:moveTo>
                    <a:pt x="2659" y="1705"/>
                  </a:moveTo>
                  <a:lnTo>
                    <a:pt x="302" y="170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1"/>
            <p:cNvSpPr>
              <a:spLocks/>
            </p:cNvSpPr>
            <p:nvPr/>
          </p:nvSpPr>
          <p:spPr bwMode="auto">
            <a:xfrm>
              <a:off x="418" y="2427"/>
              <a:ext cx="42" cy="54"/>
            </a:xfrm>
            <a:custGeom>
              <a:avLst/>
              <a:gdLst>
                <a:gd name="T0" fmla="*/ 11 w 42"/>
                <a:gd name="T1" fmla="*/ 0 h 54"/>
                <a:gd name="T2" fmla="*/ 0 w 42"/>
                <a:gd name="T3" fmla="*/ 54 h 54"/>
                <a:gd name="T4" fmla="*/ 18 w 42"/>
                <a:gd name="T5" fmla="*/ 37 h 54"/>
                <a:gd name="T6" fmla="*/ 42 w 42"/>
                <a:gd name="T7" fmla="*/ 47 h 54"/>
                <a:gd name="T8" fmla="*/ 11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11" y="0"/>
                  </a:moveTo>
                  <a:lnTo>
                    <a:pt x="0" y="54"/>
                  </a:lnTo>
                  <a:lnTo>
                    <a:pt x="18" y="37"/>
                  </a:lnTo>
                  <a:lnTo>
                    <a:pt x="42" y="4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2"/>
            <p:cNvSpPr>
              <a:spLocks/>
            </p:cNvSpPr>
            <p:nvPr/>
          </p:nvSpPr>
          <p:spPr bwMode="auto">
            <a:xfrm>
              <a:off x="410" y="3543"/>
              <a:ext cx="1027" cy="498"/>
            </a:xfrm>
            <a:custGeom>
              <a:avLst/>
              <a:gdLst>
                <a:gd name="T0" fmla="*/ 2693 w 2693"/>
                <a:gd name="T1" fmla="*/ 1483 h 1483"/>
                <a:gd name="T2" fmla="*/ 144 w 2693"/>
                <a:gd name="T3" fmla="*/ 1483 h 1483"/>
                <a:gd name="T4" fmla="*/ 0 w 2693"/>
                <a:gd name="T5" fmla="*/ 0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3" h="1483">
                  <a:moveTo>
                    <a:pt x="2693" y="1483"/>
                  </a:moveTo>
                  <a:lnTo>
                    <a:pt x="144" y="148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3"/>
            <p:cNvSpPr>
              <a:spLocks/>
            </p:cNvSpPr>
            <p:nvPr/>
          </p:nvSpPr>
          <p:spPr bwMode="auto">
            <a:xfrm>
              <a:off x="395" y="3543"/>
              <a:ext cx="42" cy="54"/>
            </a:xfrm>
            <a:custGeom>
              <a:avLst/>
              <a:gdLst>
                <a:gd name="T0" fmla="*/ 15 w 42"/>
                <a:gd name="T1" fmla="*/ 0 h 54"/>
                <a:gd name="T2" fmla="*/ 0 w 42"/>
                <a:gd name="T3" fmla="*/ 54 h 54"/>
                <a:gd name="T4" fmla="*/ 19 w 42"/>
                <a:gd name="T5" fmla="*/ 39 h 54"/>
                <a:gd name="T6" fmla="*/ 42 w 42"/>
                <a:gd name="T7" fmla="*/ 50 h 54"/>
                <a:gd name="T8" fmla="*/ 15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15" y="0"/>
                  </a:moveTo>
                  <a:lnTo>
                    <a:pt x="0" y="54"/>
                  </a:lnTo>
                  <a:lnTo>
                    <a:pt x="19" y="39"/>
                  </a:lnTo>
                  <a:lnTo>
                    <a:pt x="42" y="5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4"/>
            <p:cNvSpPr>
              <a:spLocks/>
            </p:cNvSpPr>
            <p:nvPr/>
          </p:nvSpPr>
          <p:spPr bwMode="auto">
            <a:xfrm>
              <a:off x="490" y="4468"/>
              <a:ext cx="868" cy="619"/>
            </a:xfrm>
            <a:custGeom>
              <a:avLst/>
              <a:gdLst>
                <a:gd name="T0" fmla="*/ 2277 w 2277"/>
                <a:gd name="T1" fmla="*/ 1847 h 1847"/>
                <a:gd name="T2" fmla="*/ 224 w 2277"/>
                <a:gd name="T3" fmla="*/ 1847 h 1847"/>
                <a:gd name="T4" fmla="*/ 0 w 2277"/>
                <a:gd name="T5" fmla="*/ 0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7" h="1847">
                  <a:moveTo>
                    <a:pt x="2277" y="1847"/>
                  </a:moveTo>
                  <a:lnTo>
                    <a:pt x="224" y="184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5"/>
            <p:cNvSpPr>
              <a:spLocks/>
            </p:cNvSpPr>
            <p:nvPr/>
          </p:nvSpPr>
          <p:spPr bwMode="auto">
            <a:xfrm>
              <a:off x="476" y="4468"/>
              <a:ext cx="41" cy="54"/>
            </a:xfrm>
            <a:custGeom>
              <a:avLst/>
              <a:gdLst>
                <a:gd name="T0" fmla="*/ 14 w 41"/>
                <a:gd name="T1" fmla="*/ 0 h 54"/>
                <a:gd name="T2" fmla="*/ 0 w 41"/>
                <a:gd name="T3" fmla="*/ 54 h 54"/>
                <a:gd name="T4" fmla="*/ 18 w 41"/>
                <a:gd name="T5" fmla="*/ 38 h 54"/>
                <a:gd name="T6" fmla="*/ 41 w 41"/>
                <a:gd name="T7" fmla="*/ 49 h 54"/>
                <a:gd name="T8" fmla="*/ 14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14" y="0"/>
                  </a:moveTo>
                  <a:lnTo>
                    <a:pt x="0" y="54"/>
                  </a:lnTo>
                  <a:lnTo>
                    <a:pt x="18" y="38"/>
                  </a:lnTo>
                  <a:lnTo>
                    <a:pt x="41" y="4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6"/>
            <p:cNvSpPr>
              <a:spLocks/>
            </p:cNvSpPr>
            <p:nvPr/>
          </p:nvSpPr>
          <p:spPr bwMode="auto">
            <a:xfrm>
              <a:off x="1200" y="3003"/>
              <a:ext cx="164" cy="75"/>
            </a:xfrm>
            <a:custGeom>
              <a:avLst/>
              <a:gdLst>
                <a:gd name="T0" fmla="*/ 0 w 431"/>
                <a:gd name="T1" fmla="*/ 64 h 224"/>
                <a:gd name="T2" fmla="*/ 80 w 431"/>
                <a:gd name="T3" fmla="*/ 0 h 224"/>
                <a:gd name="T4" fmla="*/ 431 w 431"/>
                <a:gd name="T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" h="224">
                  <a:moveTo>
                    <a:pt x="0" y="64"/>
                  </a:moveTo>
                  <a:lnTo>
                    <a:pt x="80" y="0"/>
                  </a:lnTo>
                  <a:lnTo>
                    <a:pt x="431" y="22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7"/>
            <p:cNvSpPr>
              <a:spLocks/>
            </p:cNvSpPr>
            <p:nvPr/>
          </p:nvSpPr>
          <p:spPr bwMode="auto">
            <a:xfrm>
              <a:off x="1302" y="3035"/>
              <a:ext cx="62" cy="43"/>
            </a:xfrm>
            <a:custGeom>
              <a:avLst/>
              <a:gdLst>
                <a:gd name="T0" fmla="*/ 62 w 62"/>
                <a:gd name="T1" fmla="*/ 43 h 43"/>
                <a:gd name="T2" fmla="*/ 24 w 62"/>
                <a:gd name="T3" fmla="*/ 0 h 43"/>
                <a:gd name="T4" fmla="*/ 24 w 62"/>
                <a:gd name="T5" fmla="*/ 23 h 43"/>
                <a:gd name="T6" fmla="*/ 0 w 62"/>
                <a:gd name="T7" fmla="*/ 32 h 43"/>
                <a:gd name="T8" fmla="*/ 62 w 6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3">
                  <a:moveTo>
                    <a:pt x="62" y="43"/>
                  </a:moveTo>
                  <a:lnTo>
                    <a:pt x="24" y="0"/>
                  </a:lnTo>
                  <a:lnTo>
                    <a:pt x="24" y="23"/>
                  </a:lnTo>
                  <a:lnTo>
                    <a:pt x="0" y="32"/>
                  </a:lnTo>
                  <a:lnTo>
                    <a:pt x="62" y="4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8"/>
            <p:cNvSpPr>
              <a:spLocks/>
            </p:cNvSpPr>
            <p:nvPr/>
          </p:nvSpPr>
          <p:spPr bwMode="auto">
            <a:xfrm>
              <a:off x="1200" y="4046"/>
              <a:ext cx="170" cy="79"/>
            </a:xfrm>
            <a:custGeom>
              <a:avLst/>
              <a:gdLst>
                <a:gd name="T0" fmla="*/ 0 w 447"/>
                <a:gd name="T1" fmla="*/ 62 h 238"/>
                <a:gd name="T2" fmla="*/ 114 w 447"/>
                <a:gd name="T3" fmla="*/ 0 h 238"/>
                <a:gd name="T4" fmla="*/ 447 w 447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7" h="238">
                  <a:moveTo>
                    <a:pt x="0" y="62"/>
                  </a:moveTo>
                  <a:lnTo>
                    <a:pt x="114" y="0"/>
                  </a:lnTo>
                  <a:lnTo>
                    <a:pt x="447" y="23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9"/>
            <p:cNvSpPr>
              <a:spLocks/>
            </p:cNvSpPr>
            <p:nvPr/>
          </p:nvSpPr>
          <p:spPr bwMode="auto">
            <a:xfrm>
              <a:off x="1309" y="4080"/>
              <a:ext cx="61" cy="45"/>
            </a:xfrm>
            <a:custGeom>
              <a:avLst/>
              <a:gdLst>
                <a:gd name="T0" fmla="*/ 61 w 61"/>
                <a:gd name="T1" fmla="*/ 45 h 45"/>
                <a:gd name="T2" fmla="*/ 25 w 61"/>
                <a:gd name="T3" fmla="*/ 0 h 45"/>
                <a:gd name="T4" fmla="*/ 25 w 61"/>
                <a:gd name="T5" fmla="*/ 23 h 45"/>
                <a:gd name="T6" fmla="*/ 0 w 61"/>
                <a:gd name="T7" fmla="*/ 30 h 45"/>
                <a:gd name="T8" fmla="*/ 61 w 6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5">
                  <a:moveTo>
                    <a:pt x="61" y="45"/>
                  </a:moveTo>
                  <a:lnTo>
                    <a:pt x="25" y="0"/>
                  </a:lnTo>
                  <a:lnTo>
                    <a:pt x="25" y="23"/>
                  </a:lnTo>
                  <a:lnTo>
                    <a:pt x="0" y="30"/>
                  </a:lnTo>
                  <a:lnTo>
                    <a:pt x="61" y="45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60"/>
            <p:cNvSpPr>
              <a:spLocks noChangeShapeType="1"/>
            </p:cNvSpPr>
            <p:nvPr/>
          </p:nvSpPr>
          <p:spPr bwMode="auto">
            <a:xfrm flipV="1">
              <a:off x="723" y="1165"/>
              <a:ext cx="0" cy="29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1"/>
            <p:cNvSpPr>
              <a:spLocks/>
            </p:cNvSpPr>
            <p:nvPr/>
          </p:nvSpPr>
          <p:spPr bwMode="auto">
            <a:xfrm>
              <a:off x="682" y="1158"/>
              <a:ext cx="8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62"/>
            <p:cNvSpPr>
              <a:spLocks noChangeShapeType="1"/>
            </p:cNvSpPr>
            <p:nvPr/>
          </p:nvSpPr>
          <p:spPr bwMode="auto">
            <a:xfrm>
              <a:off x="682" y="115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63"/>
            <p:cNvSpPr>
              <a:spLocks noChangeShapeType="1"/>
            </p:cNvSpPr>
            <p:nvPr/>
          </p:nvSpPr>
          <p:spPr bwMode="auto">
            <a:xfrm flipV="1">
              <a:off x="3815" y="999"/>
              <a:ext cx="0" cy="29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Arc 264"/>
            <p:cNvSpPr>
              <a:spLocks/>
            </p:cNvSpPr>
            <p:nvPr/>
          </p:nvSpPr>
          <p:spPr bwMode="auto">
            <a:xfrm>
              <a:off x="3749" y="930"/>
              <a:ext cx="66" cy="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287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0"/>
                  </a:moveTo>
                  <a:cubicBezTo>
                    <a:pt x="11807" y="0"/>
                    <a:pt x="21426" y="9480"/>
                    <a:pt x="21597" y="21287"/>
                  </a:cubicBezTo>
                </a:path>
                <a:path w="21598" h="21600" stroke="0" extrusionOk="0">
                  <a:moveTo>
                    <a:pt x="-1" y="0"/>
                  </a:moveTo>
                  <a:cubicBezTo>
                    <a:pt x="11807" y="0"/>
                    <a:pt x="21426" y="9480"/>
                    <a:pt x="21597" y="2128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Arc 265"/>
            <p:cNvSpPr>
              <a:spLocks/>
            </p:cNvSpPr>
            <p:nvPr/>
          </p:nvSpPr>
          <p:spPr bwMode="auto">
            <a:xfrm>
              <a:off x="3713" y="930"/>
              <a:ext cx="36" cy="54"/>
            </a:xfrm>
            <a:custGeom>
              <a:avLst/>
              <a:gdLst>
                <a:gd name="G0" fmla="+- 21596 0 0"/>
                <a:gd name="G1" fmla="+- 21600 0 0"/>
                <a:gd name="G2" fmla="+- 21600 0 0"/>
                <a:gd name="T0" fmla="*/ 0 w 21596"/>
                <a:gd name="T1" fmla="*/ 21202 h 21600"/>
                <a:gd name="T2" fmla="*/ 21596 w 21596"/>
                <a:gd name="T3" fmla="*/ 0 h 21600"/>
                <a:gd name="T4" fmla="*/ 21596 w 2159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-1" y="21201"/>
                  </a:moveTo>
                  <a:cubicBezTo>
                    <a:pt x="216" y="9429"/>
                    <a:pt x="9821" y="0"/>
                    <a:pt x="21595" y="0"/>
                  </a:cubicBezTo>
                </a:path>
                <a:path w="21596" h="21600" stroke="0" extrusionOk="0">
                  <a:moveTo>
                    <a:pt x="-1" y="21201"/>
                  </a:moveTo>
                  <a:cubicBezTo>
                    <a:pt x="216" y="9429"/>
                    <a:pt x="9821" y="0"/>
                    <a:pt x="21595" y="0"/>
                  </a:cubicBezTo>
                  <a:lnTo>
                    <a:pt x="21596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6"/>
            <p:cNvSpPr>
              <a:spLocks/>
            </p:cNvSpPr>
            <p:nvPr/>
          </p:nvSpPr>
          <p:spPr bwMode="auto">
            <a:xfrm>
              <a:off x="3712" y="929"/>
              <a:ext cx="49" cy="54"/>
            </a:xfrm>
            <a:custGeom>
              <a:avLst/>
              <a:gdLst>
                <a:gd name="T0" fmla="*/ 0 w 49"/>
                <a:gd name="T1" fmla="*/ 54 h 54"/>
                <a:gd name="T2" fmla="*/ 49 w 49"/>
                <a:gd name="T3" fmla="*/ 20 h 54"/>
                <a:gd name="T4" fmla="*/ 22 w 49"/>
                <a:gd name="T5" fmla="*/ 21 h 54"/>
                <a:gd name="T6" fmla="*/ 12 w 49"/>
                <a:gd name="T7" fmla="*/ 0 h 54"/>
                <a:gd name="T8" fmla="*/ 0 w 4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4">
                  <a:moveTo>
                    <a:pt x="0" y="54"/>
                  </a:moveTo>
                  <a:lnTo>
                    <a:pt x="49" y="20"/>
                  </a:lnTo>
                  <a:lnTo>
                    <a:pt x="22" y="21"/>
                  </a:lnTo>
                  <a:lnTo>
                    <a:pt x="1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Arc 267"/>
            <p:cNvSpPr>
              <a:spLocks/>
            </p:cNvSpPr>
            <p:nvPr/>
          </p:nvSpPr>
          <p:spPr bwMode="auto">
            <a:xfrm>
              <a:off x="3827" y="481"/>
              <a:ext cx="103" cy="51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8"/>
            <p:cNvSpPr>
              <a:spLocks/>
            </p:cNvSpPr>
            <p:nvPr/>
          </p:nvSpPr>
          <p:spPr bwMode="auto">
            <a:xfrm>
              <a:off x="3909" y="481"/>
              <a:ext cx="43" cy="52"/>
            </a:xfrm>
            <a:custGeom>
              <a:avLst/>
              <a:gdLst>
                <a:gd name="T0" fmla="*/ 21 w 43"/>
                <a:gd name="T1" fmla="*/ 0 h 52"/>
                <a:gd name="T2" fmla="*/ 0 w 43"/>
                <a:gd name="T3" fmla="*/ 52 h 52"/>
                <a:gd name="T4" fmla="*/ 21 w 43"/>
                <a:gd name="T5" fmla="*/ 39 h 52"/>
                <a:gd name="T6" fmla="*/ 43 w 43"/>
                <a:gd name="T7" fmla="*/ 52 h 52"/>
                <a:gd name="T8" fmla="*/ 21 w 4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21" y="0"/>
                  </a:moveTo>
                  <a:lnTo>
                    <a:pt x="0" y="52"/>
                  </a:lnTo>
                  <a:lnTo>
                    <a:pt x="21" y="39"/>
                  </a:lnTo>
                  <a:lnTo>
                    <a:pt x="43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269"/>
            <p:cNvSpPr>
              <a:spLocks noChangeShapeType="1"/>
            </p:cNvSpPr>
            <p:nvPr/>
          </p:nvSpPr>
          <p:spPr bwMode="auto">
            <a:xfrm flipV="1">
              <a:off x="2946" y="1187"/>
              <a:ext cx="0" cy="11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70"/>
            <p:cNvSpPr>
              <a:spLocks/>
            </p:cNvSpPr>
            <p:nvPr/>
          </p:nvSpPr>
          <p:spPr bwMode="auto">
            <a:xfrm>
              <a:off x="2904" y="1180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271"/>
            <p:cNvSpPr>
              <a:spLocks noChangeShapeType="1"/>
            </p:cNvSpPr>
            <p:nvPr/>
          </p:nvSpPr>
          <p:spPr bwMode="auto">
            <a:xfrm>
              <a:off x="2904" y="118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272"/>
            <p:cNvSpPr>
              <a:spLocks noChangeShapeType="1"/>
            </p:cNvSpPr>
            <p:nvPr/>
          </p:nvSpPr>
          <p:spPr bwMode="auto">
            <a:xfrm flipV="1">
              <a:off x="304" y="2700"/>
              <a:ext cx="6" cy="16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3"/>
            <p:cNvSpPr>
              <a:spLocks/>
            </p:cNvSpPr>
            <p:nvPr/>
          </p:nvSpPr>
          <p:spPr bwMode="auto">
            <a:xfrm>
              <a:off x="268" y="2692"/>
              <a:ext cx="83" cy="9"/>
            </a:xfrm>
            <a:custGeom>
              <a:avLst/>
              <a:gdLst>
                <a:gd name="T0" fmla="*/ 218 w 218"/>
                <a:gd name="T1" fmla="*/ 5 h 25"/>
                <a:gd name="T2" fmla="*/ 218 w 218"/>
                <a:gd name="T3" fmla="*/ 25 h 25"/>
                <a:gd name="T4" fmla="*/ 0 w 218"/>
                <a:gd name="T5" fmla="*/ 20 h 25"/>
                <a:gd name="T6" fmla="*/ 0 w 218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5">
                  <a:moveTo>
                    <a:pt x="218" y="5"/>
                  </a:moveTo>
                  <a:lnTo>
                    <a:pt x="218" y="25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274"/>
            <p:cNvSpPr>
              <a:spLocks noChangeShapeType="1"/>
            </p:cNvSpPr>
            <p:nvPr/>
          </p:nvSpPr>
          <p:spPr bwMode="auto">
            <a:xfrm>
              <a:off x="268" y="269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275"/>
            <p:cNvSpPr>
              <a:spLocks noChangeShapeType="1"/>
            </p:cNvSpPr>
            <p:nvPr/>
          </p:nvSpPr>
          <p:spPr bwMode="auto">
            <a:xfrm flipH="1" flipV="1">
              <a:off x="333" y="3741"/>
              <a:ext cx="11" cy="19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6"/>
            <p:cNvSpPr>
              <a:spLocks/>
            </p:cNvSpPr>
            <p:nvPr/>
          </p:nvSpPr>
          <p:spPr bwMode="auto">
            <a:xfrm>
              <a:off x="291" y="3733"/>
              <a:ext cx="83" cy="10"/>
            </a:xfrm>
            <a:custGeom>
              <a:avLst/>
              <a:gdLst>
                <a:gd name="T0" fmla="*/ 218 w 218"/>
                <a:gd name="T1" fmla="*/ 0 h 29"/>
                <a:gd name="T2" fmla="*/ 218 w 218"/>
                <a:gd name="T3" fmla="*/ 20 h 29"/>
                <a:gd name="T4" fmla="*/ 0 w 218"/>
                <a:gd name="T5" fmla="*/ 29 h 29"/>
                <a:gd name="T6" fmla="*/ 0 w 218"/>
                <a:gd name="T7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9">
                  <a:moveTo>
                    <a:pt x="218" y="0"/>
                  </a:moveTo>
                  <a:lnTo>
                    <a:pt x="218" y="20"/>
                  </a:lnTo>
                  <a:lnTo>
                    <a:pt x="0" y="29"/>
                  </a:lnTo>
                  <a:lnTo>
                    <a:pt x="0" y="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277"/>
            <p:cNvSpPr>
              <a:spLocks noChangeShapeType="1"/>
            </p:cNvSpPr>
            <p:nvPr/>
          </p:nvSpPr>
          <p:spPr bwMode="auto">
            <a:xfrm>
              <a:off x="291" y="373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278"/>
            <p:cNvSpPr>
              <a:spLocks noChangeShapeType="1"/>
            </p:cNvSpPr>
            <p:nvPr/>
          </p:nvSpPr>
          <p:spPr bwMode="auto">
            <a:xfrm flipV="1">
              <a:off x="231" y="4808"/>
              <a:ext cx="0" cy="2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79"/>
            <p:cNvSpPr>
              <a:spLocks/>
            </p:cNvSpPr>
            <p:nvPr/>
          </p:nvSpPr>
          <p:spPr bwMode="auto">
            <a:xfrm>
              <a:off x="190" y="4801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80"/>
            <p:cNvSpPr>
              <a:spLocks noChangeShapeType="1"/>
            </p:cNvSpPr>
            <p:nvPr/>
          </p:nvSpPr>
          <p:spPr bwMode="auto">
            <a:xfrm>
              <a:off x="246" y="13887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2" name="Rectangle 281">
            <a:hlinkClick r:id="rId2" action="ppaction://hlinkfile"/>
          </p:cNvPr>
          <p:cNvSpPr/>
          <p:nvPr/>
        </p:nvSpPr>
        <p:spPr>
          <a:xfrm>
            <a:off x="5180782" y="8345130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221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026150" cy="8329613"/>
            <a:chOff x="192" y="288"/>
            <a:chExt cx="3796" cy="524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288"/>
              <a:ext cx="3753" cy="5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6" y="25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863" y="25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6" y="24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863" y="24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6" y="24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863" y="24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6" y="23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863" y="23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6" y="2274"/>
              <a:ext cx="368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02" y="225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33" y="225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6" y="22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863" y="22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6" y="21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863" y="21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6" y="206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63" y="206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6" y="19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863" y="19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6" y="1927"/>
              <a:ext cx="368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02" y="190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33" y="190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6" y="185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863" y="185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6" y="17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863" y="17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6" y="171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32"/>
            <p:cNvSpPr>
              <a:spLocks noChangeShapeType="1"/>
            </p:cNvSpPr>
            <p:nvPr/>
          </p:nvSpPr>
          <p:spPr bwMode="auto">
            <a:xfrm>
              <a:off x="3863" y="171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33"/>
            <p:cNvSpPr>
              <a:spLocks noChangeShapeType="1"/>
            </p:cNvSpPr>
            <p:nvPr/>
          </p:nvSpPr>
          <p:spPr bwMode="auto">
            <a:xfrm>
              <a:off x="226" y="164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Line 34"/>
            <p:cNvSpPr>
              <a:spLocks noChangeShapeType="1"/>
            </p:cNvSpPr>
            <p:nvPr/>
          </p:nvSpPr>
          <p:spPr bwMode="auto">
            <a:xfrm>
              <a:off x="3863" y="164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35"/>
            <p:cNvSpPr>
              <a:spLocks noChangeShapeType="1"/>
            </p:cNvSpPr>
            <p:nvPr/>
          </p:nvSpPr>
          <p:spPr bwMode="auto">
            <a:xfrm>
              <a:off x="226" y="1579"/>
              <a:ext cx="368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Line 36"/>
            <p:cNvSpPr>
              <a:spLocks noChangeShapeType="1"/>
            </p:cNvSpPr>
            <p:nvPr/>
          </p:nvSpPr>
          <p:spPr bwMode="auto">
            <a:xfrm>
              <a:off x="1602" y="155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Line 37"/>
            <p:cNvSpPr>
              <a:spLocks noChangeShapeType="1"/>
            </p:cNvSpPr>
            <p:nvPr/>
          </p:nvSpPr>
          <p:spPr bwMode="auto">
            <a:xfrm>
              <a:off x="2533" y="155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38"/>
            <p:cNvSpPr>
              <a:spLocks noChangeShapeType="1"/>
            </p:cNvSpPr>
            <p:nvPr/>
          </p:nvSpPr>
          <p:spPr bwMode="auto">
            <a:xfrm>
              <a:off x="226" y="15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Line 39"/>
            <p:cNvSpPr>
              <a:spLocks noChangeShapeType="1"/>
            </p:cNvSpPr>
            <p:nvPr/>
          </p:nvSpPr>
          <p:spPr bwMode="auto">
            <a:xfrm>
              <a:off x="3863" y="15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Line 40"/>
            <p:cNvSpPr>
              <a:spLocks noChangeShapeType="1"/>
            </p:cNvSpPr>
            <p:nvPr/>
          </p:nvSpPr>
          <p:spPr bwMode="auto">
            <a:xfrm>
              <a:off x="226" y="14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41"/>
            <p:cNvSpPr>
              <a:spLocks noChangeShapeType="1"/>
            </p:cNvSpPr>
            <p:nvPr/>
          </p:nvSpPr>
          <p:spPr bwMode="auto">
            <a:xfrm>
              <a:off x="3863" y="14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Line 42"/>
            <p:cNvSpPr>
              <a:spLocks noChangeShapeType="1"/>
            </p:cNvSpPr>
            <p:nvPr/>
          </p:nvSpPr>
          <p:spPr bwMode="auto">
            <a:xfrm>
              <a:off x="226" y="136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43"/>
            <p:cNvSpPr>
              <a:spLocks noChangeShapeType="1"/>
            </p:cNvSpPr>
            <p:nvPr/>
          </p:nvSpPr>
          <p:spPr bwMode="auto">
            <a:xfrm>
              <a:off x="3863" y="136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44"/>
            <p:cNvSpPr>
              <a:spLocks noChangeShapeType="1"/>
            </p:cNvSpPr>
            <p:nvPr/>
          </p:nvSpPr>
          <p:spPr bwMode="auto">
            <a:xfrm>
              <a:off x="226" y="130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Line 45"/>
            <p:cNvSpPr>
              <a:spLocks noChangeShapeType="1"/>
            </p:cNvSpPr>
            <p:nvPr/>
          </p:nvSpPr>
          <p:spPr bwMode="auto">
            <a:xfrm>
              <a:off x="3863" y="130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Line 46"/>
            <p:cNvSpPr>
              <a:spLocks noChangeShapeType="1"/>
            </p:cNvSpPr>
            <p:nvPr/>
          </p:nvSpPr>
          <p:spPr bwMode="auto">
            <a:xfrm>
              <a:off x="226" y="1231"/>
              <a:ext cx="368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47"/>
            <p:cNvSpPr>
              <a:spLocks noChangeShapeType="1"/>
            </p:cNvSpPr>
            <p:nvPr/>
          </p:nvSpPr>
          <p:spPr bwMode="auto">
            <a:xfrm>
              <a:off x="1602" y="121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48"/>
            <p:cNvSpPr>
              <a:spLocks noChangeShapeType="1"/>
            </p:cNvSpPr>
            <p:nvPr/>
          </p:nvSpPr>
          <p:spPr bwMode="auto">
            <a:xfrm>
              <a:off x="2533" y="121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Line 49"/>
            <p:cNvSpPr>
              <a:spLocks noChangeShapeType="1"/>
            </p:cNvSpPr>
            <p:nvPr/>
          </p:nvSpPr>
          <p:spPr bwMode="auto">
            <a:xfrm>
              <a:off x="226" y="11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Line 50"/>
            <p:cNvSpPr>
              <a:spLocks noChangeShapeType="1"/>
            </p:cNvSpPr>
            <p:nvPr/>
          </p:nvSpPr>
          <p:spPr bwMode="auto">
            <a:xfrm>
              <a:off x="3863" y="11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Line 51"/>
            <p:cNvSpPr>
              <a:spLocks noChangeShapeType="1"/>
            </p:cNvSpPr>
            <p:nvPr/>
          </p:nvSpPr>
          <p:spPr bwMode="auto">
            <a:xfrm>
              <a:off x="226" y="108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Line 52"/>
            <p:cNvSpPr>
              <a:spLocks noChangeShapeType="1"/>
            </p:cNvSpPr>
            <p:nvPr/>
          </p:nvSpPr>
          <p:spPr bwMode="auto">
            <a:xfrm>
              <a:off x="3863" y="108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Line 53"/>
            <p:cNvSpPr>
              <a:spLocks noChangeShapeType="1"/>
            </p:cNvSpPr>
            <p:nvPr/>
          </p:nvSpPr>
          <p:spPr bwMode="auto">
            <a:xfrm>
              <a:off x="226" y="102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54"/>
            <p:cNvSpPr>
              <a:spLocks noChangeShapeType="1"/>
            </p:cNvSpPr>
            <p:nvPr/>
          </p:nvSpPr>
          <p:spPr bwMode="auto">
            <a:xfrm>
              <a:off x="3863" y="102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Line 55"/>
            <p:cNvSpPr>
              <a:spLocks noChangeShapeType="1"/>
            </p:cNvSpPr>
            <p:nvPr/>
          </p:nvSpPr>
          <p:spPr bwMode="auto">
            <a:xfrm>
              <a:off x="226" y="9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Line 56"/>
            <p:cNvSpPr>
              <a:spLocks noChangeShapeType="1"/>
            </p:cNvSpPr>
            <p:nvPr/>
          </p:nvSpPr>
          <p:spPr bwMode="auto">
            <a:xfrm>
              <a:off x="3863" y="9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57"/>
            <p:cNvSpPr>
              <a:spLocks noChangeShapeType="1"/>
            </p:cNvSpPr>
            <p:nvPr/>
          </p:nvSpPr>
          <p:spPr bwMode="auto">
            <a:xfrm>
              <a:off x="226" y="883"/>
              <a:ext cx="368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Line 58"/>
            <p:cNvSpPr>
              <a:spLocks noChangeShapeType="1"/>
            </p:cNvSpPr>
            <p:nvPr/>
          </p:nvSpPr>
          <p:spPr bwMode="auto">
            <a:xfrm>
              <a:off x="1602" y="86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59"/>
            <p:cNvSpPr>
              <a:spLocks noChangeShapeType="1"/>
            </p:cNvSpPr>
            <p:nvPr/>
          </p:nvSpPr>
          <p:spPr bwMode="auto">
            <a:xfrm>
              <a:off x="2533" y="86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60"/>
            <p:cNvSpPr>
              <a:spLocks noChangeShapeType="1"/>
            </p:cNvSpPr>
            <p:nvPr/>
          </p:nvSpPr>
          <p:spPr bwMode="auto">
            <a:xfrm>
              <a:off x="226" y="8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Line 61"/>
            <p:cNvSpPr>
              <a:spLocks noChangeShapeType="1"/>
            </p:cNvSpPr>
            <p:nvPr/>
          </p:nvSpPr>
          <p:spPr bwMode="auto">
            <a:xfrm>
              <a:off x="3863" y="8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62"/>
            <p:cNvSpPr>
              <a:spLocks noChangeShapeType="1"/>
            </p:cNvSpPr>
            <p:nvPr/>
          </p:nvSpPr>
          <p:spPr bwMode="auto">
            <a:xfrm>
              <a:off x="226" y="74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Line 63"/>
            <p:cNvSpPr>
              <a:spLocks noChangeShapeType="1"/>
            </p:cNvSpPr>
            <p:nvPr/>
          </p:nvSpPr>
          <p:spPr bwMode="auto">
            <a:xfrm>
              <a:off x="3863" y="74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64"/>
            <p:cNvSpPr>
              <a:spLocks noChangeShapeType="1"/>
            </p:cNvSpPr>
            <p:nvPr/>
          </p:nvSpPr>
          <p:spPr bwMode="auto">
            <a:xfrm>
              <a:off x="226" y="67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Line 65"/>
            <p:cNvSpPr>
              <a:spLocks noChangeShapeType="1"/>
            </p:cNvSpPr>
            <p:nvPr/>
          </p:nvSpPr>
          <p:spPr bwMode="auto">
            <a:xfrm>
              <a:off x="3863" y="67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Line 66"/>
            <p:cNvSpPr>
              <a:spLocks noChangeShapeType="1"/>
            </p:cNvSpPr>
            <p:nvPr/>
          </p:nvSpPr>
          <p:spPr bwMode="auto">
            <a:xfrm>
              <a:off x="226" y="6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Line 67"/>
            <p:cNvSpPr>
              <a:spLocks noChangeShapeType="1"/>
            </p:cNvSpPr>
            <p:nvPr/>
          </p:nvSpPr>
          <p:spPr bwMode="auto">
            <a:xfrm>
              <a:off x="3863" y="6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Rectangle 68"/>
            <p:cNvSpPr>
              <a:spLocks noChangeArrowheads="1"/>
            </p:cNvSpPr>
            <p:nvPr/>
          </p:nvSpPr>
          <p:spPr bwMode="auto">
            <a:xfrm>
              <a:off x="218" y="535"/>
              <a:ext cx="3692" cy="2085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Oval 69"/>
            <p:cNvSpPr>
              <a:spLocks noChangeArrowheads="1"/>
            </p:cNvSpPr>
            <p:nvPr/>
          </p:nvSpPr>
          <p:spPr bwMode="auto">
            <a:xfrm>
              <a:off x="3734" y="2216"/>
              <a:ext cx="124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Rectangle 70"/>
            <p:cNvSpPr>
              <a:spLocks noChangeArrowheads="1"/>
            </p:cNvSpPr>
            <p:nvPr/>
          </p:nvSpPr>
          <p:spPr bwMode="auto">
            <a:xfrm>
              <a:off x="2748" y="1963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0" name="Oval 71"/>
            <p:cNvSpPr>
              <a:spLocks noChangeArrowheads="1"/>
            </p:cNvSpPr>
            <p:nvPr/>
          </p:nvSpPr>
          <p:spPr bwMode="auto">
            <a:xfrm>
              <a:off x="2601" y="2232"/>
              <a:ext cx="124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Rectangle 72"/>
            <p:cNvSpPr>
              <a:spLocks noChangeArrowheads="1"/>
            </p:cNvSpPr>
            <p:nvPr/>
          </p:nvSpPr>
          <p:spPr bwMode="auto">
            <a:xfrm>
              <a:off x="2284" y="198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2" name="Oval 73"/>
            <p:cNvSpPr>
              <a:spLocks noChangeArrowheads="1"/>
            </p:cNvSpPr>
            <p:nvPr/>
          </p:nvSpPr>
          <p:spPr bwMode="auto">
            <a:xfrm>
              <a:off x="2369" y="2222"/>
              <a:ext cx="124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Rectangle 74"/>
            <p:cNvSpPr>
              <a:spLocks noChangeArrowheads="1"/>
            </p:cNvSpPr>
            <p:nvPr/>
          </p:nvSpPr>
          <p:spPr bwMode="auto">
            <a:xfrm>
              <a:off x="1831" y="1985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4" name="Rectangle 75"/>
            <p:cNvSpPr>
              <a:spLocks noChangeArrowheads="1"/>
            </p:cNvSpPr>
            <p:nvPr/>
          </p:nvSpPr>
          <p:spPr bwMode="auto">
            <a:xfrm>
              <a:off x="2132" y="2222"/>
              <a:ext cx="124" cy="124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Line 76"/>
            <p:cNvSpPr>
              <a:spLocks noChangeShapeType="1"/>
            </p:cNvSpPr>
            <p:nvPr/>
          </p:nvSpPr>
          <p:spPr bwMode="auto">
            <a:xfrm>
              <a:off x="2132" y="2222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Line 77"/>
            <p:cNvSpPr>
              <a:spLocks noChangeShapeType="1"/>
            </p:cNvSpPr>
            <p:nvPr/>
          </p:nvSpPr>
          <p:spPr bwMode="auto">
            <a:xfrm flipV="1">
              <a:off x="2132" y="2222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Rectangle 78"/>
            <p:cNvSpPr>
              <a:spLocks noChangeArrowheads="1"/>
            </p:cNvSpPr>
            <p:nvPr/>
          </p:nvSpPr>
          <p:spPr bwMode="auto">
            <a:xfrm>
              <a:off x="2585" y="176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8" name="Oval 79"/>
            <p:cNvSpPr>
              <a:spLocks noChangeArrowheads="1"/>
            </p:cNvSpPr>
            <p:nvPr/>
          </p:nvSpPr>
          <p:spPr bwMode="auto">
            <a:xfrm>
              <a:off x="1894" y="2222"/>
              <a:ext cx="125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Rectangle 80"/>
            <p:cNvSpPr>
              <a:spLocks noChangeArrowheads="1"/>
            </p:cNvSpPr>
            <p:nvPr/>
          </p:nvSpPr>
          <p:spPr bwMode="auto">
            <a:xfrm>
              <a:off x="1989" y="175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0" name="Oval 81"/>
            <p:cNvSpPr>
              <a:spLocks noChangeArrowheads="1"/>
            </p:cNvSpPr>
            <p:nvPr/>
          </p:nvSpPr>
          <p:spPr bwMode="auto">
            <a:xfrm>
              <a:off x="1641" y="2222"/>
              <a:ext cx="125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1" name="Rectangle 82"/>
            <p:cNvSpPr>
              <a:spLocks noChangeArrowheads="1"/>
            </p:cNvSpPr>
            <p:nvPr/>
          </p:nvSpPr>
          <p:spPr bwMode="auto">
            <a:xfrm>
              <a:off x="1325" y="179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2" name="Oval 83"/>
            <p:cNvSpPr>
              <a:spLocks noChangeArrowheads="1"/>
            </p:cNvSpPr>
            <p:nvPr/>
          </p:nvSpPr>
          <p:spPr bwMode="auto">
            <a:xfrm>
              <a:off x="1241" y="2374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3" name="Rectangle 84"/>
            <p:cNvSpPr>
              <a:spLocks noChangeArrowheads="1"/>
            </p:cNvSpPr>
            <p:nvPr/>
          </p:nvSpPr>
          <p:spPr bwMode="auto">
            <a:xfrm>
              <a:off x="1272" y="2016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4" name="Oval 85"/>
            <p:cNvSpPr>
              <a:spLocks noChangeArrowheads="1"/>
            </p:cNvSpPr>
            <p:nvPr/>
          </p:nvSpPr>
          <p:spPr bwMode="auto">
            <a:xfrm>
              <a:off x="2421" y="2564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5" name="Rectangle 86"/>
            <p:cNvSpPr>
              <a:spLocks noChangeArrowheads="1"/>
            </p:cNvSpPr>
            <p:nvPr/>
          </p:nvSpPr>
          <p:spPr bwMode="auto">
            <a:xfrm>
              <a:off x="3765" y="168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6" name="Oval 87"/>
            <p:cNvSpPr>
              <a:spLocks noChangeArrowheads="1"/>
            </p:cNvSpPr>
            <p:nvPr/>
          </p:nvSpPr>
          <p:spPr bwMode="auto">
            <a:xfrm>
              <a:off x="2132" y="2564"/>
              <a:ext cx="124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7" name="Rectangle 88"/>
            <p:cNvSpPr>
              <a:spLocks noChangeArrowheads="1"/>
            </p:cNvSpPr>
            <p:nvPr/>
          </p:nvSpPr>
          <p:spPr bwMode="auto">
            <a:xfrm>
              <a:off x="440" y="176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8" name="Oval 89"/>
            <p:cNvSpPr>
              <a:spLocks noChangeArrowheads="1"/>
            </p:cNvSpPr>
            <p:nvPr/>
          </p:nvSpPr>
          <p:spPr bwMode="auto">
            <a:xfrm>
              <a:off x="419" y="2343"/>
              <a:ext cx="124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9" name="Rectangle 90"/>
            <p:cNvSpPr>
              <a:spLocks noChangeArrowheads="1"/>
            </p:cNvSpPr>
            <p:nvPr/>
          </p:nvSpPr>
          <p:spPr bwMode="auto">
            <a:xfrm>
              <a:off x="2719" y="1273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0" name="Oval 91"/>
            <p:cNvSpPr>
              <a:spLocks noChangeArrowheads="1"/>
            </p:cNvSpPr>
            <p:nvPr/>
          </p:nvSpPr>
          <p:spPr bwMode="auto">
            <a:xfrm>
              <a:off x="1394" y="2227"/>
              <a:ext cx="124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1" name="Rectangle 92"/>
            <p:cNvSpPr>
              <a:spLocks noChangeArrowheads="1"/>
            </p:cNvSpPr>
            <p:nvPr/>
          </p:nvSpPr>
          <p:spPr bwMode="auto">
            <a:xfrm>
              <a:off x="1394" y="1268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2" name="Rectangle 93"/>
            <p:cNvSpPr>
              <a:spLocks noChangeArrowheads="1"/>
            </p:cNvSpPr>
            <p:nvPr/>
          </p:nvSpPr>
          <p:spPr bwMode="auto">
            <a:xfrm>
              <a:off x="3338" y="2691"/>
              <a:ext cx="65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3" name="Rectangle 94"/>
            <p:cNvSpPr>
              <a:spLocks noChangeArrowheads="1"/>
            </p:cNvSpPr>
            <p:nvPr/>
          </p:nvSpPr>
          <p:spPr bwMode="auto">
            <a:xfrm>
              <a:off x="1236" y="31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4" name="Rectangle 95"/>
            <p:cNvSpPr>
              <a:spLocks noChangeArrowheads="1"/>
            </p:cNvSpPr>
            <p:nvPr/>
          </p:nvSpPr>
          <p:spPr bwMode="auto">
            <a:xfrm>
              <a:off x="1605" y="314"/>
              <a:ext cx="136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TrLG</a:t>
              </a: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39 Buck Sweep TB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5" name="Rectangle 96"/>
            <p:cNvSpPr>
              <a:spLocks noChangeArrowheads="1"/>
            </p:cNvSpPr>
            <p:nvPr/>
          </p:nvSpPr>
          <p:spPr bwMode="auto">
            <a:xfrm>
              <a:off x="457" y="2849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6" name="Rectangle 97"/>
            <p:cNvSpPr>
              <a:spLocks noChangeArrowheads="1"/>
            </p:cNvSpPr>
            <p:nvPr/>
          </p:nvSpPr>
          <p:spPr bwMode="auto">
            <a:xfrm>
              <a:off x="672" y="2849"/>
              <a:ext cx="9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Gap-Down-Backer.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7" name="Rectangle 98"/>
            <p:cNvSpPr>
              <a:spLocks noChangeArrowheads="1"/>
            </p:cNvSpPr>
            <p:nvPr/>
          </p:nvSpPr>
          <p:spPr bwMode="auto">
            <a:xfrm>
              <a:off x="457" y="3070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8" name="Rectangle 99"/>
            <p:cNvSpPr>
              <a:spLocks noChangeArrowheads="1"/>
            </p:cNvSpPr>
            <p:nvPr/>
          </p:nvSpPr>
          <p:spPr bwMode="auto">
            <a:xfrm>
              <a:off x="672" y="3070"/>
              <a:ext cx="181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and pass set off TE's down block.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9" name="Rectangle 100"/>
            <p:cNvSpPr>
              <a:spLocks noChangeArrowheads="1"/>
            </p:cNvSpPr>
            <p:nvPr/>
          </p:nvSpPr>
          <p:spPr bwMode="auto">
            <a:xfrm>
              <a:off x="457" y="3292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0" name="Rectangle 101"/>
            <p:cNvSpPr>
              <a:spLocks noChangeArrowheads="1"/>
            </p:cNvSpPr>
            <p:nvPr/>
          </p:nvSpPr>
          <p:spPr bwMode="auto">
            <a:xfrm>
              <a:off x="717" y="3292"/>
              <a:ext cx="62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1" name="Rectangle 102"/>
            <p:cNvSpPr>
              <a:spLocks noChangeArrowheads="1"/>
            </p:cNvSpPr>
            <p:nvPr/>
          </p:nvSpPr>
          <p:spPr bwMode="auto">
            <a:xfrm>
              <a:off x="457" y="3513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2" name="Rectangle 103"/>
            <p:cNvSpPr>
              <a:spLocks noChangeArrowheads="1"/>
            </p:cNvSpPr>
            <p:nvPr/>
          </p:nvSpPr>
          <p:spPr bwMode="auto">
            <a:xfrm>
              <a:off x="720" y="3513"/>
              <a:ext cx="62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3" name="Rectangle 104"/>
            <p:cNvSpPr>
              <a:spLocks noChangeArrowheads="1"/>
            </p:cNvSpPr>
            <p:nvPr/>
          </p:nvSpPr>
          <p:spPr bwMode="auto">
            <a:xfrm>
              <a:off x="457" y="3734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4" name="Rectangle 105"/>
            <p:cNvSpPr>
              <a:spLocks noChangeArrowheads="1"/>
            </p:cNvSpPr>
            <p:nvPr/>
          </p:nvSpPr>
          <p:spPr bwMode="auto">
            <a:xfrm>
              <a:off x="720" y="3734"/>
              <a:ext cx="62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5" name="Rectangle 106"/>
            <p:cNvSpPr>
              <a:spLocks noChangeArrowheads="1"/>
            </p:cNvSpPr>
            <p:nvPr/>
          </p:nvSpPr>
          <p:spPr bwMode="auto">
            <a:xfrm>
              <a:off x="457" y="3955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6" name="Rectangle 107"/>
            <p:cNvSpPr>
              <a:spLocks noChangeArrowheads="1"/>
            </p:cNvSpPr>
            <p:nvPr/>
          </p:nvSpPr>
          <p:spPr bwMode="auto">
            <a:xfrm>
              <a:off x="720" y="3955"/>
              <a:ext cx="115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drag at 6-8 yards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7" name="Rectangle 108"/>
            <p:cNvSpPr>
              <a:spLocks noChangeArrowheads="1"/>
            </p:cNvSpPr>
            <p:nvPr/>
          </p:nvSpPr>
          <p:spPr bwMode="auto">
            <a:xfrm>
              <a:off x="457" y="4177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8" name="Rectangle 109"/>
            <p:cNvSpPr>
              <a:spLocks noChangeArrowheads="1"/>
            </p:cNvSpPr>
            <p:nvPr/>
          </p:nvSpPr>
          <p:spPr bwMode="auto">
            <a:xfrm>
              <a:off x="720" y="4177"/>
              <a:ext cx="27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dig. 10 yards, 5 to the post, come across the field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9" name="Rectangle 110"/>
            <p:cNvSpPr>
              <a:spLocks noChangeArrowheads="1"/>
            </p:cNvSpPr>
            <p:nvPr/>
          </p:nvSpPr>
          <p:spPr bwMode="auto">
            <a:xfrm>
              <a:off x="457" y="4398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0" name="Rectangle 111"/>
            <p:cNvSpPr>
              <a:spLocks noChangeArrowheads="1"/>
            </p:cNvSpPr>
            <p:nvPr/>
          </p:nvSpPr>
          <p:spPr bwMode="auto">
            <a:xfrm>
              <a:off x="720" y="4398"/>
              <a:ext cx="322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Ride handoff to FB. Crossover/Plant. Read centerfield 3 level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strecth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1" name="Rectangle 112"/>
            <p:cNvSpPr>
              <a:spLocks noChangeArrowheads="1"/>
            </p:cNvSpPr>
            <p:nvPr/>
          </p:nvSpPr>
          <p:spPr bwMode="auto">
            <a:xfrm>
              <a:off x="457" y="4619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2" name="Rectangle 113"/>
            <p:cNvSpPr>
              <a:spLocks noChangeArrowheads="1"/>
            </p:cNvSpPr>
            <p:nvPr/>
          </p:nvSpPr>
          <p:spPr bwMode="auto">
            <a:xfrm>
              <a:off x="723" y="4619"/>
              <a:ext cx="95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Gap-Down-Backer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3" name="Rectangle 114"/>
            <p:cNvSpPr>
              <a:spLocks noChangeArrowheads="1"/>
            </p:cNvSpPr>
            <p:nvPr/>
          </p:nvSpPr>
          <p:spPr bwMode="auto">
            <a:xfrm>
              <a:off x="457" y="4841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4" name="Rectangle 115"/>
            <p:cNvSpPr>
              <a:spLocks noChangeArrowheads="1"/>
            </p:cNvSpPr>
            <p:nvPr/>
          </p:nvSpPr>
          <p:spPr bwMode="auto">
            <a:xfrm>
              <a:off x="720" y="4841"/>
              <a:ext cx="194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Post. Use Middle of the field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5" name="Rectangle 116"/>
            <p:cNvSpPr>
              <a:spLocks noChangeArrowheads="1"/>
            </p:cNvSpPr>
            <p:nvPr/>
          </p:nvSpPr>
          <p:spPr bwMode="auto">
            <a:xfrm>
              <a:off x="457" y="5062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6" name="Rectangle 117"/>
            <p:cNvSpPr>
              <a:spLocks noChangeArrowheads="1"/>
            </p:cNvSpPr>
            <p:nvPr/>
          </p:nvSpPr>
          <p:spPr bwMode="auto">
            <a:xfrm>
              <a:off x="720" y="5062"/>
              <a:ext cx="255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1st Backer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Leak to flat late.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7" name="Rectangle 118"/>
            <p:cNvSpPr>
              <a:spLocks noChangeArrowheads="1"/>
            </p:cNvSpPr>
            <p:nvPr/>
          </p:nvSpPr>
          <p:spPr bwMode="auto">
            <a:xfrm>
              <a:off x="457" y="5299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8" name="Freeform 119"/>
            <p:cNvSpPr>
              <a:spLocks/>
            </p:cNvSpPr>
            <p:nvPr/>
          </p:nvSpPr>
          <p:spPr bwMode="auto">
            <a:xfrm>
              <a:off x="1420" y="2216"/>
              <a:ext cx="477" cy="159"/>
            </a:xfrm>
            <a:custGeom>
              <a:avLst/>
              <a:gdLst>
                <a:gd name="T0" fmla="*/ 1357 w 1357"/>
                <a:gd name="T1" fmla="*/ 226 h 451"/>
                <a:gd name="T2" fmla="*/ 1060 w 1357"/>
                <a:gd name="T3" fmla="*/ 451 h 451"/>
                <a:gd name="T4" fmla="*/ 0 w 1357"/>
                <a:gd name="T5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7" h="451">
                  <a:moveTo>
                    <a:pt x="1357" y="226"/>
                  </a:moveTo>
                  <a:lnTo>
                    <a:pt x="1060" y="4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9" name="Freeform 120"/>
            <p:cNvSpPr>
              <a:spLocks/>
            </p:cNvSpPr>
            <p:nvPr/>
          </p:nvSpPr>
          <p:spPr bwMode="auto">
            <a:xfrm>
              <a:off x="1400" y="2180"/>
              <a:ext cx="34" cy="70"/>
            </a:xfrm>
            <a:custGeom>
              <a:avLst/>
              <a:gdLst>
                <a:gd name="T0" fmla="*/ 79 w 98"/>
                <a:gd name="T1" fmla="*/ 0 h 199"/>
                <a:gd name="T2" fmla="*/ 98 w 98"/>
                <a:gd name="T3" fmla="*/ 7 h 199"/>
                <a:gd name="T4" fmla="*/ 19 w 98"/>
                <a:gd name="T5" fmla="*/ 199 h 199"/>
                <a:gd name="T6" fmla="*/ 0 w 98"/>
                <a:gd name="T7" fmla="*/ 19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99">
                  <a:moveTo>
                    <a:pt x="79" y="0"/>
                  </a:moveTo>
                  <a:lnTo>
                    <a:pt x="98" y="7"/>
                  </a:lnTo>
                  <a:lnTo>
                    <a:pt x="19" y="199"/>
                  </a:lnTo>
                  <a:lnTo>
                    <a:pt x="0" y="19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0" name="Line 121"/>
            <p:cNvSpPr>
              <a:spLocks noChangeShapeType="1"/>
            </p:cNvSpPr>
            <p:nvPr/>
          </p:nvSpPr>
          <p:spPr bwMode="auto">
            <a:xfrm>
              <a:off x="1400" y="2248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1" name="Freeform 122"/>
            <p:cNvSpPr>
              <a:spLocks/>
            </p:cNvSpPr>
            <p:nvPr/>
          </p:nvSpPr>
          <p:spPr bwMode="auto">
            <a:xfrm>
              <a:off x="492" y="766"/>
              <a:ext cx="1123" cy="1590"/>
            </a:xfrm>
            <a:custGeom>
              <a:avLst/>
              <a:gdLst>
                <a:gd name="T0" fmla="*/ 0 w 3195"/>
                <a:gd name="T1" fmla="*/ 4529 h 4529"/>
                <a:gd name="T2" fmla="*/ 704 w 3195"/>
                <a:gd name="T3" fmla="*/ 3570 h 4529"/>
                <a:gd name="T4" fmla="*/ 959 w 3195"/>
                <a:gd name="T5" fmla="*/ 1574 h 4529"/>
                <a:gd name="T6" fmla="*/ 3195 w 3195"/>
                <a:gd name="T7" fmla="*/ 0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5" h="4529">
                  <a:moveTo>
                    <a:pt x="0" y="4529"/>
                  </a:moveTo>
                  <a:lnTo>
                    <a:pt x="704" y="3570"/>
                  </a:lnTo>
                  <a:lnTo>
                    <a:pt x="959" y="1574"/>
                  </a:lnTo>
                  <a:lnTo>
                    <a:pt x="31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2" name="Freeform 123"/>
            <p:cNvSpPr>
              <a:spLocks/>
            </p:cNvSpPr>
            <p:nvPr/>
          </p:nvSpPr>
          <p:spPr bwMode="auto">
            <a:xfrm>
              <a:off x="1562" y="766"/>
              <a:ext cx="53" cy="45"/>
            </a:xfrm>
            <a:custGeom>
              <a:avLst/>
              <a:gdLst>
                <a:gd name="T0" fmla="*/ 53 w 53"/>
                <a:gd name="T1" fmla="*/ 0 h 45"/>
                <a:gd name="T2" fmla="*/ 0 w 53"/>
                <a:gd name="T3" fmla="*/ 14 h 45"/>
                <a:gd name="T4" fmla="*/ 22 w 53"/>
                <a:gd name="T5" fmla="*/ 22 h 45"/>
                <a:gd name="T6" fmla="*/ 22 w 53"/>
                <a:gd name="T7" fmla="*/ 45 h 45"/>
                <a:gd name="T8" fmla="*/ 53 w 5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5">
                  <a:moveTo>
                    <a:pt x="53" y="0"/>
                  </a:moveTo>
                  <a:lnTo>
                    <a:pt x="0" y="14"/>
                  </a:lnTo>
                  <a:lnTo>
                    <a:pt x="22" y="22"/>
                  </a:lnTo>
                  <a:lnTo>
                    <a:pt x="22" y="45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3" name="Line 124"/>
            <p:cNvSpPr>
              <a:spLocks noChangeShapeType="1"/>
            </p:cNvSpPr>
            <p:nvPr/>
          </p:nvSpPr>
          <p:spPr bwMode="auto">
            <a:xfrm flipV="1">
              <a:off x="1510" y="2146"/>
              <a:ext cx="174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4" name="Freeform 125"/>
            <p:cNvSpPr>
              <a:spLocks/>
            </p:cNvSpPr>
            <p:nvPr/>
          </p:nvSpPr>
          <p:spPr bwMode="auto">
            <a:xfrm>
              <a:off x="1664" y="2112"/>
              <a:ext cx="44" cy="65"/>
            </a:xfrm>
            <a:custGeom>
              <a:avLst/>
              <a:gdLst>
                <a:gd name="T0" fmla="*/ 126 w 126"/>
                <a:gd name="T1" fmla="*/ 176 h 186"/>
                <a:gd name="T2" fmla="*/ 109 w 126"/>
                <a:gd name="T3" fmla="*/ 186 h 186"/>
                <a:gd name="T4" fmla="*/ 0 w 126"/>
                <a:gd name="T5" fmla="*/ 11 h 186"/>
                <a:gd name="T6" fmla="*/ 17 w 126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26" y="176"/>
                  </a:moveTo>
                  <a:lnTo>
                    <a:pt x="109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5" name="Line 126"/>
            <p:cNvSpPr>
              <a:spLocks noChangeShapeType="1"/>
            </p:cNvSpPr>
            <p:nvPr/>
          </p:nvSpPr>
          <p:spPr bwMode="auto">
            <a:xfrm flipH="1">
              <a:off x="1664" y="211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6" name="Line 127"/>
            <p:cNvSpPr>
              <a:spLocks noChangeShapeType="1"/>
            </p:cNvSpPr>
            <p:nvPr/>
          </p:nvSpPr>
          <p:spPr bwMode="auto">
            <a:xfrm flipV="1">
              <a:off x="1753" y="2161"/>
              <a:ext cx="134" cy="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7" name="Freeform 128"/>
            <p:cNvSpPr>
              <a:spLocks/>
            </p:cNvSpPr>
            <p:nvPr/>
          </p:nvSpPr>
          <p:spPr bwMode="auto">
            <a:xfrm>
              <a:off x="1868" y="2127"/>
              <a:ext cx="44" cy="65"/>
            </a:xfrm>
            <a:custGeom>
              <a:avLst/>
              <a:gdLst>
                <a:gd name="T0" fmla="*/ 126 w 126"/>
                <a:gd name="T1" fmla="*/ 175 h 186"/>
                <a:gd name="T2" fmla="*/ 109 w 126"/>
                <a:gd name="T3" fmla="*/ 186 h 186"/>
                <a:gd name="T4" fmla="*/ 0 w 126"/>
                <a:gd name="T5" fmla="*/ 10 h 186"/>
                <a:gd name="T6" fmla="*/ 17 w 126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26" y="175"/>
                  </a:moveTo>
                  <a:lnTo>
                    <a:pt x="109" y="186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8" name="Line 129"/>
            <p:cNvSpPr>
              <a:spLocks noChangeShapeType="1"/>
            </p:cNvSpPr>
            <p:nvPr/>
          </p:nvSpPr>
          <p:spPr bwMode="auto">
            <a:xfrm flipH="1">
              <a:off x="1868" y="2127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9" name="Arc 130"/>
            <p:cNvSpPr>
              <a:spLocks/>
            </p:cNvSpPr>
            <p:nvPr/>
          </p:nvSpPr>
          <p:spPr bwMode="auto">
            <a:xfrm>
              <a:off x="2082" y="2176"/>
              <a:ext cx="68" cy="43"/>
            </a:xfrm>
            <a:custGeom>
              <a:avLst/>
              <a:gdLst>
                <a:gd name="G0" fmla="+- 21594 0 0"/>
                <a:gd name="G1" fmla="+- 0 0 0"/>
                <a:gd name="G2" fmla="+- 21600 0 0"/>
                <a:gd name="T0" fmla="*/ 21594 w 21594"/>
                <a:gd name="T1" fmla="*/ 21600 h 21600"/>
                <a:gd name="T2" fmla="*/ 0 w 21594"/>
                <a:gd name="T3" fmla="*/ 499 h 21600"/>
                <a:gd name="T4" fmla="*/ 21594 w 2159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4" h="21600" fill="none" extrusionOk="0">
                  <a:moveTo>
                    <a:pt x="21594" y="21600"/>
                  </a:moveTo>
                  <a:cubicBezTo>
                    <a:pt x="9859" y="21600"/>
                    <a:pt x="270" y="12230"/>
                    <a:pt x="-1" y="499"/>
                  </a:cubicBezTo>
                </a:path>
                <a:path w="21594" h="21600" stroke="0" extrusionOk="0">
                  <a:moveTo>
                    <a:pt x="21594" y="21600"/>
                  </a:moveTo>
                  <a:cubicBezTo>
                    <a:pt x="9859" y="21600"/>
                    <a:pt x="270" y="12230"/>
                    <a:pt x="-1" y="499"/>
                  </a:cubicBezTo>
                  <a:lnTo>
                    <a:pt x="2159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0" name="Arc 131"/>
            <p:cNvSpPr>
              <a:spLocks/>
            </p:cNvSpPr>
            <p:nvPr/>
          </p:nvSpPr>
          <p:spPr bwMode="auto">
            <a:xfrm>
              <a:off x="2082" y="2176"/>
              <a:ext cx="28" cy="13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54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29" y="21600"/>
                    <a:pt x="84" y="12022"/>
                    <a:pt x="-1" y="15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29" y="21600"/>
                    <a:pt x="84" y="12022"/>
                    <a:pt x="-1" y="15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1" name="Freeform 132"/>
            <p:cNvSpPr>
              <a:spLocks/>
            </p:cNvSpPr>
            <p:nvPr/>
          </p:nvSpPr>
          <p:spPr bwMode="auto">
            <a:xfrm>
              <a:off x="2075" y="2308"/>
              <a:ext cx="72" cy="21"/>
            </a:xfrm>
            <a:custGeom>
              <a:avLst/>
              <a:gdLst>
                <a:gd name="T0" fmla="*/ 4 w 204"/>
                <a:gd name="T1" fmla="*/ 61 h 61"/>
                <a:gd name="T2" fmla="*/ 0 w 204"/>
                <a:gd name="T3" fmla="*/ 42 h 61"/>
                <a:gd name="T4" fmla="*/ 200 w 204"/>
                <a:gd name="T5" fmla="*/ 0 h 61"/>
                <a:gd name="T6" fmla="*/ 204 w 204"/>
                <a:gd name="T7" fmla="*/ 1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61">
                  <a:moveTo>
                    <a:pt x="4" y="61"/>
                  </a:moveTo>
                  <a:lnTo>
                    <a:pt x="0" y="42"/>
                  </a:lnTo>
                  <a:lnTo>
                    <a:pt x="200" y="0"/>
                  </a:lnTo>
                  <a:lnTo>
                    <a:pt x="204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2" name="Line 133"/>
            <p:cNvSpPr>
              <a:spLocks noChangeShapeType="1"/>
            </p:cNvSpPr>
            <p:nvPr/>
          </p:nvSpPr>
          <p:spPr bwMode="auto">
            <a:xfrm flipH="1" flipV="1">
              <a:off x="2145" y="2308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3" name="Arc 134"/>
            <p:cNvSpPr>
              <a:spLocks/>
            </p:cNvSpPr>
            <p:nvPr/>
          </p:nvSpPr>
          <p:spPr bwMode="auto">
            <a:xfrm>
              <a:off x="2318" y="2200"/>
              <a:ext cx="85" cy="39"/>
            </a:xfrm>
            <a:custGeom>
              <a:avLst/>
              <a:gdLst>
                <a:gd name="G0" fmla="+- 21593 0 0"/>
                <a:gd name="G1" fmla="+- 0 0 0"/>
                <a:gd name="G2" fmla="+- 21600 0 0"/>
                <a:gd name="T0" fmla="*/ 21838 w 21838"/>
                <a:gd name="T1" fmla="*/ 21599 h 21600"/>
                <a:gd name="T2" fmla="*/ 0 w 21838"/>
                <a:gd name="T3" fmla="*/ 554 h 21600"/>
                <a:gd name="T4" fmla="*/ 21593 w 218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8" h="21600" fill="none" extrusionOk="0">
                  <a:moveTo>
                    <a:pt x="21837" y="21598"/>
                  </a:moveTo>
                  <a:cubicBezTo>
                    <a:pt x="21756" y="21599"/>
                    <a:pt x="21674" y="21599"/>
                    <a:pt x="21593" y="21600"/>
                  </a:cubicBezTo>
                  <a:cubicBezTo>
                    <a:pt x="9879" y="21600"/>
                    <a:pt x="300" y="12263"/>
                    <a:pt x="0" y="553"/>
                  </a:cubicBezTo>
                </a:path>
                <a:path w="21838" h="21600" stroke="0" extrusionOk="0">
                  <a:moveTo>
                    <a:pt x="21837" y="21598"/>
                  </a:moveTo>
                  <a:cubicBezTo>
                    <a:pt x="21756" y="21599"/>
                    <a:pt x="21674" y="21599"/>
                    <a:pt x="21593" y="21600"/>
                  </a:cubicBezTo>
                  <a:cubicBezTo>
                    <a:pt x="9879" y="21600"/>
                    <a:pt x="300" y="12263"/>
                    <a:pt x="0" y="553"/>
                  </a:cubicBezTo>
                  <a:lnTo>
                    <a:pt x="2159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4" name="Arc 135"/>
            <p:cNvSpPr>
              <a:spLocks/>
            </p:cNvSpPr>
            <p:nvPr/>
          </p:nvSpPr>
          <p:spPr bwMode="auto">
            <a:xfrm>
              <a:off x="2318" y="2200"/>
              <a:ext cx="60" cy="2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63 w 21963"/>
                <a:gd name="T1" fmla="*/ 21597 h 21600"/>
                <a:gd name="T2" fmla="*/ 0 w 21963"/>
                <a:gd name="T3" fmla="*/ 99 h 21600"/>
                <a:gd name="T4" fmla="*/ 21600 w 219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63" h="21600" fill="none" extrusionOk="0">
                  <a:moveTo>
                    <a:pt x="21962" y="21596"/>
                  </a:moveTo>
                  <a:cubicBezTo>
                    <a:pt x="21842" y="21598"/>
                    <a:pt x="21721" y="21599"/>
                    <a:pt x="21600" y="21600"/>
                  </a:cubicBezTo>
                  <a:cubicBezTo>
                    <a:pt x="9709" y="21600"/>
                    <a:pt x="54" y="11989"/>
                    <a:pt x="0" y="98"/>
                  </a:cubicBezTo>
                </a:path>
                <a:path w="21963" h="21600" stroke="0" extrusionOk="0">
                  <a:moveTo>
                    <a:pt x="21962" y="21596"/>
                  </a:moveTo>
                  <a:cubicBezTo>
                    <a:pt x="21842" y="21598"/>
                    <a:pt x="21721" y="21599"/>
                    <a:pt x="21600" y="21600"/>
                  </a:cubicBezTo>
                  <a:cubicBezTo>
                    <a:pt x="9709" y="21600"/>
                    <a:pt x="54" y="11989"/>
                    <a:pt x="0" y="9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5" name="Freeform 136"/>
            <p:cNvSpPr>
              <a:spLocks/>
            </p:cNvSpPr>
            <p:nvPr/>
          </p:nvSpPr>
          <p:spPr bwMode="auto">
            <a:xfrm>
              <a:off x="2343" y="2410"/>
              <a:ext cx="72" cy="26"/>
            </a:xfrm>
            <a:custGeom>
              <a:avLst/>
              <a:gdLst>
                <a:gd name="T0" fmla="*/ 5 w 205"/>
                <a:gd name="T1" fmla="*/ 73 h 73"/>
                <a:gd name="T2" fmla="*/ 0 w 205"/>
                <a:gd name="T3" fmla="*/ 54 h 73"/>
                <a:gd name="T4" fmla="*/ 201 w 205"/>
                <a:gd name="T5" fmla="*/ 0 h 73"/>
                <a:gd name="T6" fmla="*/ 205 w 205"/>
                <a:gd name="T7" fmla="*/ 1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5" y="73"/>
                  </a:moveTo>
                  <a:lnTo>
                    <a:pt x="0" y="54"/>
                  </a:lnTo>
                  <a:lnTo>
                    <a:pt x="201" y="0"/>
                  </a:lnTo>
                  <a:lnTo>
                    <a:pt x="205" y="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6" name="Line 137"/>
            <p:cNvSpPr>
              <a:spLocks noChangeShapeType="1"/>
            </p:cNvSpPr>
            <p:nvPr/>
          </p:nvSpPr>
          <p:spPr bwMode="auto">
            <a:xfrm flipH="1" flipV="1">
              <a:off x="2413" y="2410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7" name="Arc 138"/>
            <p:cNvSpPr>
              <a:spLocks/>
            </p:cNvSpPr>
            <p:nvPr/>
          </p:nvSpPr>
          <p:spPr bwMode="auto">
            <a:xfrm>
              <a:off x="2562" y="2216"/>
              <a:ext cx="79" cy="3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65 w 21865"/>
                <a:gd name="T1" fmla="*/ 21598 h 21600"/>
                <a:gd name="T2" fmla="*/ 0 w 21865"/>
                <a:gd name="T3" fmla="*/ 0 h 21600"/>
                <a:gd name="T4" fmla="*/ 21600 w 2186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5" h="21600" fill="none" extrusionOk="0">
                  <a:moveTo>
                    <a:pt x="21865" y="21598"/>
                  </a:moveTo>
                  <a:cubicBezTo>
                    <a:pt x="21776" y="21599"/>
                    <a:pt x="2168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65" h="21600" stroke="0" extrusionOk="0">
                  <a:moveTo>
                    <a:pt x="21865" y="21598"/>
                  </a:moveTo>
                  <a:cubicBezTo>
                    <a:pt x="21776" y="21599"/>
                    <a:pt x="2168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8" name="Arc 139"/>
            <p:cNvSpPr>
              <a:spLocks/>
            </p:cNvSpPr>
            <p:nvPr/>
          </p:nvSpPr>
          <p:spPr bwMode="auto">
            <a:xfrm>
              <a:off x="2562" y="2215"/>
              <a:ext cx="35" cy="2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9" y="21600"/>
                    <a:pt x="55" y="11990"/>
                    <a:pt x="0" y="99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9" y="21600"/>
                    <a:pt x="55" y="11990"/>
                    <a:pt x="0" y="9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9" name="Freeform 140"/>
            <p:cNvSpPr>
              <a:spLocks/>
            </p:cNvSpPr>
            <p:nvPr/>
          </p:nvSpPr>
          <p:spPr bwMode="auto">
            <a:xfrm>
              <a:off x="2561" y="2423"/>
              <a:ext cx="73" cy="19"/>
            </a:xfrm>
            <a:custGeom>
              <a:avLst/>
              <a:gdLst>
                <a:gd name="T0" fmla="*/ 2 w 207"/>
                <a:gd name="T1" fmla="*/ 53 h 53"/>
                <a:gd name="T2" fmla="*/ 0 w 207"/>
                <a:gd name="T3" fmla="*/ 34 h 53"/>
                <a:gd name="T4" fmla="*/ 205 w 207"/>
                <a:gd name="T5" fmla="*/ 0 h 53"/>
                <a:gd name="T6" fmla="*/ 207 w 207"/>
                <a:gd name="T7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53">
                  <a:moveTo>
                    <a:pt x="2" y="53"/>
                  </a:moveTo>
                  <a:lnTo>
                    <a:pt x="0" y="34"/>
                  </a:lnTo>
                  <a:lnTo>
                    <a:pt x="205" y="0"/>
                  </a:lnTo>
                  <a:lnTo>
                    <a:pt x="207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0" name="Line 141"/>
            <p:cNvSpPr>
              <a:spLocks noChangeShapeType="1"/>
            </p:cNvSpPr>
            <p:nvPr/>
          </p:nvSpPr>
          <p:spPr bwMode="auto">
            <a:xfrm flipH="1" flipV="1">
              <a:off x="2633" y="2423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1" name="Freeform 142"/>
            <p:cNvSpPr>
              <a:spLocks/>
            </p:cNvSpPr>
            <p:nvPr/>
          </p:nvSpPr>
          <p:spPr bwMode="auto">
            <a:xfrm>
              <a:off x="1376" y="1240"/>
              <a:ext cx="2425" cy="980"/>
            </a:xfrm>
            <a:custGeom>
              <a:avLst/>
              <a:gdLst>
                <a:gd name="T0" fmla="*/ 6899 w 6899"/>
                <a:gd name="T1" fmla="*/ 2790 h 2790"/>
                <a:gd name="T2" fmla="*/ 6224 w 6899"/>
                <a:gd name="T3" fmla="*/ 1049 h 2790"/>
                <a:gd name="T4" fmla="*/ 4830 w 6899"/>
                <a:gd name="T5" fmla="*/ 0 h 2790"/>
                <a:gd name="T6" fmla="*/ 0 w 6899"/>
                <a:gd name="T7" fmla="*/ 15 h 2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99" h="2790">
                  <a:moveTo>
                    <a:pt x="6899" y="2790"/>
                  </a:moveTo>
                  <a:lnTo>
                    <a:pt x="6224" y="1049"/>
                  </a:lnTo>
                  <a:lnTo>
                    <a:pt x="4830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2" name="Freeform 143"/>
            <p:cNvSpPr>
              <a:spLocks/>
            </p:cNvSpPr>
            <p:nvPr/>
          </p:nvSpPr>
          <p:spPr bwMode="auto">
            <a:xfrm>
              <a:off x="1376" y="1227"/>
              <a:ext cx="52" cy="36"/>
            </a:xfrm>
            <a:custGeom>
              <a:avLst/>
              <a:gdLst>
                <a:gd name="T0" fmla="*/ 0 w 52"/>
                <a:gd name="T1" fmla="*/ 18 h 36"/>
                <a:gd name="T2" fmla="*/ 52 w 52"/>
                <a:gd name="T3" fmla="*/ 36 h 36"/>
                <a:gd name="T4" fmla="*/ 39 w 52"/>
                <a:gd name="T5" fmla="*/ 18 h 36"/>
                <a:gd name="T6" fmla="*/ 52 w 52"/>
                <a:gd name="T7" fmla="*/ 0 h 36"/>
                <a:gd name="T8" fmla="*/ 0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0" y="18"/>
                  </a:moveTo>
                  <a:lnTo>
                    <a:pt x="52" y="36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3" name="Arc 144"/>
            <p:cNvSpPr>
              <a:spLocks/>
            </p:cNvSpPr>
            <p:nvPr/>
          </p:nvSpPr>
          <p:spPr bwMode="auto">
            <a:xfrm>
              <a:off x="1302" y="1766"/>
              <a:ext cx="1387" cy="62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6"/>
                <a:gd name="T1" fmla="*/ 21635 h 21635"/>
                <a:gd name="T2" fmla="*/ 21616 w 21616"/>
                <a:gd name="T3" fmla="*/ 0 h 21635"/>
                <a:gd name="T4" fmla="*/ 21600 w 21616"/>
                <a:gd name="T5" fmla="*/ 21600 h 2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6" h="21635" fill="none" extrusionOk="0">
                  <a:moveTo>
                    <a:pt x="0" y="21634"/>
                  </a:moveTo>
                  <a:cubicBezTo>
                    <a:pt x="0" y="21623"/>
                    <a:pt x="0" y="216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5" y="-1"/>
                    <a:pt x="21610" y="0"/>
                    <a:pt x="21615" y="0"/>
                  </a:cubicBezTo>
                </a:path>
                <a:path w="21616" h="21635" stroke="0" extrusionOk="0">
                  <a:moveTo>
                    <a:pt x="0" y="21634"/>
                  </a:moveTo>
                  <a:cubicBezTo>
                    <a:pt x="0" y="21623"/>
                    <a:pt x="0" y="216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5" y="-1"/>
                    <a:pt x="21610" y="0"/>
                    <a:pt x="2161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4" name="Freeform 145"/>
            <p:cNvSpPr>
              <a:spLocks/>
            </p:cNvSpPr>
            <p:nvPr/>
          </p:nvSpPr>
          <p:spPr bwMode="auto">
            <a:xfrm>
              <a:off x="2637" y="1748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5" name="Freeform 146"/>
            <p:cNvSpPr>
              <a:spLocks/>
            </p:cNvSpPr>
            <p:nvPr/>
          </p:nvSpPr>
          <p:spPr bwMode="auto">
            <a:xfrm>
              <a:off x="1392" y="2367"/>
              <a:ext cx="1070" cy="206"/>
            </a:xfrm>
            <a:custGeom>
              <a:avLst/>
              <a:gdLst>
                <a:gd name="T0" fmla="*/ 3045 w 3045"/>
                <a:gd name="T1" fmla="*/ 584 h 584"/>
                <a:gd name="T2" fmla="*/ 811 w 3045"/>
                <a:gd name="T3" fmla="*/ 510 h 584"/>
                <a:gd name="T4" fmla="*/ 0 w 3045"/>
                <a:gd name="T5" fmla="*/ 0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5" h="584">
                  <a:moveTo>
                    <a:pt x="3045" y="584"/>
                  </a:moveTo>
                  <a:lnTo>
                    <a:pt x="811" y="51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6" name="Freeform 147"/>
            <p:cNvSpPr>
              <a:spLocks/>
            </p:cNvSpPr>
            <p:nvPr/>
          </p:nvSpPr>
          <p:spPr bwMode="auto">
            <a:xfrm>
              <a:off x="1367" y="2333"/>
              <a:ext cx="44" cy="65"/>
            </a:xfrm>
            <a:custGeom>
              <a:avLst/>
              <a:gdLst>
                <a:gd name="T0" fmla="*/ 108 w 125"/>
                <a:gd name="T1" fmla="*/ 0 h 186"/>
                <a:gd name="T2" fmla="*/ 125 w 125"/>
                <a:gd name="T3" fmla="*/ 11 h 186"/>
                <a:gd name="T4" fmla="*/ 16 w 125"/>
                <a:gd name="T5" fmla="*/ 186 h 186"/>
                <a:gd name="T6" fmla="*/ 0 w 125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8" y="0"/>
                  </a:moveTo>
                  <a:lnTo>
                    <a:pt x="125" y="11"/>
                  </a:lnTo>
                  <a:lnTo>
                    <a:pt x="16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7" name="Line 148"/>
            <p:cNvSpPr>
              <a:spLocks noChangeShapeType="1"/>
            </p:cNvSpPr>
            <p:nvPr/>
          </p:nvSpPr>
          <p:spPr bwMode="auto">
            <a:xfrm>
              <a:off x="1367" y="239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8" name="Arc 149"/>
            <p:cNvSpPr>
              <a:spLocks/>
            </p:cNvSpPr>
            <p:nvPr/>
          </p:nvSpPr>
          <p:spPr bwMode="auto">
            <a:xfrm>
              <a:off x="848" y="2078"/>
              <a:ext cx="595" cy="31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36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35" y="0"/>
                  </a:moveTo>
                  <a:cubicBezTo>
                    <a:pt x="11951" y="19"/>
                    <a:pt x="21600" y="9684"/>
                    <a:pt x="21600" y="21600"/>
                  </a:cubicBezTo>
                </a:path>
                <a:path w="21600" h="21600" stroke="0" extrusionOk="0">
                  <a:moveTo>
                    <a:pt x="35" y="0"/>
                  </a:moveTo>
                  <a:cubicBezTo>
                    <a:pt x="11951" y="19"/>
                    <a:pt x="21600" y="9684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9" name="Freeform 150"/>
            <p:cNvSpPr>
              <a:spLocks/>
            </p:cNvSpPr>
            <p:nvPr/>
          </p:nvSpPr>
          <p:spPr bwMode="auto">
            <a:xfrm>
              <a:off x="849" y="2059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8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8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0" name="Freeform 151"/>
            <p:cNvSpPr>
              <a:spLocks/>
            </p:cNvSpPr>
            <p:nvPr/>
          </p:nvSpPr>
          <p:spPr bwMode="auto">
            <a:xfrm>
              <a:off x="1808" y="2547"/>
              <a:ext cx="337" cy="231"/>
            </a:xfrm>
            <a:custGeom>
              <a:avLst/>
              <a:gdLst>
                <a:gd name="T0" fmla="*/ 959 w 959"/>
                <a:gd name="T1" fmla="*/ 255 h 659"/>
                <a:gd name="T2" fmla="*/ 539 w 959"/>
                <a:gd name="T3" fmla="*/ 0 h 659"/>
                <a:gd name="T4" fmla="*/ 0 w 959"/>
                <a:gd name="T5" fmla="*/ 659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9" h="659">
                  <a:moveTo>
                    <a:pt x="959" y="255"/>
                  </a:moveTo>
                  <a:lnTo>
                    <a:pt x="539" y="0"/>
                  </a:lnTo>
                  <a:lnTo>
                    <a:pt x="0" y="6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1" name="Freeform 152"/>
            <p:cNvSpPr>
              <a:spLocks/>
            </p:cNvSpPr>
            <p:nvPr/>
          </p:nvSpPr>
          <p:spPr bwMode="auto">
            <a:xfrm>
              <a:off x="1808" y="2726"/>
              <a:ext cx="47" cy="52"/>
            </a:xfrm>
            <a:custGeom>
              <a:avLst/>
              <a:gdLst>
                <a:gd name="T0" fmla="*/ 0 w 47"/>
                <a:gd name="T1" fmla="*/ 52 h 52"/>
                <a:gd name="T2" fmla="*/ 47 w 47"/>
                <a:gd name="T3" fmla="*/ 24 h 52"/>
                <a:gd name="T4" fmla="*/ 25 w 47"/>
                <a:gd name="T5" fmla="*/ 22 h 52"/>
                <a:gd name="T6" fmla="*/ 18 w 47"/>
                <a:gd name="T7" fmla="*/ 0 h 52"/>
                <a:gd name="T8" fmla="*/ 0 w 47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0" y="52"/>
                  </a:moveTo>
                  <a:lnTo>
                    <a:pt x="47" y="24"/>
                  </a:lnTo>
                  <a:lnTo>
                    <a:pt x="25" y="22"/>
                  </a:lnTo>
                  <a:lnTo>
                    <a:pt x="18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3" name="Rectangle 152">
            <a:hlinkClick r:id="rId2" action="ppaction://hlinkfile"/>
          </p:cNvPr>
          <p:cNvSpPr/>
          <p:nvPr/>
        </p:nvSpPr>
        <p:spPr>
          <a:xfrm>
            <a:off x="5180782" y="8345130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958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152400"/>
            <a:ext cx="7010400" cy="9677400"/>
            <a:chOff x="96" y="96"/>
            <a:chExt cx="4416" cy="609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96"/>
              <a:ext cx="4416" cy="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32" y="225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181" y="225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32" y="218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181" y="218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32" y="210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181" y="210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2" y="204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181" y="204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32" y="1972"/>
              <a:ext cx="41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4" y="1953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700" y="1953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32" y="190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181" y="190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32" y="183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181" y="183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32" y="176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181" y="176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32" y="169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181" y="169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32" y="1630"/>
              <a:ext cx="41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4" y="1611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700" y="1611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32" y="1562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181" y="1562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32" y="149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181" y="149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32" y="142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181" y="142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32" y="135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181" y="135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32" y="1288"/>
              <a:ext cx="41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64" y="1269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700" y="1269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32" y="122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181" y="122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32" y="1152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181" y="1152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132" y="107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181" y="107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32" y="101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181" y="101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32" y="941"/>
              <a:ext cx="41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64" y="922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700" y="922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32" y="87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181" y="87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32" y="80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181" y="80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32" y="73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181" y="73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32" y="66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181" y="66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32" y="599"/>
              <a:ext cx="410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64" y="580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700" y="580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132" y="53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181" y="53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132" y="462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181" y="462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132" y="39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181" y="39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132" y="32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181" y="32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24" y="258"/>
              <a:ext cx="4112" cy="2057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940" y="1924"/>
              <a:ext cx="133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659" y="1694"/>
              <a:ext cx="18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2482" y="1933"/>
              <a:ext cx="133" cy="11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134" y="1694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228" y="1924"/>
              <a:ext cx="133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1626" y="1694"/>
              <a:ext cx="18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1963" y="1924"/>
              <a:ext cx="132" cy="11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1963" y="1924"/>
              <a:ext cx="127" cy="11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1963" y="1924"/>
              <a:ext cx="127" cy="11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355" y="1503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698" y="1924"/>
              <a:ext cx="132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1549" y="1489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416" y="1924"/>
              <a:ext cx="133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842" y="1635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372" y="2104"/>
              <a:ext cx="133" cy="11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1339" y="1694"/>
              <a:ext cx="19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289" y="2261"/>
              <a:ext cx="132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946" y="1494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963" y="2261"/>
              <a:ext cx="132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405" y="1347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1195" y="1924"/>
              <a:ext cx="133" cy="11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794" y="1034"/>
              <a:ext cx="30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980" y="2104"/>
              <a:ext cx="132" cy="11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206" y="1034"/>
              <a:ext cx="31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191" y="2383"/>
              <a:ext cx="34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556" y="120"/>
              <a:ext cx="426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837" y="120"/>
              <a:ext cx="121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TrLGun 51 Y-Stick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199" y="2623"/>
              <a:ext cx="23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348" y="2628"/>
              <a:ext cx="117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199" y="2852"/>
              <a:ext cx="28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392" y="2857"/>
              <a:ext cx="113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frontside.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199" y="3082"/>
              <a:ext cx="26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370" y="3087"/>
              <a:ext cx="116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199" y="3312"/>
              <a:ext cx="26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370" y="3317"/>
              <a:ext cx="116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199" y="3541"/>
              <a:ext cx="28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81" y="3546"/>
              <a:ext cx="112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199" y="3771"/>
              <a:ext cx="23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48" y="3776"/>
              <a:ext cx="164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7 yard hitch. Work outside.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199" y="4001"/>
              <a:ext cx="22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342" y="4006"/>
              <a:ext cx="4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199" y="4230"/>
              <a:ext cx="25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370" y="4235"/>
              <a:ext cx="12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199" y="4460"/>
              <a:ext cx="25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364" y="4465"/>
              <a:ext cx="105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Post..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199" y="4690"/>
              <a:ext cx="26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370" y="4695"/>
              <a:ext cx="110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Arrow to the flat.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199" y="4919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359" y="4924"/>
              <a:ext cx="387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Flare. Get to where LE aligned before you turn up. Look over inside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199" y="5037"/>
              <a:ext cx="55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shoulder.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199" y="5261"/>
              <a:ext cx="100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946" y="2375"/>
              <a:ext cx="53" cy="68"/>
            </a:xfrm>
            <a:custGeom>
              <a:avLst/>
              <a:gdLst>
                <a:gd name="T0" fmla="*/ 144 w 144"/>
                <a:gd name="T1" fmla="*/ 0 h 207"/>
                <a:gd name="T2" fmla="*/ 2 w 144"/>
                <a:gd name="T3" fmla="*/ 207 h 207"/>
                <a:gd name="T4" fmla="*/ 0 w 144"/>
                <a:gd name="T5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7">
                  <a:moveTo>
                    <a:pt x="144" y="0"/>
                  </a:moveTo>
                  <a:lnTo>
                    <a:pt x="2" y="207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Arc 121"/>
            <p:cNvSpPr>
              <a:spLocks/>
            </p:cNvSpPr>
            <p:nvPr/>
          </p:nvSpPr>
          <p:spPr bwMode="auto">
            <a:xfrm>
              <a:off x="2431" y="2271"/>
              <a:ext cx="1021" cy="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Arc 122"/>
            <p:cNvSpPr>
              <a:spLocks/>
            </p:cNvSpPr>
            <p:nvPr/>
          </p:nvSpPr>
          <p:spPr bwMode="auto">
            <a:xfrm>
              <a:off x="3451" y="1965"/>
              <a:ext cx="300" cy="306"/>
            </a:xfrm>
            <a:custGeom>
              <a:avLst/>
              <a:gdLst>
                <a:gd name="G0" fmla="+- 72 0 0"/>
                <a:gd name="G1" fmla="+- 0 0 0"/>
                <a:gd name="G2" fmla="+- 21600 0 0"/>
                <a:gd name="T0" fmla="*/ 21672 w 21672"/>
                <a:gd name="T1" fmla="*/ 0 h 21600"/>
                <a:gd name="T2" fmla="*/ 0 w 21672"/>
                <a:gd name="T3" fmla="*/ 21600 h 21600"/>
                <a:gd name="T4" fmla="*/ 72 w 2167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2" h="21600" fill="none" extrusionOk="0">
                  <a:moveTo>
                    <a:pt x="21672" y="0"/>
                  </a:moveTo>
                  <a:cubicBezTo>
                    <a:pt x="21672" y="11929"/>
                    <a:pt x="12001" y="21600"/>
                    <a:pt x="72" y="21600"/>
                  </a:cubicBezTo>
                  <a:cubicBezTo>
                    <a:pt x="48" y="21600"/>
                    <a:pt x="24" y="21599"/>
                    <a:pt x="0" y="21599"/>
                  </a:cubicBezTo>
                </a:path>
                <a:path w="21672" h="21600" stroke="0" extrusionOk="0">
                  <a:moveTo>
                    <a:pt x="21672" y="0"/>
                  </a:moveTo>
                  <a:cubicBezTo>
                    <a:pt x="21672" y="11929"/>
                    <a:pt x="12001" y="21600"/>
                    <a:pt x="72" y="21600"/>
                  </a:cubicBezTo>
                  <a:cubicBezTo>
                    <a:pt x="48" y="21600"/>
                    <a:pt x="24" y="21599"/>
                    <a:pt x="0" y="21599"/>
                  </a:cubicBezTo>
                  <a:lnTo>
                    <a:pt x="72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3730" y="1965"/>
              <a:ext cx="41" cy="51"/>
            </a:xfrm>
            <a:custGeom>
              <a:avLst/>
              <a:gdLst>
                <a:gd name="T0" fmla="*/ 21 w 41"/>
                <a:gd name="T1" fmla="*/ 0 h 51"/>
                <a:gd name="T2" fmla="*/ 0 w 41"/>
                <a:gd name="T3" fmla="*/ 51 h 51"/>
                <a:gd name="T4" fmla="*/ 21 w 41"/>
                <a:gd name="T5" fmla="*/ 38 h 51"/>
                <a:gd name="T6" fmla="*/ 41 w 41"/>
                <a:gd name="T7" fmla="*/ 51 h 51"/>
                <a:gd name="T8" fmla="*/ 21 w 4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1">
                  <a:moveTo>
                    <a:pt x="21" y="0"/>
                  </a:moveTo>
                  <a:lnTo>
                    <a:pt x="0" y="51"/>
                  </a:lnTo>
                  <a:lnTo>
                    <a:pt x="21" y="38"/>
                  </a:lnTo>
                  <a:lnTo>
                    <a:pt x="41" y="5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24"/>
            <p:cNvSpPr>
              <a:spLocks noChangeShapeType="1"/>
            </p:cNvSpPr>
            <p:nvPr/>
          </p:nvSpPr>
          <p:spPr bwMode="auto">
            <a:xfrm flipH="1">
              <a:off x="1022" y="1539"/>
              <a:ext cx="28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1022" y="1521"/>
              <a:ext cx="57" cy="36"/>
            </a:xfrm>
            <a:custGeom>
              <a:avLst/>
              <a:gdLst>
                <a:gd name="T0" fmla="*/ 0 w 57"/>
                <a:gd name="T1" fmla="*/ 18 h 36"/>
                <a:gd name="T2" fmla="*/ 57 w 57"/>
                <a:gd name="T3" fmla="*/ 36 h 36"/>
                <a:gd name="T4" fmla="*/ 42 w 57"/>
                <a:gd name="T5" fmla="*/ 18 h 36"/>
                <a:gd name="T6" fmla="*/ 57 w 57"/>
                <a:gd name="T7" fmla="*/ 0 h 36"/>
                <a:gd name="T8" fmla="*/ 0 w 57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6">
                  <a:moveTo>
                    <a:pt x="0" y="18"/>
                  </a:moveTo>
                  <a:lnTo>
                    <a:pt x="57" y="36"/>
                  </a:lnTo>
                  <a:lnTo>
                    <a:pt x="42" y="18"/>
                  </a:lnTo>
                  <a:lnTo>
                    <a:pt x="57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6"/>
            <p:cNvSpPr>
              <a:spLocks noChangeShapeType="1"/>
            </p:cNvSpPr>
            <p:nvPr/>
          </p:nvSpPr>
          <p:spPr bwMode="auto">
            <a:xfrm flipH="1" flipV="1">
              <a:off x="1245" y="1513"/>
              <a:ext cx="17" cy="40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Arc 127"/>
            <p:cNvSpPr>
              <a:spLocks/>
            </p:cNvSpPr>
            <p:nvPr/>
          </p:nvSpPr>
          <p:spPr bwMode="auto">
            <a:xfrm>
              <a:off x="1245" y="1482"/>
              <a:ext cx="53" cy="3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Arc 128"/>
            <p:cNvSpPr>
              <a:spLocks/>
            </p:cNvSpPr>
            <p:nvPr/>
          </p:nvSpPr>
          <p:spPr bwMode="auto">
            <a:xfrm>
              <a:off x="1298" y="1482"/>
              <a:ext cx="41" cy="5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291" y="1486"/>
              <a:ext cx="48" cy="53"/>
            </a:xfrm>
            <a:custGeom>
              <a:avLst/>
              <a:gdLst>
                <a:gd name="T0" fmla="*/ 48 w 48"/>
                <a:gd name="T1" fmla="*/ 53 h 53"/>
                <a:gd name="T2" fmla="*/ 35 w 48"/>
                <a:gd name="T3" fmla="*/ 0 h 53"/>
                <a:gd name="T4" fmla="*/ 25 w 48"/>
                <a:gd name="T5" fmla="*/ 21 h 53"/>
                <a:gd name="T6" fmla="*/ 0 w 48"/>
                <a:gd name="T7" fmla="*/ 21 h 53"/>
                <a:gd name="T8" fmla="*/ 48 w 48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3">
                  <a:moveTo>
                    <a:pt x="48" y="53"/>
                  </a:moveTo>
                  <a:lnTo>
                    <a:pt x="35" y="0"/>
                  </a:lnTo>
                  <a:lnTo>
                    <a:pt x="25" y="21"/>
                  </a:lnTo>
                  <a:lnTo>
                    <a:pt x="0" y="21"/>
                  </a:lnTo>
                  <a:lnTo>
                    <a:pt x="48" y="53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Arc 130"/>
            <p:cNvSpPr>
              <a:spLocks/>
            </p:cNvSpPr>
            <p:nvPr/>
          </p:nvSpPr>
          <p:spPr bwMode="auto">
            <a:xfrm>
              <a:off x="329" y="1830"/>
              <a:ext cx="729" cy="270"/>
            </a:xfrm>
            <a:custGeom>
              <a:avLst/>
              <a:gdLst>
                <a:gd name="G0" fmla="+- 30 0 0"/>
                <a:gd name="G1" fmla="+- 21600 0 0"/>
                <a:gd name="G2" fmla="+- 21600 0 0"/>
                <a:gd name="T0" fmla="*/ 0 w 21630"/>
                <a:gd name="T1" fmla="*/ 0 h 21600"/>
                <a:gd name="T2" fmla="*/ 21630 w 21630"/>
                <a:gd name="T3" fmla="*/ 21600 h 21600"/>
                <a:gd name="T4" fmla="*/ 30 w 2163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0" h="21600" fill="none" extrusionOk="0">
                  <a:moveTo>
                    <a:pt x="0" y="0"/>
                  </a:moveTo>
                  <a:cubicBezTo>
                    <a:pt x="10" y="0"/>
                    <a:pt x="20" y="-1"/>
                    <a:pt x="30" y="0"/>
                  </a:cubicBezTo>
                  <a:cubicBezTo>
                    <a:pt x="11959" y="0"/>
                    <a:pt x="21630" y="9670"/>
                    <a:pt x="21630" y="21600"/>
                  </a:cubicBezTo>
                </a:path>
                <a:path w="21630" h="21600" stroke="0" extrusionOk="0">
                  <a:moveTo>
                    <a:pt x="0" y="0"/>
                  </a:moveTo>
                  <a:cubicBezTo>
                    <a:pt x="10" y="0"/>
                    <a:pt x="20" y="-1"/>
                    <a:pt x="30" y="0"/>
                  </a:cubicBezTo>
                  <a:cubicBezTo>
                    <a:pt x="11959" y="0"/>
                    <a:pt x="21630" y="9670"/>
                    <a:pt x="21630" y="21600"/>
                  </a:cubicBezTo>
                  <a:lnTo>
                    <a:pt x="3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329" y="1812"/>
              <a:ext cx="58" cy="36"/>
            </a:xfrm>
            <a:custGeom>
              <a:avLst/>
              <a:gdLst>
                <a:gd name="T0" fmla="*/ 0 w 58"/>
                <a:gd name="T1" fmla="*/ 18 h 36"/>
                <a:gd name="T2" fmla="*/ 58 w 58"/>
                <a:gd name="T3" fmla="*/ 36 h 36"/>
                <a:gd name="T4" fmla="*/ 43 w 58"/>
                <a:gd name="T5" fmla="*/ 18 h 36"/>
                <a:gd name="T6" fmla="*/ 58 w 58"/>
                <a:gd name="T7" fmla="*/ 0 h 36"/>
                <a:gd name="T8" fmla="*/ 0 w 58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6">
                  <a:moveTo>
                    <a:pt x="0" y="18"/>
                  </a:moveTo>
                  <a:lnTo>
                    <a:pt x="58" y="36"/>
                  </a:lnTo>
                  <a:lnTo>
                    <a:pt x="43" y="18"/>
                  </a:lnTo>
                  <a:lnTo>
                    <a:pt x="5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429" y="626"/>
              <a:ext cx="546" cy="1469"/>
            </a:xfrm>
            <a:custGeom>
              <a:avLst/>
              <a:gdLst>
                <a:gd name="T0" fmla="*/ 0 w 1483"/>
                <a:gd name="T1" fmla="*/ 4509 h 4509"/>
                <a:gd name="T2" fmla="*/ 0 w 1483"/>
                <a:gd name="T3" fmla="*/ 2342 h 4509"/>
                <a:gd name="T4" fmla="*/ 1483 w 1483"/>
                <a:gd name="T5" fmla="*/ 0 h 4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3" h="4509">
                  <a:moveTo>
                    <a:pt x="0" y="4509"/>
                  </a:moveTo>
                  <a:lnTo>
                    <a:pt x="0" y="2342"/>
                  </a:lnTo>
                  <a:lnTo>
                    <a:pt x="148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927" y="626"/>
              <a:ext cx="48" cy="52"/>
            </a:xfrm>
            <a:custGeom>
              <a:avLst/>
              <a:gdLst>
                <a:gd name="T0" fmla="*/ 48 w 48"/>
                <a:gd name="T1" fmla="*/ 0 h 52"/>
                <a:gd name="T2" fmla="*/ 0 w 48"/>
                <a:gd name="T3" fmla="*/ 32 h 52"/>
                <a:gd name="T4" fmla="*/ 25 w 48"/>
                <a:gd name="T5" fmla="*/ 32 h 52"/>
                <a:gd name="T6" fmla="*/ 35 w 48"/>
                <a:gd name="T7" fmla="*/ 52 h 52"/>
                <a:gd name="T8" fmla="*/ 48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48" y="0"/>
                  </a:moveTo>
                  <a:lnTo>
                    <a:pt x="0" y="32"/>
                  </a:lnTo>
                  <a:lnTo>
                    <a:pt x="25" y="32"/>
                  </a:lnTo>
                  <a:lnTo>
                    <a:pt x="35" y="5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3210" y="1394"/>
              <a:ext cx="810" cy="524"/>
            </a:xfrm>
            <a:custGeom>
              <a:avLst/>
              <a:gdLst>
                <a:gd name="T0" fmla="*/ 2200 w 2200"/>
                <a:gd name="T1" fmla="*/ 1609 h 1609"/>
                <a:gd name="T2" fmla="*/ 2200 w 2200"/>
                <a:gd name="T3" fmla="*/ 957 h 1609"/>
                <a:gd name="T4" fmla="*/ 0 w 2200"/>
                <a:gd name="T5" fmla="*/ 0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0" h="1609">
                  <a:moveTo>
                    <a:pt x="2200" y="1609"/>
                  </a:moveTo>
                  <a:lnTo>
                    <a:pt x="2200" y="95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3210" y="1394"/>
              <a:ext cx="61" cy="37"/>
            </a:xfrm>
            <a:custGeom>
              <a:avLst/>
              <a:gdLst>
                <a:gd name="T0" fmla="*/ 0 w 61"/>
                <a:gd name="T1" fmla="*/ 0 h 37"/>
                <a:gd name="T2" fmla="*/ 44 w 61"/>
                <a:gd name="T3" fmla="*/ 37 h 37"/>
                <a:gd name="T4" fmla="*/ 39 w 61"/>
                <a:gd name="T5" fmla="*/ 14 h 37"/>
                <a:gd name="T6" fmla="*/ 61 w 61"/>
                <a:gd name="T7" fmla="*/ 3 h 37"/>
                <a:gd name="T8" fmla="*/ 0 w 6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7">
                  <a:moveTo>
                    <a:pt x="0" y="0"/>
                  </a:moveTo>
                  <a:lnTo>
                    <a:pt x="44" y="37"/>
                  </a:lnTo>
                  <a:lnTo>
                    <a:pt x="39" y="14"/>
                  </a:lnTo>
                  <a:lnTo>
                    <a:pt x="6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433" y="1851"/>
              <a:ext cx="88" cy="83"/>
            </a:xfrm>
            <a:custGeom>
              <a:avLst/>
              <a:gdLst>
                <a:gd name="T0" fmla="*/ 238 w 238"/>
                <a:gd name="T1" fmla="*/ 255 h 255"/>
                <a:gd name="T2" fmla="*/ 0 w 238"/>
                <a:gd name="T3" fmla="*/ 127 h 255"/>
                <a:gd name="T4" fmla="*/ 0 w 238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8" h="255">
                  <a:moveTo>
                    <a:pt x="238" y="255"/>
                  </a:moveTo>
                  <a:lnTo>
                    <a:pt x="0" y="12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2394" y="1844"/>
              <a:ext cx="80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8"/>
            <p:cNvSpPr>
              <a:spLocks noChangeShapeType="1"/>
            </p:cNvSpPr>
            <p:nvPr/>
          </p:nvSpPr>
          <p:spPr bwMode="auto">
            <a:xfrm>
              <a:off x="2394" y="184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205" y="1861"/>
              <a:ext cx="58" cy="73"/>
            </a:xfrm>
            <a:custGeom>
              <a:avLst/>
              <a:gdLst>
                <a:gd name="T0" fmla="*/ 157 w 157"/>
                <a:gd name="T1" fmla="*/ 224 h 224"/>
                <a:gd name="T2" fmla="*/ 0 w 157"/>
                <a:gd name="T3" fmla="*/ 129 h 224"/>
                <a:gd name="T4" fmla="*/ 0 w 157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" h="224">
                  <a:moveTo>
                    <a:pt x="157" y="224"/>
                  </a:moveTo>
                  <a:lnTo>
                    <a:pt x="0" y="12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165" y="1855"/>
              <a:ext cx="80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1"/>
            <p:cNvSpPr>
              <a:spLocks noChangeShapeType="1"/>
            </p:cNvSpPr>
            <p:nvPr/>
          </p:nvSpPr>
          <p:spPr bwMode="auto">
            <a:xfrm>
              <a:off x="2165" y="185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964" y="1830"/>
              <a:ext cx="41" cy="93"/>
            </a:xfrm>
            <a:custGeom>
              <a:avLst/>
              <a:gdLst>
                <a:gd name="T0" fmla="*/ 113 w 113"/>
                <a:gd name="T1" fmla="*/ 286 h 286"/>
                <a:gd name="T2" fmla="*/ 0 w 113"/>
                <a:gd name="T3" fmla="*/ 80 h 286"/>
                <a:gd name="T4" fmla="*/ 0 w 113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86">
                  <a:moveTo>
                    <a:pt x="113" y="286"/>
                  </a:moveTo>
                  <a:lnTo>
                    <a:pt x="0" y="8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1923" y="1824"/>
              <a:ext cx="81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4"/>
            <p:cNvSpPr>
              <a:spLocks noChangeShapeType="1"/>
            </p:cNvSpPr>
            <p:nvPr/>
          </p:nvSpPr>
          <p:spPr bwMode="auto">
            <a:xfrm>
              <a:off x="1923" y="1824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677" y="1846"/>
              <a:ext cx="76" cy="88"/>
            </a:xfrm>
            <a:custGeom>
              <a:avLst/>
              <a:gdLst>
                <a:gd name="T0" fmla="*/ 206 w 206"/>
                <a:gd name="T1" fmla="*/ 271 h 271"/>
                <a:gd name="T2" fmla="*/ 0 w 206"/>
                <a:gd name="T3" fmla="*/ 127 h 271"/>
                <a:gd name="T4" fmla="*/ 0 w 206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" h="271">
                  <a:moveTo>
                    <a:pt x="206" y="271"/>
                  </a:moveTo>
                  <a:lnTo>
                    <a:pt x="0" y="12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637" y="1839"/>
              <a:ext cx="80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7"/>
            <p:cNvSpPr>
              <a:spLocks noChangeShapeType="1"/>
            </p:cNvSpPr>
            <p:nvPr/>
          </p:nvSpPr>
          <p:spPr bwMode="auto">
            <a:xfrm>
              <a:off x="1637" y="183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407" y="1840"/>
              <a:ext cx="64" cy="88"/>
            </a:xfrm>
            <a:custGeom>
              <a:avLst/>
              <a:gdLst>
                <a:gd name="T0" fmla="*/ 173 w 173"/>
                <a:gd name="T1" fmla="*/ 271 h 271"/>
                <a:gd name="T2" fmla="*/ 0 w 173"/>
                <a:gd name="T3" fmla="*/ 97 h 271"/>
                <a:gd name="T4" fmla="*/ 0 w 173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271">
                  <a:moveTo>
                    <a:pt x="173" y="271"/>
                  </a:moveTo>
                  <a:lnTo>
                    <a:pt x="0" y="9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1367" y="1834"/>
              <a:ext cx="80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50"/>
            <p:cNvSpPr>
              <a:spLocks noChangeShapeType="1"/>
            </p:cNvSpPr>
            <p:nvPr/>
          </p:nvSpPr>
          <p:spPr bwMode="auto">
            <a:xfrm>
              <a:off x="3451" y="5334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2" name="Rectangle 151">
            <a:hlinkClick r:id="rId2" action="ppaction://hlinkfile"/>
          </p:cNvPr>
          <p:cNvSpPr/>
          <p:nvPr/>
        </p:nvSpPr>
        <p:spPr>
          <a:xfrm>
            <a:off x="5180782" y="8345130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364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90500" y="304800"/>
            <a:ext cx="6661150" cy="8620125"/>
            <a:chOff x="120" y="192"/>
            <a:chExt cx="4196" cy="543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0" y="192"/>
              <a:ext cx="4080" cy="5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57" y="256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111" y="256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57" y="249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111" y="249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57" y="242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111" y="242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57" y="234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111" y="234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57" y="2266"/>
              <a:ext cx="4004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53" y="2243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5" y="2243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57" y="219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111" y="219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57" y="21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111" y="21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57" y="203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111" y="203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57" y="196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111" y="196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57" y="1888"/>
              <a:ext cx="4004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53" y="1865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5" y="1865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57" y="181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111" y="181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57" y="173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111" y="173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57" y="165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2"/>
            <p:cNvSpPr>
              <a:spLocks noChangeShapeType="1"/>
            </p:cNvSpPr>
            <p:nvPr/>
          </p:nvSpPr>
          <p:spPr bwMode="auto">
            <a:xfrm>
              <a:off x="4111" y="165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3"/>
            <p:cNvSpPr>
              <a:spLocks noChangeShapeType="1"/>
            </p:cNvSpPr>
            <p:nvPr/>
          </p:nvSpPr>
          <p:spPr bwMode="auto">
            <a:xfrm>
              <a:off x="157" y="158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4"/>
            <p:cNvSpPr>
              <a:spLocks noChangeShapeType="1"/>
            </p:cNvSpPr>
            <p:nvPr/>
          </p:nvSpPr>
          <p:spPr bwMode="auto">
            <a:xfrm>
              <a:off x="4111" y="158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5"/>
            <p:cNvSpPr>
              <a:spLocks noChangeShapeType="1"/>
            </p:cNvSpPr>
            <p:nvPr/>
          </p:nvSpPr>
          <p:spPr bwMode="auto">
            <a:xfrm>
              <a:off x="157" y="1510"/>
              <a:ext cx="4004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6"/>
            <p:cNvSpPr>
              <a:spLocks noChangeShapeType="1"/>
            </p:cNvSpPr>
            <p:nvPr/>
          </p:nvSpPr>
          <p:spPr bwMode="auto">
            <a:xfrm>
              <a:off x="1653" y="1487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7"/>
            <p:cNvSpPr>
              <a:spLocks noChangeShapeType="1"/>
            </p:cNvSpPr>
            <p:nvPr/>
          </p:nvSpPr>
          <p:spPr bwMode="auto">
            <a:xfrm>
              <a:off x="2665" y="1487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8"/>
            <p:cNvSpPr>
              <a:spLocks noChangeShapeType="1"/>
            </p:cNvSpPr>
            <p:nvPr/>
          </p:nvSpPr>
          <p:spPr bwMode="auto">
            <a:xfrm>
              <a:off x="157" y="142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9"/>
            <p:cNvSpPr>
              <a:spLocks noChangeShapeType="1"/>
            </p:cNvSpPr>
            <p:nvPr/>
          </p:nvSpPr>
          <p:spPr bwMode="auto">
            <a:xfrm>
              <a:off x="4111" y="142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157" y="135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>
              <a:off x="4111" y="135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2"/>
            <p:cNvSpPr>
              <a:spLocks noChangeShapeType="1"/>
            </p:cNvSpPr>
            <p:nvPr/>
          </p:nvSpPr>
          <p:spPr bwMode="auto">
            <a:xfrm>
              <a:off x="157" y="128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3"/>
            <p:cNvSpPr>
              <a:spLocks noChangeShapeType="1"/>
            </p:cNvSpPr>
            <p:nvPr/>
          </p:nvSpPr>
          <p:spPr bwMode="auto">
            <a:xfrm>
              <a:off x="4111" y="128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4"/>
            <p:cNvSpPr>
              <a:spLocks noChangeShapeType="1"/>
            </p:cNvSpPr>
            <p:nvPr/>
          </p:nvSpPr>
          <p:spPr bwMode="auto">
            <a:xfrm>
              <a:off x="157" y="120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5"/>
            <p:cNvSpPr>
              <a:spLocks noChangeShapeType="1"/>
            </p:cNvSpPr>
            <p:nvPr/>
          </p:nvSpPr>
          <p:spPr bwMode="auto">
            <a:xfrm>
              <a:off x="4111" y="120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6"/>
            <p:cNvSpPr>
              <a:spLocks noChangeShapeType="1"/>
            </p:cNvSpPr>
            <p:nvPr/>
          </p:nvSpPr>
          <p:spPr bwMode="auto">
            <a:xfrm>
              <a:off x="157" y="1126"/>
              <a:ext cx="4004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7"/>
            <p:cNvSpPr>
              <a:spLocks noChangeShapeType="1"/>
            </p:cNvSpPr>
            <p:nvPr/>
          </p:nvSpPr>
          <p:spPr bwMode="auto">
            <a:xfrm>
              <a:off x="1653" y="1103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8"/>
            <p:cNvSpPr>
              <a:spLocks noChangeShapeType="1"/>
            </p:cNvSpPr>
            <p:nvPr/>
          </p:nvSpPr>
          <p:spPr bwMode="auto">
            <a:xfrm>
              <a:off x="2665" y="1103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9"/>
            <p:cNvSpPr>
              <a:spLocks noChangeShapeType="1"/>
            </p:cNvSpPr>
            <p:nvPr/>
          </p:nvSpPr>
          <p:spPr bwMode="auto">
            <a:xfrm>
              <a:off x="157" y="105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0"/>
            <p:cNvSpPr>
              <a:spLocks noChangeShapeType="1"/>
            </p:cNvSpPr>
            <p:nvPr/>
          </p:nvSpPr>
          <p:spPr bwMode="auto">
            <a:xfrm>
              <a:off x="4111" y="105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1"/>
            <p:cNvSpPr>
              <a:spLocks noChangeShapeType="1"/>
            </p:cNvSpPr>
            <p:nvPr/>
          </p:nvSpPr>
          <p:spPr bwMode="auto">
            <a:xfrm>
              <a:off x="157" y="97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2"/>
            <p:cNvSpPr>
              <a:spLocks noChangeShapeType="1"/>
            </p:cNvSpPr>
            <p:nvPr/>
          </p:nvSpPr>
          <p:spPr bwMode="auto">
            <a:xfrm>
              <a:off x="4111" y="97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3"/>
            <p:cNvSpPr>
              <a:spLocks noChangeShapeType="1"/>
            </p:cNvSpPr>
            <p:nvPr/>
          </p:nvSpPr>
          <p:spPr bwMode="auto">
            <a:xfrm>
              <a:off x="157" y="90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4"/>
            <p:cNvSpPr>
              <a:spLocks noChangeShapeType="1"/>
            </p:cNvSpPr>
            <p:nvPr/>
          </p:nvSpPr>
          <p:spPr bwMode="auto">
            <a:xfrm>
              <a:off x="4111" y="90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5"/>
            <p:cNvSpPr>
              <a:spLocks noChangeShapeType="1"/>
            </p:cNvSpPr>
            <p:nvPr/>
          </p:nvSpPr>
          <p:spPr bwMode="auto">
            <a:xfrm>
              <a:off x="157" y="82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6"/>
            <p:cNvSpPr>
              <a:spLocks noChangeShapeType="1"/>
            </p:cNvSpPr>
            <p:nvPr/>
          </p:nvSpPr>
          <p:spPr bwMode="auto">
            <a:xfrm>
              <a:off x="4111" y="82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7"/>
            <p:cNvSpPr>
              <a:spLocks noChangeShapeType="1"/>
            </p:cNvSpPr>
            <p:nvPr/>
          </p:nvSpPr>
          <p:spPr bwMode="auto">
            <a:xfrm>
              <a:off x="157" y="748"/>
              <a:ext cx="4004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8"/>
            <p:cNvSpPr>
              <a:spLocks noChangeShapeType="1"/>
            </p:cNvSpPr>
            <p:nvPr/>
          </p:nvSpPr>
          <p:spPr bwMode="auto">
            <a:xfrm>
              <a:off x="1653" y="725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9"/>
            <p:cNvSpPr>
              <a:spLocks noChangeShapeType="1"/>
            </p:cNvSpPr>
            <p:nvPr/>
          </p:nvSpPr>
          <p:spPr bwMode="auto">
            <a:xfrm>
              <a:off x="2665" y="725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0"/>
            <p:cNvSpPr>
              <a:spLocks noChangeShapeType="1"/>
            </p:cNvSpPr>
            <p:nvPr/>
          </p:nvSpPr>
          <p:spPr bwMode="auto">
            <a:xfrm>
              <a:off x="157" y="6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1"/>
            <p:cNvSpPr>
              <a:spLocks noChangeShapeType="1"/>
            </p:cNvSpPr>
            <p:nvPr/>
          </p:nvSpPr>
          <p:spPr bwMode="auto">
            <a:xfrm>
              <a:off x="4111" y="6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2"/>
            <p:cNvSpPr>
              <a:spLocks noChangeShapeType="1"/>
            </p:cNvSpPr>
            <p:nvPr/>
          </p:nvSpPr>
          <p:spPr bwMode="auto">
            <a:xfrm>
              <a:off x="157" y="5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3"/>
            <p:cNvSpPr>
              <a:spLocks noChangeShapeType="1"/>
            </p:cNvSpPr>
            <p:nvPr/>
          </p:nvSpPr>
          <p:spPr bwMode="auto">
            <a:xfrm>
              <a:off x="4111" y="5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157" y="51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>
              <a:off x="4111" y="51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6"/>
            <p:cNvSpPr>
              <a:spLocks noChangeShapeType="1"/>
            </p:cNvSpPr>
            <p:nvPr/>
          </p:nvSpPr>
          <p:spPr bwMode="auto">
            <a:xfrm>
              <a:off x="157" y="4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7"/>
            <p:cNvSpPr>
              <a:spLocks noChangeShapeType="1"/>
            </p:cNvSpPr>
            <p:nvPr/>
          </p:nvSpPr>
          <p:spPr bwMode="auto">
            <a:xfrm>
              <a:off x="4111" y="4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149" y="373"/>
              <a:ext cx="4013" cy="2267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69"/>
            <p:cNvSpPr>
              <a:spLocks noChangeArrowheads="1"/>
            </p:cNvSpPr>
            <p:nvPr/>
          </p:nvSpPr>
          <p:spPr bwMode="auto">
            <a:xfrm>
              <a:off x="3758" y="2208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70"/>
            <p:cNvSpPr>
              <a:spLocks noChangeArrowheads="1"/>
            </p:cNvSpPr>
            <p:nvPr/>
          </p:nvSpPr>
          <p:spPr bwMode="auto">
            <a:xfrm>
              <a:off x="2991" y="1951"/>
              <a:ext cx="20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71"/>
            <p:cNvSpPr>
              <a:spLocks noChangeArrowheads="1"/>
            </p:cNvSpPr>
            <p:nvPr/>
          </p:nvSpPr>
          <p:spPr bwMode="auto">
            <a:xfrm>
              <a:off x="2819" y="2214"/>
              <a:ext cx="135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2"/>
            <p:cNvSpPr>
              <a:spLocks noChangeArrowheads="1"/>
            </p:cNvSpPr>
            <p:nvPr/>
          </p:nvSpPr>
          <p:spPr bwMode="auto">
            <a:xfrm>
              <a:off x="2475" y="1951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3"/>
            <p:cNvSpPr>
              <a:spLocks noChangeArrowheads="1"/>
            </p:cNvSpPr>
            <p:nvPr/>
          </p:nvSpPr>
          <p:spPr bwMode="auto">
            <a:xfrm>
              <a:off x="2566" y="2208"/>
              <a:ext cx="137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4"/>
            <p:cNvSpPr>
              <a:spLocks noChangeArrowheads="1"/>
            </p:cNvSpPr>
            <p:nvPr/>
          </p:nvSpPr>
          <p:spPr bwMode="auto">
            <a:xfrm>
              <a:off x="1982" y="1951"/>
              <a:ext cx="20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Rectangle 75"/>
            <p:cNvSpPr>
              <a:spLocks noChangeArrowheads="1"/>
            </p:cNvSpPr>
            <p:nvPr/>
          </p:nvSpPr>
          <p:spPr bwMode="auto">
            <a:xfrm>
              <a:off x="2309" y="2208"/>
              <a:ext cx="135" cy="13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6"/>
            <p:cNvSpPr>
              <a:spLocks noChangeShapeType="1"/>
            </p:cNvSpPr>
            <p:nvPr/>
          </p:nvSpPr>
          <p:spPr bwMode="auto">
            <a:xfrm>
              <a:off x="2309" y="2208"/>
              <a:ext cx="132" cy="1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7"/>
            <p:cNvSpPr>
              <a:spLocks noChangeShapeType="1"/>
            </p:cNvSpPr>
            <p:nvPr/>
          </p:nvSpPr>
          <p:spPr bwMode="auto">
            <a:xfrm flipV="1">
              <a:off x="2309" y="2208"/>
              <a:ext cx="132" cy="1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78"/>
            <p:cNvSpPr>
              <a:spLocks noChangeArrowheads="1"/>
            </p:cNvSpPr>
            <p:nvPr/>
          </p:nvSpPr>
          <p:spPr bwMode="auto">
            <a:xfrm>
              <a:off x="3329" y="1739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79"/>
            <p:cNvSpPr>
              <a:spLocks noChangeArrowheads="1"/>
            </p:cNvSpPr>
            <p:nvPr/>
          </p:nvSpPr>
          <p:spPr bwMode="auto">
            <a:xfrm>
              <a:off x="2051" y="2208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80"/>
            <p:cNvSpPr>
              <a:spLocks noChangeArrowheads="1"/>
            </p:cNvSpPr>
            <p:nvPr/>
          </p:nvSpPr>
          <p:spPr bwMode="auto">
            <a:xfrm>
              <a:off x="2303" y="1722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1"/>
            <p:cNvSpPr>
              <a:spLocks noChangeArrowheads="1"/>
            </p:cNvSpPr>
            <p:nvPr/>
          </p:nvSpPr>
          <p:spPr bwMode="auto">
            <a:xfrm>
              <a:off x="1776" y="2208"/>
              <a:ext cx="135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2"/>
            <p:cNvSpPr>
              <a:spLocks noChangeArrowheads="1"/>
            </p:cNvSpPr>
            <p:nvPr/>
          </p:nvSpPr>
          <p:spPr bwMode="auto">
            <a:xfrm>
              <a:off x="1461" y="1739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3"/>
            <p:cNvSpPr>
              <a:spLocks noChangeArrowheads="1"/>
            </p:cNvSpPr>
            <p:nvPr/>
          </p:nvSpPr>
          <p:spPr bwMode="auto">
            <a:xfrm>
              <a:off x="429" y="2392"/>
              <a:ext cx="136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4"/>
            <p:cNvSpPr>
              <a:spLocks noChangeArrowheads="1"/>
            </p:cNvSpPr>
            <p:nvPr/>
          </p:nvSpPr>
          <p:spPr bwMode="auto">
            <a:xfrm>
              <a:off x="1438" y="1979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5"/>
            <p:cNvSpPr>
              <a:spLocks noChangeArrowheads="1"/>
            </p:cNvSpPr>
            <p:nvPr/>
          </p:nvSpPr>
          <p:spPr bwMode="auto">
            <a:xfrm>
              <a:off x="1518" y="2208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6"/>
            <p:cNvSpPr>
              <a:spLocks noChangeArrowheads="1"/>
            </p:cNvSpPr>
            <p:nvPr/>
          </p:nvSpPr>
          <p:spPr bwMode="auto">
            <a:xfrm>
              <a:off x="3764" y="1733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7"/>
            <p:cNvSpPr>
              <a:spLocks noChangeArrowheads="1"/>
            </p:cNvSpPr>
            <p:nvPr/>
          </p:nvSpPr>
          <p:spPr bwMode="auto">
            <a:xfrm>
              <a:off x="2309" y="2575"/>
              <a:ext cx="135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8"/>
            <p:cNvSpPr>
              <a:spLocks noChangeArrowheads="1"/>
            </p:cNvSpPr>
            <p:nvPr/>
          </p:nvSpPr>
          <p:spPr bwMode="auto">
            <a:xfrm>
              <a:off x="470" y="1733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9"/>
            <p:cNvSpPr>
              <a:spLocks noChangeArrowheads="1"/>
            </p:cNvSpPr>
            <p:nvPr/>
          </p:nvSpPr>
          <p:spPr bwMode="auto">
            <a:xfrm>
              <a:off x="2664" y="2592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90"/>
            <p:cNvSpPr>
              <a:spLocks noChangeArrowheads="1"/>
            </p:cNvSpPr>
            <p:nvPr/>
          </p:nvSpPr>
          <p:spPr bwMode="auto">
            <a:xfrm>
              <a:off x="3034" y="1223"/>
              <a:ext cx="32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1"/>
            <p:cNvSpPr>
              <a:spLocks noChangeArrowheads="1"/>
            </p:cNvSpPr>
            <p:nvPr/>
          </p:nvSpPr>
          <p:spPr bwMode="auto">
            <a:xfrm>
              <a:off x="1266" y="2386"/>
              <a:ext cx="136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2"/>
            <p:cNvSpPr>
              <a:spLocks noChangeArrowheads="1"/>
            </p:cNvSpPr>
            <p:nvPr/>
          </p:nvSpPr>
          <p:spPr bwMode="auto">
            <a:xfrm>
              <a:off x="1329" y="1223"/>
              <a:ext cx="33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Rectangle 93"/>
            <p:cNvSpPr>
              <a:spLocks noChangeArrowheads="1"/>
            </p:cNvSpPr>
            <p:nvPr/>
          </p:nvSpPr>
          <p:spPr bwMode="auto">
            <a:xfrm>
              <a:off x="1574" y="221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1975" y="221"/>
              <a:ext cx="86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TrLG</a:t>
              </a: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P5 49er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5"/>
            <p:cNvSpPr>
              <a:spLocks noChangeArrowheads="1"/>
            </p:cNvSpPr>
            <p:nvPr/>
          </p:nvSpPr>
          <p:spPr bwMode="auto">
            <a:xfrm>
              <a:off x="240" y="271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248" y="2982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7"/>
            <p:cNvSpPr>
              <a:spLocks noChangeArrowheads="1"/>
            </p:cNvSpPr>
            <p:nvPr/>
          </p:nvSpPr>
          <p:spPr bwMode="auto">
            <a:xfrm>
              <a:off x="445" y="2982"/>
              <a:ext cx="209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Big on Big. Eyes to #3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248" y="3200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9"/>
            <p:cNvSpPr>
              <a:spLocks noChangeArrowheads="1"/>
            </p:cNvSpPr>
            <p:nvPr/>
          </p:nvSpPr>
          <p:spPr bwMode="auto">
            <a:xfrm>
              <a:off x="466" y="3200"/>
              <a:ext cx="121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248" y="3418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1"/>
            <p:cNvSpPr>
              <a:spLocks noChangeArrowheads="1"/>
            </p:cNvSpPr>
            <p:nvPr/>
          </p:nvSpPr>
          <p:spPr bwMode="auto">
            <a:xfrm>
              <a:off x="480" y="3418"/>
              <a:ext cx="101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2"/>
            <p:cNvSpPr>
              <a:spLocks noChangeArrowheads="1"/>
            </p:cNvSpPr>
            <p:nvPr/>
          </p:nvSpPr>
          <p:spPr bwMode="auto">
            <a:xfrm>
              <a:off x="248" y="3635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467" y="3635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4"/>
            <p:cNvSpPr>
              <a:spLocks noChangeArrowheads="1"/>
            </p:cNvSpPr>
            <p:nvPr/>
          </p:nvSpPr>
          <p:spPr bwMode="auto">
            <a:xfrm>
              <a:off x="248" y="3853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5"/>
            <p:cNvSpPr>
              <a:spLocks noChangeArrowheads="1"/>
            </p:cNvSpPr>
            <p:nvPr/>
          </p:nvSpPr>
          <p:spPr bwMode="auto">
            <a:xfrm>
              <a:off x="480" y="3853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248" y="4071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528" y="4071"/>
              <a:ext cx="8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:15 yd. Dig pattern.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248" y="428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543" y="4288"/>
              <a:ext cx="5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:20 yd. Post.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248" y="4506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528" y="4506"/>
              <a:ext cx="378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:3 step drop. Backside high/low is #1.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#2. If blitz, hit crossers quick.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248" y="4724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524" y="4724"/>
              <a:ext cx="91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:Diagonal 12-15 yds.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248" y="4941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480" y="4941"/>
              <a:ext cx="319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:Check release. Block #4 if 2 LB's blitz backside. Circle underneath 5-6yds.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248" y="5159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495" y="5159"/>
              <a:ext cx="200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Big on Big to the 9 tech. Eyes to #3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248" y="5377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Freeform 119"/>
            <p:cNvSpPr>
              <a:spLocks/>
            </p:cNvSpPr>
            <p:nvPr/>
          </p:nvSpPr>
          <p:spPr bwMode="auto">
            <a:xfrm>
              <a:off x="3113" y="498"/>
              <a:ext cx="722" cy="1718"/>
            </a:xfrm>
            <a:custGeom>
              <a:avLst/>
              <a:gdLst>
                <a:gd name="T0" fmla="*/ 1890 w 1890"/>
                <a:gd name="T1" fmla="*/ 4500 h 4500"/>
                <a:gd name="T2" fmla="*/ 1875 w 1890"/>
                <a:gd name="T3" fmla="*/ 947 h 4500"/>
                <a:gd name="T4" fmla="*/ 0 w 1890"/>
                <a:gd name="T5" fmla="*/ 0 h 4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0" h="4500">
                  <a:moveTo>
                    <a:pt x="1890" y="4500"/>
                  </a:moveTo>
                  <a:lnTo>
                    <a:pt x="1875" y="94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7" name="Freeform 120"/>
            <p:cNvSpPr>
              <a:spLocks/>
            </p:cNvSpPr>
            <p:nvPr/>
          </p:nvSpPr>
          <p:spPr bwMode="auto">
            <a:xfrm>
              <a:off x="3113" y="498"/>
              <a:ext cx="59" cy="43"/>
            </a:xfrm>
            <a:custGeom>
              <a:avLst/>
              <a:gdLst>
                <a:gd name="T0" fmla="*/ 0 w 59"/>
                <a:gd name="T1" fmla="*/ 0 h 43"/>
                <a:gd name="T2" fmla="*/ 41 w 59"/>
                <a:gd name="T3" fmla="*/ 43 h 43"/>
                <a:gd name="T4" fmla="*/ 36 w 59"/>
                <a:gd name="T5" fmla="*/ 18 h 43"/>
                <a:gd name="T6" fmla="*/ 59 w 59"/>
                <a:gd name="T7" fmla="*/ 6 h 43"/>
                <a:gd name="T8" fmla="*/ 0 w 5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3">
                  <a:moveTo>
                    <a:pt x="0" y="0"/>
                  </a:moveTo>
                  <a:lnTo>
                    <a:pt x="41" y="43"/>
                  </a:lnTo>
                  <a:lnTo>
                    <a:pt x="36" y="18"/>
                  </a:lnTo>
                  <a:lnTo>
                    <a:pt x="5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8" name="Line 121"/>
            <p:cNvSpPr>
              <a:spLocks noChangeShapeType="1"/>
            </p:cNvSpPr>
            <p:nvPr/>
          </p:nvSpPr>
          <p:spPr bwMode="auto">
            <a:xfrm flipV="1">
              <a:off x="2793" y="2527"/>
              <a:ext cx="162" cy="9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2"/>
            <p:cNvSpPr>
              <a:spLocks/>
            </p:cNvSpPr>
            <p:nvPr/>
          </p:nvSpPr>
          <p:spPr bwMode="auto">
            <a:xfrm>
              <a:off x="2936" y="2489"/>
              <a:ext cx="46" cy="72"/>
            </a:xfrm>
            <a:custGeom>
              <a:avLst/>
              <a:gdLst>
                <a:gd name="T0" fmla="*/ 121 w 121"/>
                <a:gd name="T1" fmla="*/ 180 h 190"/>
                <a:gd name="T2" fmla="*/ 105 w 121"/>
                <a:gd name="T3" fmla="*/ 190 h 190"/>
                <a:gd name="T4" fmla="*/ 0 w 121"/>
                <a:gd name="T5" fmla="*/ 11 h 190"/>
                <a:gd name="T6" fmla="*/ 17 w 121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0">
                  <a:moveTo>
                    <a:pt x="121" y="180"/>
                  </a:moveTo>
                  <a:lnTo>
                    <a:pt x="105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Line 123"/>
            <p:cNvSpPr>
              <a:spLocks noChangeShapeType="1"/>
            </p:cNvSpPr>
            <p:nvPr/>
          </p:nvSpPr>
          <p:spPr bwMode="auto">
            <a:xfrm flipH="1">
              <a:off x="2936" y="248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Arc 124"/>
            <p:cNvSpPr>
              <a:spLocks/>
            </p:cNvSpPr>
            <p:nvPr/>
          </p:nvSpPr>
          <p:spPr bwMode="auto">
            <a:xfrm>
              <a:off x="2797" y="2193"/>
              <a:ext cx="359" cy="4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0 h 21600"/>
                <a:gd name="T2" fmla="*/ 6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49"/>
                  </a:moveTo>
                  <a:cubicBezTo>
                    <a:pt x="21572" y="11936"/>
                    <a:pt x="11946" y="21566"/>
                    <a:pt x="59" y="21599"/>
                  </a:cubicBezTo>
                </a:path>
                <a:path w="21600" h="21600" stroke="0" extrusionOk="0">
                  <a:moveTo>
                    <a:pt x="21599" y="49"/>
                  </a:moveTo>
                  <a:cubicBezTo>
                    <a:pt x="21572" y="11936"/>
                    <a:pt x="11946" y="21566"/>
                    <a:pt x="5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Arc 125"/>
            <p:cNvSpPr>
              <a:spLocks/>
            </p:cNvSpPr>
            <p:nvPr/>
          </p:nvSpPr>
          <p:spPr bwMode="auto">
            <a:xfrm>
              <a:off x="1892" y="1587"/>
              <a:ext cx="1265" cy="60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36"/>
                <a:gd name="T2" fmla="*/ 21600 w 21600"/>
                <a:gd name="T3" fmla="*/ 21636 h 21636"/>
                <a:gd name="T4" fmla="*/ 0 w 21600"/>
                <a:gd name="T5" fmla="*/ 21600 h 2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1"/>
                    <a:pt x="21599" y="21623"/>
                    <a:pt x="21599" y="21635"/>
                  </a:cubicBezTo>
                </a:path>
                <a:path w="21600" h="2163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1"/>
                    <a:pt x="21599" y="21623"/>
                    <a:pt x="21599" y="2163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Freeform 126"/>
            <p:cNvSpPr>
              <a:spLocks/>
            </p:cNvSpPr>
            <p:nvPr/>
          </p:nvSpPr>
          <p:spPr bwMode="auto">
            <a:xfrm>
              <a:off x="1892" y="1567"/>
              <a:ext cx="56" cy="40"/>
            </a:xfrm>
            <a:custGeom>
              <a:avLst/>
              <a:gdLst>
                <a:gd name="T0" fmla="*/ 0 w 56"/>
                <a:gd name="T1" fmla="*/ 20 h 40"/>
                <a:gd name="T2" fmla="*/ 56 w 56"/>
                <a:gd name="T3" fmla="*/ 40 h 40"/>
                <a:gd name="T4" fmla="*/ 42 w 56"/>
                <a:gd name="T5" fmla="*/ 20 h 40"/>
                <a:gd name="T6" fmla="*/ 56 w 56"/>
                <a:gd name="T7" fmla="*/ 0 h 40"/>
                <a:gd name="T8" fmla="*/ 0 w 56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0" y="20"/>
                  </a:moveTo>
                  <a:lnTo>
                    <a:pt x="56" y="40"/>
                  </a:lnTo>
                  <a:lnTo>
                    <a:pt x="42" y="20"/>
                  </a:lnTo>
                  <a:lnTo>
                    <a:pt x="56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7"/>
            <p:cNvSpPr>
              <a:spLocks/>
            </p:cNvSpPr>
            <p:nvPr/>
          </p:nvSpPr>
          <p:spPr bwMode="auto">
            <a:xfrm>
              <a:off x="1449" y="2149"/>
              <a:ext cx="84" cy="118"/>
            </a:xfrm>
            <a:custGeom>
              <a:avLst/>
              <a:gdLst>
                <a:gd name="T0" fmla="*/ 221 w 221"/>
                <a:gd name="T1" fmla="*/ 309 h 309"/>
                <a:gd name="T2" fmla="*/ 14 w 221"/>
                <a:gd name="T3" fmla="*/ 295 h 309"/>
                <a:gd name="T4" fmla="*/ 0 w 221"/>
                <a:gd name="T5" fmla="*/ 73 h 309"/>
                <a:gd name="T6" fmla="*/ 0 w 221"/>
                <a:gd name="T7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309">
                  <a:moveTo>
                    <a:pt x="221" y="309"/>
                  </a:moveTo>
                  <a:lnTo>
                    <a:pt x="14" y="295"/>
                  </a:lnTo>
                  <a:lnTo>
                    <a:pt x="0" y="7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Freeform 128"/>
            <p:cNvSpPr>
              <a:spLocks/>
            </p:cNvSpPr>
            <p:nvPr/>
          </p:nvSpPr>
          <p:spPr bwMode="auto">
            <a:xfrm>
              <a:off x="1409" y="2142"/>
              <a:ext cx="78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Line 129"/>
            <p:cNvSpPr>
              <a:spLocks noChangeShapeType="1"/>
            </p:cNvSpPr>
            <p:nvPr/>
          </p:nvSpPr>
          <p:spPr bwMode="auto">
            <a:xfrm>
              <a:off x="1409" y="214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Arc 130"/>
            <p:cNvSpPr>
              <a:spLocks/>
            </p:cNvSpPr>
            <p:nvPr/>
          </p:nvSpPr>
          <p:spPr bwMode="auto">
            <a:xfrm>
              <a:off x="2824" y="2272"/>
              <a:ext cx="97" cy="17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21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7" y="21600"/>
                    <a:pt x="66" y="12002"/>
                    <a:pt x="0" y="12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7" y="21600"/>
                    <a:pt x="66" y="12002"/>
                    <a:pt x="0" y="12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Freeform 131"/>
            <p:cNvSpPr>
              <a:spLocks/>
            </p:cNvSpPr>
            <p:nvPr/>
          </p:nvSpPr>
          <p:spPr bwMode="auto">
            <a:xfrm>
              <a:off x="2921" y="2412"/>
              <a:ext cx="8" cy="78"/>
            </a:xfrm>
            <a:custGeom>
              <a:avLst/>
              <a:gdLst>
                <a:gd name="T0" fmla="*/ 20 w 20"/>
                <a:gd name="T1" fmla="*/ 204 h 204"/>
                <a:gd name="T2" fmla="*/ 0 w 20"/>
                <a:gd name="T3" fmla="*/ 204 h 204"/>
                <a:gd name="T4" fmla="*/ 0 w 20"/>
                <a:gd name="T5" fmla="*/ 0 h 204"/>
                <a:gd name="T6" fmla="*/ 20 w 20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4">
                  <a:moveTo>
                    <a:pt x="20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Line 132"/>
            <p:cNvSpPr>
              <a:spLocks noChangeShapeType="1"/>
            </p:cNvSpPr>
            <p:nvPr/>
          </p:nvSpPr>
          <p:spPr bwMode="auto">
            <a:xfrm flipH="1">
              <a:off x="2921" y="2412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Arc 133"/>
            <p:cNvSpPr>
              <a:spLocks/>
            </p:cNvSpPr>
            <p:nvPr/>
          </p:nvSpPr>
          <p:spPr bwMode="auto">
            <a:xfrm>
              <a:off x="2578" y="2250"/>
              <a:ext cx="91" cy="1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37 w 21837"/>
                <a:gd name="T1" fmla="*/ 21599 h 21600"/>
                <a:gd name="T2" fmla="*/ 0 w 21837"/>
                <a:gd name="T3" fmla="*/ 112 h 21600"/>
                <a:gd name="T4" fmla="*/ 21600 w 218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7" h="21600" fill="none" extrusionOk="0">
                  <a:moveTo>
                    <a:pt x="21836" y="21598"/>
                  </a:moveTo>
                  <a:cubicBezTo>
                    <a:pt x="21758" y="21599"/>
                    <a:pt x="21679" y="21599"/>
                    <a:pt x="21600" y="21600"/>
                  </a:cubicBezTo>
                  <a:cubicBezTo>
                    <a:pt x="9714" y="21600"/>
                    <a:pt x="61" y="11997"/>
                    <a:pt x="0" y="111"/>
                  </a:cubicBezTo>
                </a:path>
                <a:path w="21837" h="21600" stroke="0" extrusionOk="0">
                  <a:moveTo>
                    <a:pt x="21836" y="21598"/>
                  </a:moveTo>
                  <a:cubicBezTo>
                    <a:pt x="21758" y="21599"/>
                    <a:pt x="21679" y="21599"/>
                    <a:pt x="21600" y="21600"/>
                  </a:cubicBezTo>
                  <a:cubicBezTo>
                    <a:pt x="9714" y="21600"/>
                    <a:pt x="61" y="11997"/>
                    <a:pt x="0" y="11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Freeform 134"/>
            <p:cNvSpPr>
              <a:spLocks/>
            </p:cNvSpPr>
            <p:nvPr/>
          </p:nvSpPr>
          <p:spPr bwMode="auto">
            <a:xfrm>
              <a:off x="2669" y="2407"/>
              <a:ext cx="8" cy="78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Line 135"/>
            <p:cNvSpPr>
              <a:spLocks noChangeShapeType="1"/>
            </p:cNvSpPr>
            <p:nvPr/>
          </p:nvSpPr>
          <p:spPr bwMode="auto">
            <a:xfrm flipH="1">
              <a:off x="2669" y="2407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Arc 136"/>
            <p:cNvSpPr>
              <a:spLocks/>
            </p:cNvSpPr>
            <p:nvPr/>
          </p:nvSpPr>
          <p:spPr bwMode="auto">
            <a:xfrm>
              <a:off x="2315" y="2307"/>
              <a:ext cx="130" cy="12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80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9" y="21600"/>
                    <a:pt x="98" y="12038"/>
                    <a:pt x="-1" y="180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9" y="21600"/>
                    <a:pt x="98" y="12038"/>
                    <a:pt x="-1" y="180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137"/>
            <p:cNvSpPr>
              <a:spLocks/>
            </p:cNvSpPr>
            <p:nvPr/>
          </p:nvSpPr>
          <p:spPr bwMode="auto">
            <a:xfrm>
              <a:off x="2445" y="2389"/>
              <a:ext cx="9" cy="78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Line 138"/>
            <p:cNvSpPr>
              <a:spLocks noChangeShapeType="1"/>
            </p:cNvSpPr>
            <p:nvPr/>
          </p:nvSpPr>
          <p:spPr bwMode="auto">
            <a:xfrm flipH="1">
              <a:off x="2445" y="2389"/>
              <a:ext cx="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Line 139"/>
            <p:cNvSpPr>
              <a:spLocks noChangeShapeType="1"/>
            </p:cNvSpPr>
            <p:nvPr/>
          </p:nvSpPr>
          <p:spPr bwMode="auto">
            <a:xfrm flipH="1">
              <a:off x="2136" y="2640"/>
              <a:ext cx="178" cy="18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40"/>
            <p:cNvSpPr>
              <a:spLocks/>
            </p:cNvSpPr>
            <p:nvPr/>
          </p:nvSpPr>
          <p:spPr bwMode="auto">
            <a:xfrm>
              <a:off x="2842" y="2119"/>
              <a:ext cx="50" cy="97"/>
            </a:xfrm>
            <a:custGeom>
              <a:avLst/>
              <a:gdLst>
                <a:gd name="T0" fmla="*/ 133 w 133"/>
                <a:gd name="T1" fmla="*/ 255 h 255"/>
                <a:gd name="T2" fmla="*/ 0 w 133"/>
                <a:gd name="T3" fmla="*/ 106 h 255"/>
                <a:gd name="T4" fmla="*/ 0 w 133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255">
                  <a:moveTo>
                    <a:pt x="133" y="255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1"/>
            <p:cNvSpPr>
              <a:spLocks/>
            </p:cNvSpPr>
            <p:nvPr/>
          </p:nvSpPr>
          <p:spPr bwMode="auto">
            <a:xfrm>
              <a:off x="2802" y="2111"/>
              <a:ext cx="79" cy="8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Line 142"/>
            <p:cNvSpPr>
              <a:spLocks noChangeShapeType="1"/>
            </p:cNvSpPr>
            <p:nvPr/>
          </p:nvSpPr>
          <p:spPr bwMode="auto">
            <a:xfrm>
              <a:off x="2802" y="2111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143"/>
            <p:cNvSpPr>
              <a:spLocks/>
            </p:cNvSpPr>
            <p:nvPr/>
          </p:nvSpPr>
          <p:spPr bwMode="auto">
            <a:xfrm>
              <a:off x="2572" y="2119"/>
              <a:ext cx="63" cy="91"/>
            </a:xfrm>
            <a:custGeom>
              <a:avLst/>
              <a:gdLst>
                <a:gd name="T0" fmla="*/ 165 w 165"/>
                <a:gd name="T1" fmla="*/ 240 h 240"/>
                <a:gd name="T2" fmla="*/ 0 w 165"/>
                <a:gd name="T3" fmla="*/ 121 h 240"/>
                <a:gd name="T4" fmla="*/ 0 w 165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40">
                  <a:moveTo>
                    <a:pt x="165" y="24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4"/>
            <p:cNvSpPr>
              <a:spLocks/>
            </p:cNvSpPr>
            <p:nvPr/>
          </p:nvSpPr>
          <p:spPr bwMode="auto">
            <a:xfrm>
              <a:off x="2533" y="2111"/>
              <a:ext cx="78" cy="8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Line 145"/>
            <p:cNvSpPr>
              <a:spLocks noChangeShapeType="1"/>
            </p:cNvSpPr>
            <p:nvPr/>
          </p:nvSpPr>
          <p:spPr bwMode="auto">
            <a:xfrm>
              <a:off x="2533" y="2111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Freeform 146"/>
            <p:cNvSpPr>
              <a:spLocks/>
            </p:cNvSpPr>
            <p:nvPr/>
          </p:nvSpPr>
          <p:spPr bwMode="auto">
            <a:xfrm>
              <a:off x="2326" y="2113"/>
              <a:ext cx="56" cy="97"/>
            </a:xfrm>
            <a:custGeom>
              <a:avLst/>
              <a:gdLst>
                <a:gd name="T0" fmla="*/ 149 w 149"/>
                <a:gd name="T1" fmla="*/ 255 h 255"/>
                <a:gd name="T2" fmla="*/ 0 w 149"/>
                <a:gd name="T3" fmla="*/ 106 h 255"/>
                <a:gd name="T4" fmla="*/ 0 w 149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55">
                  <a:moveTo>
                    <a:pt x="149" y="255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Freeform 147"/>
            <p:cNvSpPr>
              <a:spLocks/>
            </p:cNvSpPr>
            <p:nvPr/>
          </p:nvSpPr>
          <p:spPr bwMode="auto">
            <a:xfrm>
              <a:off x="2287" y="2106"/>
              <a:ext cx="78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Line 148"/>
            <p:cNvSpPr>
              <a:spLocks noChangeShapeType="1"/>
            </p:cNvSpPr>
            <p:nvPr/>
          </p:nvSpPr>
          <p:spPr bwMode="auto">
            <a:xfrm>
              <a:off x="2287" y="210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149"/>
            <p:cNvSpPr>
              <a:spLocks/>
            </p:cNvSpPr>
            <p:nvPr/>
          </p:nvSpPr>
          <p:spPr bwMode="auto">
            <a:xfrm>
              <a:off x="2033" y="2107"/>
              <a:ext cx="75" cy="103"/>
            </a:xfrm>
            <a:custGeom>
              <a:avLst/>
              <a:gdLst>
                <a:gd name="T0" fmla="*/ 195 w 195"/>
                <a:gd name="T1" fmla="*/ 270 h 270"/>
                <a:gd name="T2" fmla="*/ 0 w 195"/>
                <a:gd name="T3" fmla="*/ 121 h 270"/>
                <a:gd name="T4" fmla="*/ 0 w 195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70">
                  <a:moveTo>
                    <a:pt x="195" y="27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Freeform 150"/>
            <p:cNvSpPr>
              <a:spLocks/>
            </p:cNvSpPr>
            <p:nvPr/>
          </p:nvSpPr>
          <p:spPr bwMode="auto">
            <a:xfrm>
              <a:off x="1994" y="2100"/>
              <a:ext cx="79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Line 151"/>
            <p:cNvSpPr>
              <a:spLocks noChangeShapeType="1"/>
            </p:cNvSpPr>
            <p:nvPr/>
          </p:nvSpPr>
          <p:spPr bwMode="auto">
            <a:xfrm>
              <a:off x="1994" y="210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152"/>
            <p:cNvSpPr>
              <a:spLocks/>
            </p:cNvSpPr>
            <p:nvPr/>
          </p:nvSpPr>
          <p:spPr bwMode="auto">
            <a:xfrm>
              <a:off x="1770" y="2119"/>
              <a:ext cx="69" cy="91"/>
            </a:xfrm>
            <a:custGeom>
              <a:avLst/>
              <a:gdLst>
                <a:gd name="T0" fmla="*/ 180 w 180"/>
                <a:gd name="T1" fmla="*/ 240 h 240"/>
                <a:gd name="T2" fmla="*/ 0 w 180"/>
                <a:gd name="T3" fmla="*/ 165 h 240"/>
                <a:gd name="T4" fmla="*/ 0 w 180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240">
                  <a:moveTo>
                    <a:pt x="180" y="240"/>
                  </a:moveTo>
                  <a:lnTo>
                    <a:pt x="0" y="16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Freeform 153"/>
            <p:cNvSpPr>
              <a:spLocks/>
            </p:cNvSpPr>
            <p:nvPr/>
          </p:nvSpPr>
          <p:spPr bwMode="auto">
            <a:xfrm>
              <a:off x="1731" y="2111"/>
              <a:ext cx="78" cy="8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Line 154"/>
            <p:cNvSpPr>
              <a:spLocks noChangeShapeType="1"/>
            </p:cNvSpPr>
            <p:nvPr/>
          </p:nvSpPr>
          <p:spPr bwMode="auto">
            <a:xfrm>
              <a:off x="1731" y="2111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Line 155"/>
            <p:cNvSpPr>
              <a:spLocks noChangeShapeType="1"/>
            </p:cNvSpPr>
            <p:nvPr/>
          </p:nvSpPr>
          <p:spPr bwMode="auto">
            <a:xfrm flipV="1">
              <a:off x="1347" y="1065"/>
              <a:ext cx="1775" cy="129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Freeform 156"/>
            <p:cNvSpPr>
              <a:spLocks/>
            </p:cNvSpPr>
            <p:nvPr/>
          </p:nvSpPr>
          <p:spPr bwMode="auto">
            <a:xfrm>
              <a:off x="3064" y="1065"/>
              <a:ext cx="58" cy="49"/>
            </a:xfrm>
            <a:custGeom>
              <a:avLst/>
              <a:gdLst>
                <a:gd name="T0" fmla="*/ 58 w 58"/>
                <a:gd name="T1" fmla="*/ 0 h 49"/>
                <a:gd name="T2" fmla="*/ 0 w 58"/>
                <a:gd name="T3" fmla="*/ 16 h 49"/>
                <a:gd name="T4" fmla="*/ 24 w 58"/>
                <a:gd name="T5" fmla="*/ 24 h 49"/>
                <a:gd name="T6" fmla="*/ 25 w 58"/>
                <a:gd name="T7" fmla="*/ 49 h 49"/>
                <a:gd name="T8" fmla="*/ 58 w 5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58" y="0"/>
                  </a:moveTo>
                  <a:lnTo>
                    <a:pt x="0" y="16"/>
                  </a:lnTo>
                  <a:lnTo>
                    <a:pt x="24" y="24"/>
                  </a:lnTo>
                  <a:lnTo>
                    <a:pt x="25" y="4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Arc 157"/>
            <p:cNvSpPr>
              <a:spLocks/>
            </p:cNvSpPr>
            <p:nvPr/>
          </p:nvSpPr>
          <p:spPr bwMode="auto">
            <a:xfrm>
              <a:off x="499" y="1462"/>
              <a:ext cx="14" cy="940"/>
            </a:xfrm>
            <a:custGeom>
              <a:avLst/>
              <a:gdLst>
                <a:gd name="G0" fmla="+- 0 0 0"/>
                <a:gd name="G1" fmla="+- 21545 0 0"/>
                <a:gd name="G2" fmla="+- 21600 0 0"/>
                <a:gd name="T0" fmla="*/ 1539 w 21600"/>
                <a:gd name="T1" fmla="*/ 0 h 21565"/>
                <a:gd name="T2" fmla="*/ 21600 w 21600"/>
                <a:gd name="T3" fmla="*/ 21565 h 21565"/>
                <a:gd name="T4" fmla="*/ 0 w 21600"/>
                <a:gd name="T5" fmla="*/ 21545 h 21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65" fill="none" extrusionOk="0">
                  <a:moveTo>
                    <a:pt x="1539" y="-1"/>
                  </a:moveTo>
                  <a:cubicBezTo>
                    <a:pt x="12842" y="807"/>
                    <a:pt x="21600" y="10212"/>
                    <a:pt x="21600" y="21545"/>
                  </a:cubicBezTo>
                  <a:cubicBezTo>
                    <a:pt x="21600" y="21551"/>
                    <a:pt x="21599" y="21558"/>
                    <a:pt x="21599" y="21564"/>
                  </a:cubicBezTo>
                </a:path>
                <a:path w="21600" h="21565" stroke="0" extrusionOk="0">
                  <a:moveTo>
                    <a:pt x="1539" y="-1"/>
                  </a:moveTo>
                  <a:cubicBezTo>
                    <a:pt x="12842" y="807"/>
                    <a:pt x="21600" y="10212"/>
                    <a:pt x="21600" y="21545"/>
                  </a:cubicBezTo>
                  <a:cubicBezTo>
                    <a:pt x="21600" y="21551"/>
                    <a:pt x="21599" y="21558"/>
                    <a:pt x="21599" y="21564"/>
                  </a:cubicBezTo>
                  <a:lnTo>
                    <a:pt x="0" y="21545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Freeform 158"/>
            <p:cNvSpPr>
              <a:spLocks/>
            </p:cNvSpPr>
            <p:nvPr/>
          </p:nvSpPr>
          <p:spPr bwMode="auto">
            <a:xfrm>
              <a:off x="500" y="1082"/>
              <a:ext cx="779" cy="378"/>
            </a:xfrm>
            <a:custGeom>
              <a:avLst/>
              <a:gdLst>
                <a:gd name="T0" fmla="*/ 0 w 2039"/>
                <a:gd name="T1" fmla="*/ 990 h 990"/>
                <a:gd name="T2" fmla="*/ 915 w 2039"/>
                <a:gd name="T3" fmla="*/ 0 h 990"/>
                <a:gd name="T4" fmla="*/ 2039 w 2039"/>
                <a:gd name="T5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9" h="990">
                  <a:moveTo>
                    <a:pt x="0" y="990"/>
                  </a:moveTo>
                  <a:lnTo>
                    <a:pt x="915" y="0"/>
                  </a:lnTo>
                  <a:lnTo>
                    <a:pt x="203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Freeform 159"/>
            <p:cNvSpPr>
              <a:spLocks/>
            </p:cNvSpPr>
            <p:nvPr/>
          </p:nvSpPr>
          <p:spPr bwMode="auto">
            <a:xfrm>
              <a:off x="1223" y="1062"/>
              <a:ext cx="56" cy="40"/>
            </a:xfrm>
            <a:custGeom>
              <a:avLst/>
              <a:gdLst>
                <a:gd name="T0" fmla="*/ 56 w 56"/>
                <a:gd name="T1" fmla="*/ 20 h 40"/>
                <a:gd name="T2" fmla="*/ 0 w 56"/>
                <a:gd name="T3" fmla="*/ 0 h 40"/>
                <a:gd name="T4" fmla="*/ 15 w 56"/>
                <a:gd name="T5" fmla="*/ 20 h 40"/>
                <a:gd name="T6" fmla="*/ 0 w 56"/>
                <a:gd name="T7" fmla="*/ 40 h 40"/>
                <a:gd name="T8" fmla="*/ 56 w 56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56" y="20"/>
                  </a:moveTo>
                  <a:lnTo>
                    <a:pt x="0" y="0"/>
                  </a:lnTo>
                  <a:lnTo>
                    <a:pt x="15" y="20"/>
                  </a:lnTo>
                  <a:lnTo>
                    <a:pt x="0" y="40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0" name="Rectangle 159">
            <a:hlinkClick r:id="rId2" action="ppaction://hlinkfile"/>
          </p:cNvPr>
          <p:cNvSpPr/>
          <p:nvPr/>
        </p:nvSpPr>
        <p:spPr>
          <a:xfrm>
            <a:off x="4876801" y="8077203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526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81000"/>
            <a:ext cx="7261225" cy="8305800"/>
            <a:chOff x="144" y="240"/>
            <a:chExt cx="4574" cy="523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240"/>
              <a:ext cx="3984" cy="5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9" y="25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0" y="25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9" y="24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0" y="24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9" y="24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0" y="24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9" y="23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0" y="23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9" y="2257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2235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29" y="2235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9" y="218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0" y="218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9" y="21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0" y="21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9" y="20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0" y="20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9" y="19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0" y="19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9" y="1886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86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29" y="186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9" y="18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0" y="18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9" y="17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0" y="17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9" y="166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>
              <a:off x="4040" y="166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>
              <a:off x="179" y="15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>
              <a:off x="4040" y="15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35"/>
            <p:cNvSpPr>
              <a:spLocks noChangeShapeType="1"/>
            </p:cNvSpPr>
            <p:nvPr/>
          </p:nvSpPr>
          <p:spPr bwMode="auto">
            <a:xfrm>
              <a:off x="179" y="1519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>
              <a:off x="1640" y="149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37"/>
            <p:cNvSpPr>
              <a:spLocks noChangeShapeType="1"/>
            </p:cNvSpPr>
            <p:nvPr/>
          </p:nvSpPr>
          <p:spPr bwMode="auto">
            <a:xfrm>
              <a:off x="2629" y="149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38"/>
            <p:cNvSpPr>
              <a:spLocks noChangeShapeType="1"/>
            </p:cNvSpPr>
            <p:nvPr/>
          </p:nvSpPr>
          <p:spPr bwMode="auto">
            <a:xfrm>
              <a:off x="179" y="144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>
              <a:off x="4040" y="144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>
              <a:off x="179" y="137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>
              <a:off x="4040" y="137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>
              <a:off x="179" y="129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>
              <a:off x="4040" y="129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>
              <a:off x="179" y="122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45"/>
            <p:cNvSpPr>
              <a:spLocks noChangeShapeType="1"/>
            </p:cNvSpPr>
            <p:nvPr/>
          </p:nvSpPr>
          <p:spPr bwMode="auto">
            <a:xfrm>
              <a:off x="4040" y="122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Line 46"/>
            <p:cNvSpPr>
              <a:spLocks noChangeShapeType="1"/>
            </p:cNvSpPr>
            <p:nvPr/>
          </p:nvSpPr>
          <p:spPr bwMode="auto">
            <a:xfrm>
              <a:off x="179" y="1148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>
              <a:off x="1640" y="112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>
              <a:off x="2629" y="112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>
              <a:off x="179" y="10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>
              <a:off x="4040" y="10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>
              <a:off x="179" y="10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>
              <a:off x="4040" y="10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53"/>
            <p:cNvSpPr>
              <a:spLocks noChangeShapeType="1"/>
            </p:cNvSpPr>
            <p:nvPr/>
          </p:nvSpPr>
          <p:spPr bwMode="auto">
            <a:xfrm>
              <a:off x="179" y="92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Line 54"/>
            <p:cNvSpPr>
              <a:spLocks noChangeShapeType="1"/>
            </p:cNvSpPr>
            <p:nvPr/>
          </p:nvSpPr>
          <p:spPr bwMode="auto">
            <a:xfrm>
              <a:off x="4040" y="92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>
              <a:off x="179" y="85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>
              <a:off x="4040" y="85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>
              <a:off x="179" y="78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>
              <a:off x="1640" y="75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>
              <a:off x="2629" y="75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Line 60"/>
            <p:cNvSpPr>
              <a:spLocks noChangeShapeType="1"/>
            </p:cNvSpPr>
            <p:nvPr/>
          </p:nvSpPr>
          <p:spPr bwMode="auto">
            <a:xfrm>
              <a:off x="179" y="7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>
              <a:off x="4040" y="7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62"/>
            <p:cNvSpPr>
              <a:spLocks noChangeShapeType="1"/>
            </p:cNvSpPr>
            <p:nvPr/>
          </p:nvSpPr>
          <p:spPr bwMode="auto">
            <a:xfrm>
              <a:off x="179" y="6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63"/>
            <p:cNvSpPr>
              <a:spLocks noChangeShapeType="1"/>
            </p:cNvSpPr>
            <p:nvPr/>
          </p:nvSpPr>
          <p:spPr bwMode="auto">
            <a:xfrm>
              <a:off x="4040" y="6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>
              <a:off x="179" y="5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>
              <a:off x="4040" y="5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>
              <a:off x="179" y="4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>
              <a:off x="4040" y="4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Rectangle 68"/>
            <p:cNvSpPr>
              <a:spLocks noChangeArrowheads="1"/>
            </p:cNvSpPr>
            <p:nvPr/>
          </p:nvSpPr>
          <p:spPr bwMode="auto">
            <a:xfrm>
              <a:off x="171" y="415"/>
              <a:ext cx="3920" cy="220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Oval 69"/>
            <p:cNvSpPr>
              <a:spLocks noChangeArrowheads="1"/>
            </p:cNvSpPr>
            <p:nvPr/>
          </p:nvSpPr>
          <p:spPr bwMode="auto">
            <a:xfrm>
              <a:off x="3663" y="2203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Rectangle 70"/>
            <p:cNvSpPr>
              <a:spLocks noChangeArrowheads="1"/>
            </p:cNvSpPr>
            <p:nvPr/>
          </p:nvSpPr>
          <p:spPr bwMode="auto">
            <a:xfrm>
              <a:off x="2444" y="1951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4" name="Oval 71"/>
            <p:cNvSpPr>
              <a:spLocks noChangeArrowheads="1"/>
            </p:cNvSpPr>
            <p:nvPr/>
          </p:nvSpPr>
          <p:spPr bwMode="auto">
            <a:xfrm>
              <a:off x="2274" y="2208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Rectangle 72"/>
            <p:cNvSpPr>
              <a:spLocks noChangeArrowheads="1"/>
            </p:cNvSpPr>
            <p:nvPr/>
          </p:nvSpPr>
          <p:spPr bwMode="auto">
            <a:xfrm>
              <a:off x="1939" y="195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6" name="Oval 73"/>
            <p:cNvSpPr>
              <a:spLocks noChangeArrowheads="1"/>
            </p:cNvSpPr>
            <p:nvPr/>
          </p:nvSpPr>
          <p:spPr bwMode="auto">
            <a:xfrm>
              <a:off x="2027" y="2203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Rectangle 74"/>
            <p:cNvSpPr>
              <a:spLocks noChangeArrowheads="1"/>
            </p:cNvSpPr>
            <p:nvPr/>
          </p:nvSpPr>
          <p:spPr bwMode="auto">
            <a:xfrm>
              <a:off x="1456" y="1951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8" name="Rectangle 75"/>
            <p:cNvSpPr>
              <a:spLocks noChangeArrowheads="1"/>
            </p:cNvSpPr>
            <p:nvPr/>
          </p:nvSpPr>
          <p:spPr bwMode="auto">
            <a:xfrm>
              <a:off x="1774" y="2203"/>
              <a:ext cx="130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Line 76"/>
            <p:cNvSpPr>
              <a:spLocks noChangeShapeType="1"/>
            </p:cNvSpPr>
            <p:nvPr/>
          </p:nvSpPr>
          <p:spPr bwMode="auto">
            <a:xfrm>
              <a:off x="1774" y="2203"/>
              <a:ext cx="127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 flipV="1">
              <a:off x="1774" y="2203"/>
              <a:ext cx="127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Rectangle 78"/>
            <p:cNvSpPr>
              <a:spLocks noChangeArrowheads="1"/>
            </p:cNvSpPr>
            <p:nvPr/>
          </p:nvSpPr>
          <p:spPr bwMode="auto">
            <a:xfrm>
              <a:off x="2285" y="1694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2" name="Oval 79"/>
            <p:cNvSpPr>
              <a:spLocks noChangeArrowheads="1"/>
            </p:cNvSpPr>
            <p:nvPr/>
          </p:nvSpPr>
          <p:spPr bwMode="auto">
            <a:xfrm>
              <a:off x="1522" y="2203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Rectangle 80"/>
            <p:cNvSpPr>
              <a:spLocks noChangeArrowheads="1"/>
            </p:cNvSpPr>
            <p:nvPr/>
          </p:nvSpPr>
          <p:spPr bwMode="auto">
            <a:xfrm>
              <a:off x="1681" y="1733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4" name="Oval 81"/>
            <p:cNvSpPr>
              <a:spLocks noChangeArrowheads="1"/>
            </p:cNvSpPr>
            <p:nvPr/>
          </p:nvSpPr>
          <p:spPr bwMode="auto">
            <a:xfrm>
              <a:off x="1258" y="2203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Rectangle 82"/>
            <p:cNvSpPr>
              <a:spLocks noChangeArrowheads="1"/>
            </p:cNvSpPr>
            <p:nvPr/>
          </p:nvSpPr>
          <p:spPr bwMode="auto">
            <a:xfrm>
              <a:off x="1132" y="167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6" name="Oval 83"/>
            <p:cNvSpPr>
              <a:spLocks noChangeArrowheads="1"/>
            </p:cNvSpPr>
            <p:nvPr/>
          </p:nvSpPr>
          <p:spPr bwMode="auto">
            <a:xfrm>
              <a:off x="397" y="2405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Rectangle 84"/>
            <p:cNvSpPr>
              <a:spLocks noChangeArrowheads="1"/>
            </p:cNvSpPr>
            <p:nvPr/>
          </p:nvSpPr>
          <p:spPr bwMode="auto">
            <a:xfrm>
              <a:off x="918" y="2006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8" name="Oval 85"/>
            <p:cNvSpPr>
              <a:spLocks noChangeArrowheads="1"/>
            </p:cNvSpPr>
            <p:nvPr/>
          </p:nvSpPr>
          <p:spPr bwMode="auto">
            <a:xfrm>
              <a:off x="1044" y="2219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9" name="Rectangle 86"/>
            <p:cNvSpPr>
              <a:spLocks noChangeArrowheads="1"/>
            </p:cNvSpPr>
            <p:nvPr/>
          </p:nvSpPr>
          <p:spPr bwMode="auto">
            <a:xfrm>
              <a:off x="3509" y="1415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0" name="Oval 87"/>
            <p:cNvSpPr>
              <a:spLocks noChangeArrowheads="1"/>
            </p:cNvSpPr>
            <p:nvPr/>
          </p:nvSpPr>
          <p:spPr bwMode="auto">
            <a:xfrm>
              <a:off x="1774" y="2558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1" name="Rectangle 88"/>
            <p:cNvSpPr>
              <a:spLocks noChangeArrowheads="1"/>
            </p:cNvSpPr>
            <p:nvPr/>
          </p:nvSpPr>
          <p:spPr bwMode="auto">
            <a:xfrm>
              <a:off x="545" y="1213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2" name="Oval 89"/>
            <p:cNvSpPr>
              <a:spLocks noChangeArrowheads="1"/>
            </p:cNvSpPr>
            <p:nvPr/>
          </p:nvSpPr>
          <p:spPr bwMode="auto">
            <a:xfrm>
              <a:off x="2252" y="2635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3" name="Rectangle 90"/>
            <p:cNvSpPr>
              <a:spLocks noChangeArrowheads="1"/>
            </p:cNvSpPr>
            <p:nvPr/>
          </p:nvSpPr>
          <p:spPr bwMode="auto">
            <a:xfrm>
              <a:off x="1668" y="1148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4" name="Oval 91"/>
            <p:cNvSpPr>
              <a:spLocks noChangeArrowheads="1"/>
            </p:cNvSpPr>
            <p:nvPr/>
          </p:nvSpPr>
          <p:spPr bwMode="auto">
            <a:xfrm>
              <a:off x="841" y="2389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5" name="Rectangle 92"/>
            <p:cNvSpPr>
              <a:spLocks noChangeArrowheads="1"/>
            </p:cNvSpPr>
            <p:nvPr/>
          </p:nvSpPr>
          <p:spPr bwMode="auto">
            <a:xfrm>
              <a:off x="534" y="1705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6" name="Rectangle 93"/>
            <p:cNvSpPr>
              <a:spLocks noChangeArrowheads="1"/>
            </p:cNvSpPr>
            <p:nvPr/>
          </p:nvSpPr>
          <p:spPr bwMode="auto">
            <a:xfrm>
              <a:off x="235" y="269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7" name="Rectangle 94"/>
            <p:cNvSpPr>
              <a:spLocks noChangeArrowheads="1"/>
            </p:cNvSpPr>
            <p:nvPr/>
          </p:nvSpPr>
          <p:spPr bwMode="auto">
            <a:xfrm>
              <a:off x="243" y="2953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8" name="Rectangle 95"/>
            <p:cNvSpPr>
              <a:spLocks noChangeArrowheads="1"/>
            </p:cNvSpPr>
            <p:nvPr/>
          </p:nvSpPr>
          <p:spPr bwMode="auto">
            <a:xfrm>
              <a:off x="437" y="2953"/>
              <a:ext cx="210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 Eyes to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9" name="Rectangle 96"/>
            <p:cNvSpPr>
              <a:spLocks noChangeArrowheads="1"/>
            </p:cNvSpPr>
            <p:nvPr/>
          </p:nvSpPr>
          <p:spPr bwMode="auto">
            <a:xfrm>
              <a:off x="243" y="3161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0" name="Rectangle 97"/>
            <p:cNvSpPr>
              <a:spLocks noChangeArrowheads="1"/>
            </p:cNvSpPr>
            <p:nvPr/>
          </p:nvSpPr>
          <p:spPr bwMode="auto">
            <a:xfrm>
              <a:off x="466" y="3161"/>
              <a:ext cx="121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1" name="Rectangle 98"/>
            <p:cNvSpPr>
              <a:spLocks noChangeArrowheads="1"/>
            </p:cNvSpPr>
            <p:nvPr/>
          </p:nvSpPr>
          <p:spPr bwMode="auto">
            <a:xfrm>
              <a:off x="243" y="3369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2" name="Rectangle 99"/>
            <p:cNvSpPr>
              <a:spLocks noChangeArrowheads="1"/>
            </p:cNvSpPr>
            <p:nvPr/>
          </p:nvSpPr>
          <p:spPr bwMode="auto">
            <a:xfrm>
              <a:off x="476" y="3369"/>
              <a:ext cx="101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3" name="Rectangle 100"/>
            <p:cNvSpPr>
              <a:spLocks noChangeArrowheads="1"/>
            </p:cNvSpPr>
            <p:nvPr/>
          </p:nvSpPr>
          <p:spPr bwMode="auto">
            <a:xfrm>
              <a:off x="243" y="3576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4" name="Rectangle 101"/>
            <p:cNvSpPr>
              <a:spLocks noChangeArrowheads="1"/>
            </p:cNvSpPr>
            <p:nvPr/>
          </p:nvSpPr>
          <p:spPr bwMode="auto">
            <a:xfrm>
              <a:off x="467" y="3576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5" name="Rectangle 102"/>
            <p:cNvSpPr>
              <a:spLocks noChangeArrowheads="1"/>
            </p:cNvSpPr>
            <p:nvPr/>
          </p:nvSpPr>
          <p:spPr bwMode="auto">
            <a:xfrm>
              <a:off x="243" y="3784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6" name="Rectangle 103"/>
            <p:cNvSpPr>
              <a:spLocks noChangeArrowheads="1"/>
            </p:cNvSpPr>
            <p:nvPr/>
          </p:nvSpPr>
          <p:spPr bwMode="auto">
            <a:xfrm>
              <a:off x="432" y="3784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7" name="Rectangle 104"/>
            <p:cNvSpPr>
              <a:spLocks noChangeArrowheads="1"/>
            </p:cNvSpPr>
            <p:nvPr/>
          </p:nvSpPr>
          <p:spPr bwMode="auto">
            <a:xfrm>
              <a:off x="243" y="3992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8" name="Rectangle 105"/>
            <p:cNvSpPr>
              <a:spLocks noChangeArrowheads="1"/>
            </p:cNvSpPr>
            <p:nvPr/>
          </p:nvSpPr>
          <p:spPr bwMode="auto">
            <a:xfrm>
              <a:off x="432" y="3992"/>
              <a:ext cx="137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 pattern. Beat corner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9" name="Rectangle 106"/>
            <p:cNvSpPr>
              <a:spLocks noChangeArrowheads="1"/>
            </p:cNvSpPr>
            <p:nvPr/>
          </p:nvSpPr>
          <p:spPr bwMode="auto">
            <a:xfrm>
              <a:off x="243" y="4200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0" name="Rectangle 107"/>
            <p:cNvSpPr>
              <a:spLocks noChangeArrowheads="1"/>
            </p:cNvSpPr>
            <p:nvPr/>
          </p:nvSpPr>
          <p:spPr bwMode="auto">
            <a:xfrm>
              <a:off x="488" y="4200"/>
              <a:ext cx="316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:15 yd. Hook inside.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Converst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to an In pattern vs. man. You must get open.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1" name="Rectangle 108"/>
            <p:cNvSpPr>
              <a:spLocks noChangeArrowheads="1"/>
            </p:cNvSpPr>
            <p:nvPr/>
          </p:nvSpPr>
          <p:spPr bwMode="auto">
            <a:xfrm>
              <a:off x="243" y="4407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2" name="Rectangle 109"/>
            <p:cNvSpPr>
              <a:spLocks noChangeArrowheads="1"/>
            </p:cNvSpPr>
            <p:nvPr/>
          </p:nvSpPr>
          <p:spPr bwMode="auto">
            <a:xfrm>
              <a:off x="503" y="4407"/>
              <a:ext cx="319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:3 step drop behind PST.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#1. Backside high/low is #2.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3" name="Rectangle 110"/>
            <p:cNvSpPr>
              <a:spLocks noChangeArrowheads="1"/>
            </p:cNvSpPr>
            <p:nvPr/>
          </p:nvSpPr>
          <p:spPr bwMode="auto">
            <a:xfrm>
              <a:off x="243" y="4615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4" name="Rectangle 111"/>
            <p:cNvSpPr>
              <a:spLocks noChangeArrowheads="1"/>
            </p:cNvSpPr>
            <p:nvPr/>
          </p:nvSpPr>
          <p:spPr bwMode="auto">
            <a:xfrm>
              <a:off x="494" y="4615"/>
              <a:ext cx="31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:Hook outside @ 12 yds. Slide out to get open. You are HOT. Run arrow.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5" name="Rectangle 112"/>
            <p:cNvSpPr>
              <a:spLocks noChangeArrowheads="1"/>
            </p:cNvSpPr>
            <p:nvPr/>
          </p:nvSpPr>
          <p:spPr bwMode="auto">
            <a:xfrm>
              <a:off x="243" y="4823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6" name="Rectangle 113"/>
            <p:cNvSpPr>
              <a:spLocks noChangeArrowheads="1"/>
            </p:cNvSpPr>
            <p:nvPr/>
          </p:nvSpPr>
          <p:spPr bwMode="auto">
            <a:xfrm>
              <a:off x="480" y="4823"/>
              <a:ext cx="423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:Check release. Block #4 if 2 LB's blitz backside. Run dash route if no blitz between #'s and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7" name="Rectangle 114"/>
            <p:cNvSpPr>
              <a:spLocks noChangeArrowheads="1"/>
            </p:cNvSpPr>
            <p:nvPr/>
          </p:nvSpPr>
          <p:spPr bwMode="auto">
            <a:xfrm>
              <a:off x="243" y="5031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8" name="Rectangle 115"/>
            <p:cNvSpPr>
              <a:spLocks noChangeArrowheads="1"/>
            </p:cNvSpPr>
            <p:nvPr/>
          </p:nvSpPr>
          <p:spPr bwMode="auto">
            <a:xfrm>
              <a:off x="533" y="5031"/>
              <a:ext cx="210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 Eyes to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9" name="Rectangle 116"/>
            <p:cNvSpPr>
              <a:spLocks noChangeArrowheads="1"/>
            </p:cNvSpPr>
            <p:nvPr/>
          </p:nvSpPr>
          <p:spPr bwMode="auto">
            <a:xfrm>
              <a:off x="243" y="5238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0" name="Rectangle 117"/>
            <p:cNvSpPr>
              <a:spLocks noChangeArrowheads="1"/>
            </p:cNvSpPr>
            <p:nvPr/>
          </p:nvSpPr>
          <p:spPr bwMode="auto">
            <a:xfrm>
              <a:off x="1537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1" name="Rectangle 118"/>
            <p:cNvSpPr>
              <a:spLocks noChangeArrowheads="1"/>
            </p:cNvSpPr>
            <p:nvPr/>
          </p:nvSpPr>
          <p:spPr bwMode="auto">
            <a:xfrm>
              <a:off x="1922" y="267"/>
              <a:ext cx="1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6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TrLG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Pass 5 Far Hook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2" name="Freeform 119"/>
            <p:cNvSpPr>
              <a:spLocks/>
            </p:cNvSpPr>
            <p:nvPr/>
          </p:nvSpPr>
          <p:spPr bwMode="auto">
            <a:xfrm>
              <a:off x="417" y="669"/>
              <a:ext cx="476" cy="1721"/>
            </a:xfrm>
            <a:custGeom>
              <a:avLst/>
              <a:gdLst>
                <a:gd name="T0" fmla="*/ 124 w 1300"/>
                <a:gd name="T1" fmla="*/ 4722 h 4722"/>
                <a:gd name="T2" fmla="*/ 107 w 1300"/>
                <a:gd name="T3" fmla="*/ 1606 h 4722"/>
                <a:gd name="T4" fmla="*/ 0 w 1300"/>
                <a:gd name="T5" fmla="*/ 1453 h 4722"/>
                <a:gd name="T6" fmla="*/ 1300 w 1300"/>
                <a:gd name="T7" fmla="*/ 0 h 4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0" h="4722">
                  <a:moveTo>
                    <a:pt x="124" y="4722"/>
                  </a:moveTo>
                  <a:lnTo>
                    <a:pt x="107" y="1606"/>
                  </a:lnTo>
                  <a:lnTo>
                    <a:pt x="0" y="1453"/>
                  </a:lnTo>
                  <a:lnTo>
                    <a:pt x="13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3" name="Freeform 120"/>
            <p:cNvSpPr>
              <a:spLocks/>
            </p:cNvSpPr>
            <p:nvPr/>
          </p:nvSpPr>
          <p:spPr bwMode="auto">
            <a:xfrm>
              <a:off x="841" y="669"/>
              <a:ext cx="52" cy="54"/>
            </a:xfrm>
            <a:custGeom>
              <a:avLst/>
              <a:gdLst>
                <a:gd name="T0" fmla="*/ 52 w 52"/>
                <a:gd name="T1" fmla="*/ 0 h 54"/>
                <a:gd name="T2" fmla="*/ 0 w 52"/>
                <a:gd name="T3" fmla="*/ 27 h 54"/>
                <a:gd name="T4" fmla="*/ 24 w 52"/>
                <a:gd name="T5" fmla="*/ 31 h 54"/>
                <a:gd name="T6" fmla="*/ 31 w 52"/>
                <a:gd name="T7" fmla="*/ 54 h 54"/>
                <a:gd name="T8" fmla="*/ 52 w 5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4">
                  <a:moveTo>
                    <a:pt x="52" y="0"/>
                  </a:moveTo>
                  <a:lnTo>
                    <a:pt x="0" y="27"/>
                  </a:lnTo>
                  <a:lnTo>
                    <a:pt x="24" y="31"/>
                  </a:lnTo>
                  <a:lnTo>
                    <a:pt x="31" y="5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4" name="Freeform 121"/>
            <p:cNvSpPr>
              <a:spLocks/>
            </p:cNvSpPr>
            <p:nvPr/>
          </p:nvSpPr>
          <p:spPr bwMode="auto">
            <a:xfrm>
              <a:off x="984" y="2148"/>
              <a:ext cx="77" cy="82"/>
            </a:xfrm>
            <a:custGeom>
              <a:avLst/>
              <a:gdLst>
                <a:gd name="T0" fmla="*/ 211 w 211"/>
                <a:gd name="T1" fmla="*/ 226 h 226"/>
                <a:gd name="T2" fmla="*/ 15 w 211"/>
                <a:gd name="T3" fmla="*/ 105 h 226"/>
                <a:gd name="T4" fmla="*/ 0 w 211"/>
                <a:gd name="T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26">
                  <a:moveTo>
                    <a:pt x="211" y="226"/>
                  </a:moveTo>
                  <a:lnTo>
                    <a:pt x="15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5" name="Freeform 122"/>
            <p:cNvSpPr>
              <a:spLocks/>
            </p:cNvSpPr>
            <p:nvPr/>
          </p:nvSpPr>
          <p:spPr bwMode="auto">
            <a:xfrm>
              <a:off x="945" y="2136"/>
              <a:ext cx="77" cy="17"/>
            </a:xfrm>
            <a:custGeom>
              <a:avLst/>
              <a:gdLst>
                <a:gd name="T0" fmla="*/ 209 w 211"/>
                <a:gd name="T1" fmla="*/ 0 h 49"/>
                <a:gd name="T2" fmla="*/ 211 w 211"/>
                <a:gd name="T3" fmla="*/ 20 h 49"/>
                <a:gd name="T4" fmla="*/ 2 w 211"/>
                <a:gd name="T5" fmla="*/ 49 h 49"/>
                <a:gd name="T6" fmla="*/ 0 w 211"/>
                <a:gd name="T7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09" y="0"/>
                  </a:moveTo>
                  <a:lnTo>
                    <a:pt x="211" y="20"/>
                  </a:lnTo>
                  <a:lnTo>
                    <a:pt x="2" y="49"/>
                  </a:lnTo>
                  <a:lnTo>
                    <a:pt x="0" y="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6" name="Line 123"/>
            <p:cNvSpPr>
              <a:spLocks noChangeShapeType="1"/>
            </p:cNvSpPr>
            <p:nvPr/>
          </p:nvSpPr>
          <p:spPr bwMode="auto">
            <a:xfrm>
              <a:off x="945" y="214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7" name="Line 124"/>
            <p:cNvSpPr>
              <a:spLocks noChangeShapeType="1"/>
            </p:cNvSpPr>
            <p:nvPr/>
          </p:nvSpPr>
          <p:spPr bwMode="auto">
            <a:xfrm flipH="1">
              <a:off x="1625" y="2614"/>
              <a:ext cx="152" cy="2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8" name="Arc 125"/>
            <p:cNvSpPr>
              <a:spLocks/>
            </p:cNvSpPr>
            <p:nvPr/>
          </p:nvSpPr>
          <p:spPr bwMode="auto">
            <a:xfrm>
              <a:off x="1782" y="2206"/>
              <a:ext cx="101" cy="1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11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3" y="21600"/>
                    <a:pt x="61" y="11996"/>
                    <a:pt x="0" y="11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3" y="21600"/>
                    <a:pt x="61" y="11996"/>
                    <a:pt x="0" y="11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9" name="Freeform 126"/>
            <p:cNvSpPr>
              <a:spLocks/>
            </p:cNvSpPr>
            <p:nvPr/>
          </p:nvSpPr>
          <p:spPr bwMode="auto">
            <a:xfrm>
              <a:off x="1849" y="2384"/>
              <a:ext cx="72" cy="42"/>
            </a:xfrm>
            <a:custGeom>
              <a:avLst/>
              <a:gdLst>
                <a:gd name="T0" fmla="*/ 9 w 196"/>
                <a:gd name="T1" fmla="*/ 115 h 115"/>
                <a:gd name="T2" fmla="*/ 0 w 196"/>
                <a:gd name="T3" fmla="*/ 98 h 115"/>
                <a:gd name="T4" fmla="*/ 187 w 196"/>
                <a:gd name="T5" fmla="*/ 0 h 115"/>
                <a:gd name="T6" fmla="*/ 196 w 196"/>
                <a:gd name="T7" fmla="*/ 1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5">
                  <a:moveTo>
                    <a:pt x="9" y="115"/>
                  </a:moveTo>
                  <a:lnTo>
                    <a:pt x="0" y="98"/>
                  </a:lnTo>
                  <a:lnTo>
                    <a:pt x="187" y="0"/>
                  </a:lnTo>
                  <a:lnTo>
                    <a:pt x="196" y="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0" name="Line 127"/>
            <p:cNvSpPr>
              <a:spLocks noChangeShapeType="1"/>
            </p:cNvSpPr>
            <p:nvPr/>
          </p:nvSpPr>
          <p:spPr bwMode="auto">
            <a:xfrm flipH="1" flipV="1">
              <a:off x="1917" y="2384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1" name="Arc 128"/>
            <p:cNvSpPr>
              <a:spLocks/>
            </p:cNvSpPr>
            <p:nvPr/>
          </p:nvSpPr>
          <p:spPr bwMode="auto">
            <a:xfrm>
              <a:off x="2046" y="2234"/>
              <a:ext cx="77" cy="1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34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2" y="21600"/>
                    <a:pt x="74" y="12010"/>
                    <a:pt x="0" y="133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2" y="21600"/>
                    <a:pt x="74" y="12010"/>
                    <a:pt x="0" y="13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2" name="Freeform 129"/>
            <p:cNvSpPr>
              <a:spLocks/>
            </p:cNvSpPr>
            <p:nvPr/>
          </p:nvSpPr>
          <p:spPr bwMode="auto">
            <a:xfrm>
              <a:off x="2088" y="2380"/>
              <a:ext cx="74" cy="40"/>
            </a:xfrm>
            <a:custGeom>
              <a:avLst/>
              <a:gdLst>
                <a:gd name="T0" fmla="*/ 8 w 200"/>
                <a:gd name="T1" fmla="*/ 109 h 109"/>
                <a:gd name="T2" fmla="*/ 0 w 200"/>
                <a:gd name="T3" fmla="*/ 90 h 109"/>
                <a:gd name="T4" fmla="*/ 192 w 200"/>
                <a:gd name="T5" fmla="*/ 0 h 109"/>
                <a:gd name="T6" fmla="*/ 200 w 200"/>
                <a:gd name="T7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9">
                  <a:moveTo>
                    <a:pt x="8" y="109"/>
                  </a:moveTo>
                  <a:lnTo>
                    <a:pt x="0" y="90"/>
                  </a:lnTo>
                  <a:lnTo>
                    <a:pt x="192" y="0"/>
                  </a:lnTo>
                  <a:lnTo>
                    <a:pt x="200" y="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3" name="Line 130"/>
            <p:cNvSpPr>
              <a:spLocks noChangeShapeType="1"/>
            </p:cNvSpPr>
            <p:nvPr/>
          </p:nvSpPr>
          <p:spPr bwMode="auto">
            <a:xfrm flipH="1" flipV="1">
              <a:off x="2159" y="2380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4" name="Arc 131"/>
            <p:cNvSpPr>
              <a:spLocks/>
            </p:cNvSpPr>
            <p:nvPr/>
          </p:nvSpPr>
          <p:spPr bwMode="auto">
            <a:xfrm>
              <a:off x="2291" y="2234"/>
              <a:ext cx="112" cy="15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92 w 21792"/>
                <a:gd name="T1" fmla="*/ 21599 h 21600"/>
                <a:gd name="T2" fmla="*/ 0 w 21792"/>
                <a:gd name="T3" fmla="*/ 139 h 21600"/>
                <a:gd name="T4" fmla="*/ 21600 w 2179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2" h="21600" fill="none" extrusionOk="0">
                  <a:moveTo>
                    <a:pt x="21792" y="21599"/>
                  </a:moveTo>
                  <a:cubicBezTo>
                    <a:pt x="21728" y="21599"/>
                    <a:pt x="21664" y="21599"/>
                    <a:pt x="21600" y="21600"/>
                  </a:cubicBezTo>
                  <a:cubicBezTo>
                    <a:pt x="9724" y="21600"/>
                    <a:pt x="76" y="12013"/>
                    <a:pt x="0" y="138"/>
                  </a:cubicBezTo>
                </a:path>
                <a:path w="21792" h="21600" stroke="0" extrusionOk="0">
                  <a:moveTo>
                    <a:pt x="21792" y="21599"/>
                  </a:moveTo>
                  <a:cubicBezTo>
                    <a:pt x="21728" y="21599"/>
                    <a:pt x="21664" y="21599"/>
                    <a:pt x="21600" y="21600"/>
                  </a:cubicBezTo>
                  <a:cubicBezTo>
                    <a:pt x="9724" y="21600"/>
                    <a:pt x="76" y="12013"/>
                    <a:pt x="0" y="13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5" name="Freeform 132"/>
            <p:cNvSpPr>
              <a:spLocks/>
            </p:cNvSpPr>
            <p:nvPr/>
          </p:nvSpPr>
          <p:spPr bwMode="auto">
            <a:xfrm>
              <a:off x="2372" y="2369"/>
              <a:ext cx="66" cy="51"/>
            </a:xfrm>
            <a:custGeom>
              <a:avLst/>
              <a:gdLst>
                <a:gd name="T0" fmla="*/ 11 w 181"/>
                <a:gd name="T1" fmla="*/ 141 h 141"/>
                <a:gd name="T2" fmla="*/ 0 w 181"/>
                <a:gd name="T3" fmla="*/ 124 h 141"/>
                <a:gd name="T4" fmla="*/ 171 w 181"/>
                <a:gd name="T5" fmla="*/ 0 h 141"/>
                <a:gd name="T6" fmla="*/ 181 w 181"/>
                <a:gd name="T7" fmla="*/ 1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41">
                  <a:moveTo>
                    <a:pt x="11" y="141"/>
                  </a:moveTo>
                  <a:lnTo>
                    <a:pt x="0" y="124"/>
                  </a:lnTo>
                  <a:lnTo>
                    <a:pt x="171" y="0"/>
                  </a:lnTo>
                  <a:lnTo>
                    <a:pt x="181" y="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6" name="Line 133"/>
            <p:cNvSpPr>
              <a:spLocks noChangeShapeType="1"/>
            </p:cNvSpPr>
            <p:nvPr/>
          </p:nvSpPr>
          <p:spPr bwMode="auto">
            <a:xfrm flipH="1" flipV="1">
              <a:off x="2435" y="2369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" name="Freeform 134"/>
            <p:cNvSpPr>
              <a:spLocks/>
            </p:cNvSpPr>
            <p:nvPr/>
          </p:nvSpPr>
          <p:spPr bwMode="auto">
            <a:xfrm>
              <a:off x="2291" y="2123"/>
              <a:ext cx="51" cy="84"/>
            </a:xfrm>
            <a:custGeom>
              <a:avLst/>
              <a:gdLst>
                <a:gd name="T0" fmla="*/ 138 w 138"/>
                <a:gd name="T1" fmla="*/ 230 h 230"/>
                <a:gd name="T2" fmla="*/ 0 w 138"/>
                <a:gd name="T3" fmla="*/ 92 h 230"/>
                <a:gd name="T4" fmla="*/ 0 w 138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230">
                  <a:moveTo>
                    <a:pt x="138" y="230"/>
                  </a:moveTo>
                  <a:lnTo>
                    <a:pt x="0" y="9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" name="Freeform 135"/>
            <p:cNvSpPr>
              <a:spLocks/>
            </p:cNvSpPr>
            <p:nvPr/>
          </p:nvSpPr>
          <p:spPr bwMode="auto">
            <a:xfrm>
              <a:off x="2253" y="2116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" name="Line 136"/>
            <p:cNvSpPr>
              <a:spLocks noChangeShapeType="1"/>
            </p:cNvSpPr>
            <p:nvPr/>
          </p:nvSpPr>
          <p:spPr bwMode="auto">
            <a:xfrm>
              <a:off x="2253" y="21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" name="Freeform 137"/>
            <p:cNvSpPr>
              <a:spLocks/>
            </p:cNvSpPr>
            <p:nvPr/>
          </p:nvSpPr>
          <p:spPr bwMode="auto">
            <a:xfrm>
              <a:off x="2028" y="2129"/>
              <a:ext cx="45" cy="78"/>
            </a:xfrm>
            <a:custGeom>
              <a:avLst/>
              <a:gdLst>
                <a:gd name="T0" fmla="*/ 123 w 123"/>
                <a:gd name="T1" fmla="*/ 213 h 213"/>
                <a:gd name="T2" fmla="*/ 0 w 123"/>
                <a:gd name="T3" fmla="*/ 107 h 213"/>
                <a:gd name="T4" fmla="*/ 0 w 12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13">
                  <a:moveTo>
                    <a:pt x="123" y="213"/>
                  </a:moveTo>
                  <a:lnTo>
                    <a:pt x="0" y="10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" name="Freeform 138"/>
            <p:cNvSpPr>
              <a:spLocks/>
            </p:cNvSpPr>
            <p:nvPr/>
          </p:nvSpPr>
          <p:spPr bwMode="auto">
            <a:xfrm>
              <a:off x="1990" y="2122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" name="Line 139"/>
            <p:cNvSpPr>
              <a:spLocks noChangeShapeType="1"/>
            </p:cNvSpPr>
            <p:nvPr/>
          </p:nvSpPr>
          <p:spPr bwMode="auto">
            <a:xfrm>
              <a:off x="1990" y="21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" name="Freeform 140"/>
            <p:cNvSpPr>
              <a:spLocks/>
            </p:cNvSpPr>
            <p:nvPr/>
          </p:nvSpPr>
          <p:spPr bwMode="auto">
            <a:xfrm>
              <a:off x="1704" y="2113"/>
              <a:ext cx="84" cy="83"/>
            </a:xfrm>
            <a:custGeom>
              <a:avLst/>
              <a:gdLst>
                <a:gd name="T0" fmla="*/ 230 w 230"/>
                <a:gd name="T1" fmla="*/ 230 h 230"/>
                <a:gd name="T2" fmla="*/ 0 w 230"/>
                <a:gd name="T3" fmla="*/ 91 h 230"/>
                <a:gd name="T4" fmla="*/ 0 w 230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230">
                  <a:moveTo>
                    <a:pt x="230" y="230"/>
                  </a:moveTo>
                  <a:lnTo>
                    <a:pt x="0" y="9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4" name="Freeform 141"/>
            <p:cNvSpPr>
              <a:spLocks/>
            </p:cNvSpPr>
            <p:nvPr/>
          </p:nvSpPr>
          <p:spPr bwMode="auto">
            <a:xfrm>
              <a:off x="1666" y="2105"/>
              <a:ext cx="76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" name="Line 142"/>
            <p:cNvSpPr>
              <a:spLocks noChangeShapeType="1"/>
            </p:cNvSpPr>
            <p:nvPr/>
          </p:nvSpPr>
          <p:spPr bwMode="auto">
            <a:xfrm>
              <a:off x="1666" y="2105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6" name="Freeform 143"/>
            <p:cNvSpPr>
              <a:spLocks/>
            </p:cNvSpPr>
            <p:nvPr/>
          </p:nvSpPr>
          <p:spPr bwMode="auto">
            <a:xfrm>
              <a:off x="1525" y="2113"/>
              <a:ext cx="45" cy="89"/>
            </a:xfrm>
            <a:custGeom>
              <a:avLst/>
              <a:gdLst>
                <a:gd name="T0" fmla="*/ 124 w 124"/>
                <a:gd name="T1" fmla="*/ 244 h 244"/>
                <a:gd name="T2" fmla="*/ 0 w 124"/>
                <a:gd name="T3" fmla="*/ 61 h 244"/>
                <a:gd name="T4" fmla="*/ 0 w 124"/>
                <a:gd name="T5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" h="244">
                  <a:moveTo>
                    <a:pt x="124" y="244"/>
                  </a:moveTo>
                  <a:lnTo>
                    <a:pt x="0" y="6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7" name="Freeform 144"/>
            <p:cNvSpPr>
              <a:spLocks/>
            </p:cNvSpPr>
            <p:nvPr/>
          </p:nvSpPr>
          <p:spPr bwMode="auto">
            <a:xfrm>
              <a:off x="1487" y="2105"/>
              <a:ext cx="76" cy="8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8" name="Line 145"/>
            <p:cNvSpPr>
              <a:spLocks noChangeShapeType="1"/>
            </p:cNvSpPr>
            <p:nvPr/>
          </p:nvSpPr>
          <p:spPr bwMode="auto">
            <a:xfrm>
              <a:off x="1487" y="2105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9" name="Freeform 146"/>
            <p:cNvSpPr>
              <a:spLocks/>
            </p:cNvSpPr>
            <p:nvPr/>
          </p:nvSpPr>
          <p:spPr bwMode="auto">
            <a:xfrm>
              <a:off x="1245" y="2113"/>
              <a:ext cx="56" cy="100"/>
            </a:xfrm>
            <a:custGeom>
              <a:avLst/>
              <a:gdLst>
                <a:gd name="T0" fmla="*/ 154 w 154"/>
                <a:gd name="T1" fmla="*/ 274 h 274"/>
                <a:gd name="T2" fmla="*/ 0 w 154"/>
                <a:gd name="T3" fmla="*/ 138 h 274"/>
                <a:gd name="T4" fmla="*/ 0 w 154"/>
                <a:gd name="T5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274">
                  <a:moveTo>
                    <a:pt x="154" y="274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0" name="Freeform 147"/>
            <p:cNvSpPr>
              <a:spLocks/>
            </p:cNvSpPr>
            <p:nvPr/>
          </p:nvSpPr>
          <p:spPr bwMode="auto">
            <a:xfrm>
              <a:off x="1207" y="2105"/>
              <a:ext cx="76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1" name="Line 148"/>
            <p:cNvSpPr>
              <a:spLocks noChangeShapeType="1"/>
            </p:cNvSpPr>
            <p:nvPr/>
          </p:nvSpPr>
          <p:spPr bwMode="auto">
            <a:xfrm>
              <a:off x="1207" y="2105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2" name="Line 149"/>
            <p:cNvSpPr>
              <a:spLocks noChangeShapeType="1"/>
            </p:cNvSpPr>
            <p:nvPr/>
          </p:nvSpPr>
          <p:spPr bwMode="auto">
            <a:xfrm flipV="1">
              <a:off x="921" y="1483"/>
              <a:ext cx="0" cy="9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3" name="Arc 150"/>
            <p:cNvSpPr>
              <a:spLocks/>
            </p:cNvSpPr>
            <p:nvPr/>
          </p:nvSpPr>
          <p:spPr bwMode="auto">
            <a:xfrm>
              <a:off x="843" y="1394"/>
              <a:ext cx="77" cy="8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41"/>
                <a:gd name="T2" fmla="*/ 21599 w 21600"/>
                <a:gd name="T3" fmla="*/ 21841 h 21841"/>
                <a:gd name="T4" fmla="*/ 0 w 21600"/>
                <a:gd name="T5" fmla="*/ 21600 h 2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4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80"/>
                    <a:pt x="21599" y="21760"/>
                    <a:pt x="21598" y="21840"/>
                  </a:cubicBezTo>
                </a:path>
                <a:path w="21600" h="2184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80"/>
                    <a:pt x="21599" y="21760"/>
                    <a:pt x="21598" y="2184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4" name="Arc 151"/>
            <p:cNvSpPr>
              <a:spLocks/>
            </p:cNvSpPr>
            <p:nvPr/>
          </p:nvSpPr>
          <p:spPr bwMode="auto">
            <a:xfrm>
              <a:off x="742" y="1394"/>
              <a:ext cx="101" cy="9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5" name="Line 152"/>
            <p:cNvSpPr>
              <a:spLocks noChangeShapeType="1"/>
            </p:cNvSpPr>
            <p:nvPr/>
          </p:nvSpPr>
          <p:spPr bwMode="auto">
            <a:xfrm flipH="1">
              <a:off x="664" y="1488"/>
              <a:ext cx="7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6" name="Freeform 153"/>
            <p:cNvSpPr>
              <a:spLocks/>
            </p:cNvSpPr>
            <p:nvPr/>
          </p:nvSpPr>
          <p:spPr bwMode="auto">
            <a:xfrm>
              <a:off x="664" y="1469"/>
              <a:ext cx="55" cy="39"/>
            </a:xfrm>
            <a:custGeom>
              <a:avLst/>
              <a:gdLst>
                <a:gd name="T0" fmla="*/ 0 w 55"/>
                <a:gd name="T1" fmla="*/ 19 h 39"/>
                <a:gd name="T2" fmla="*/ 55 w 55"/>
                <a:gd name="T3" fmla="*/ 39 h 39"/>
                <a:gd name="T4" fmla="*/ 41 w 55"/>
                <a:gd name="T5" fmla="*/ 19 h 39"/>
                <a:gd name="T6" fmla="*/ 55 w 55"/>
                <a:gd name="T7" fmla="*/ 0 h 39"/>
                <a:gd name="T8" fmla="*/ 0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19"/>
                  </a:moveTo>
                  <a:lnTo>
                    <a:pt x="55" y="39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7" name="Line 154"/>
            <p:cNvSpPr>
              <a:spLocks noChangeShapeType="1"/>
            </p:cNvSpPr>
            <p:nvPr/>
          </p:nvSpPr>
          <p:spPr bwMode="auto">
            <a:xfrm flipV="1">
              <a:off x="3673" y="1099"/>
              <a:ext cx="0" cy="11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8" name="Arc 155"/>
            <p:cNvSpPr>
              <a:spLocks/>
            </p:cNvSpPr>
            <p:nvPr/>
          </p:nvSpPr>
          <p:spPr bwMode="auto">
            <a:xfrm>
              <a:off x="3572" y="959"/>
              <a:ext cx="100" cy="14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753"/>
                <a:gd name="T2" fmla="*/ 21599 w 21600"/>
                <a:gd name="T3" fmla="*/ 21753 h 21753"/>
                <a:gd name="T4" fmla="*/ 0 w 21600"/>
                <a:gd name="T5" fmla="*/ 21600 h 2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3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51"/>
                    <a:pt x="21599" y="21702"/>
                    <a:pt x="21599" y="21753"/>
                  </a:cubicBezTo>
                </a:path>
                <a:path w="21600" h="21753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51"/>
                    <a:pt x="21599" y="21702"/>
                    <a:pt x="21599" y="2175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9" name="Arc 156"/>
            <p:cNvSpPr>
              <a:spLocks/>
            </p:cNvSpPr>
            <p:nvPr/>
          </p:nvSpPr>
          <p:spPr bwMode="auto">
            <a:xfrm>
              <a:off x="3460" y="959"/>
              <a:ext cx="112" cy="7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93"/>
                <a:gd name="T1" fmla="*/ 21600 h 21600"/>
                <a:gd name="T2" fmla="*/ 21793 w 21793"/>
                <a:gd name="T3" fmla="*/ 1 h 21600"/>
                <a:gd name="T4" fmla="*/ 21600 w 2179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3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64" y="0"/>
                    <a:pt x="21728" y="0"/>
                    <a:pt x="21793" y="0"/>
                  </a:cubicBezTo>
                </a:path>
                <a:path w="21793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64" y="0"/>
                    <a:pt x="21728" y="0"/>
                    <a:pt x="2179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0" name="Arc 157"/>
            <p:cNvSpPr>
              <a:spLocks/>
            </p:cNvSpPr>
            <p:nvPr/>
          </p:nvSpPr>
          <p:spPr bwMode="auto">
            <a:xfrm>
              <a:off x="3455" y="1037"/>
              <a:ext cx="5" cy="5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1" name="Line 158"/>
            <p:cNvSpPr>
              <a:spLocks noChangeShapeType="1"/>
            </p:cNvSpPr>
            <p:nvPr/>
          </p:nvSpPr>
          <p:spPr bwMode="auto">
            <a:xfrm flipH="1">
              <a:off x="3097" y="1093"/>
              <a:ext cx="35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2" name="Freeform 159"/>
            <p:cNvSpPr>
              <a:spLocks/>
            </p:cNvSpPr>
            <p:nvPr/>
          </p:nvSpPr>
          <p:spPr bwMode="auto">
            <a:xfrm>
              <a:off x="3097" y="1074"/>
              <a:ext cx="54" cy="39"/>
            </a:xfrm>
            <a:custGeom>
              <a:avLst/>
              <a:gdLst>
                <a:gd name="T0" fmla="*/ 0 w 54"/>
                <a:gd name="T1" fmla="*/ 19 h 39"/>
                <a:gd name="T2" fmla="*/ 54 w 54"/>
                <a:gd name="T3" fmla="*/ 39 h 39"/>
                <a:gd name="T4" fmla="*/ 41 w 54"/>
                <a:gd name="T5" fmla="*/ 19 h 39"/>
                <a:gd name="T6" fmla="*/ 54 w 54"/>
                <a:gd name="T7" fmla="*/ 0 h 39"/>
                <a:gd name="T8" fmla="*/ 0 w 54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19"/>
                  </a:moveTo>
                  <a:lnTo>
                    <a:pt x="54" y="39"/>
                  </a:lnTo>
                  <a:lnTo>
                    <a:pt x="41" y="19"/>
                  </a:lnTo>
                  <a:lnTo>
                    <a:pt x="5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3" name="Arc 160"/>
            <p:cNvSpPr>
              <a:spLocks/>
            </p:cNvSpPr>
            <p:nvPr/>
          </p:nvSpPr>
          <p:spPr bwMode="auto">
            <a:xfrm>
              <a:off x="2394" y="2563"/>
              <a:ext cx="159" cy="1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79 h 21600"/>
                <a:gd name="T2" fmla="*/ 134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79"/>
                  </a:moveTo>
                  <a:cubicBezTo>
                    <a:pt x="21501" y="11985"/>
                    <a:pt x="11941" y="21526"/>
                    <a:pt x="133" y="21599"/>
                  </a:cubicBezTo>
                </a:path>
                <a:path w="21599" h="21600" stroke="0" extrusionOk="0">
                  <a:moveTo>
                    <a:pt x="21599" y="179"/>
                  </a:moveTo>
                  <a:cubicBezTo>
                    <a:pt x="21501" y="11985"/>
                    <a:pt x="11941" y="21526"/>
                    <a:pt x="13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4" name="Arc 161"/>
            <p:cNvSpPr>
              <a:spLocks/>
            </p:cNvSpPr>
            <p:nvPr/>
          </p:nvSpPr>
          <p:spPr bwMode="auto">
            <a:xfrm>
              <a:off x="2555" y="573"/>
              <a:ext cx="1234" cy="19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"/>
                  </a:moveTo>
                  <a:cubicBezTo>
                    <a:pt x="21593" y="11936"/>
                    <a:pt x="11925" y="21599"/>
                    <a:pt x="0" y="21600"/>
                  </a:cubicBezTo>
                </a:path>
                <a:path w="21600" h="21600" stroke="0" extrusionOk="0">
                  <a:moveTo>
                    <a:pt x="21599" y="10"/>
                  </a:moveTo>
                  <a:cubicBezTo>
                    <a:pt x="21593" y="11936"/>
                    <a:pt x="1192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5" name="Freeform 162"/>
            <p:cNvSpPr>
              <a:spLocks/>
            </p:cNvSpPr>
            <p:nvPr/>
          </p:nvSpPr>
          <p:spPr bwMode="auto">
            <a:xfrm>
              <a:off x="3770" y="574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3" name="Rectangle 162">
            <a:hlinkClick r:id="rId2" action="ppaction://hlinkfile"/>
          </p:cNvPr>
          <p:cNvSpPr/>
          <p:nvPr/>
        </p:nvSpPr>
        <p:spPr>
          <a:xfrm>
            <a:off x="4876801" y="8077203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370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1744</Words>
  <Application>Microsoft Office PowerPoint</Application>
  <PresentationFormat>On-screen Show (4:3)</PresentationFormat>
  <Paragraphs>644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1_Office Theme</vt:lpstr>
      <vt:lpstr>2_Office Theme</vt:lpstr>
      <vt:lpstr>TRIPS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jalapkow</dc:creator>
  <cp:lastModifiedBy>jalapkow</cp:lastModifiedBy>
  <cp:revision>17</cp:revision>
  <dcterms:created xsi:type="dcterms:W3CDTF">2013-06-05T14:45:34Z</dcterms:created>
  <dcterms:modified xsi:type="dcterms:W3CDTF">2013-07-05T14:32:15Z</dcterms:modified>
</cp:coreProperties>
</file>