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9144000" cx="685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000000"/>
          </p15:clr>
        </p15:guide>
        <p15:guide id="2" pos="2160">
          <p15:clr>
            <a:srgbClr val="000000"/>
          </p15:clr>
        </p15:guide>
      </p15:sldGuideLst>
    </p:ext>
    <p:ext uri="GoogleSlidesCustomDataVersion2">
      <go:slidesCustomData xmlns:go="http://customooxmlschemas.google.com/" r:id="rId22" roundtripDataSignature="AMtx7mhZejyJdu2g+Cch4EWQyxVmCmat9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customschemas.google.com/relationships/presentationmetadata" Target="metadata"/><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3:notes"/>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2" name="Google Shape;492;p4:notes"/>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0" name="Google Shape;770;p5:notes"/>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4" name="Google Shape;1064;p6:notes"/>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9" name="Shape 1359"/>
        <p:cNvGrpSpPr/>
        <p:nvPr/>
      </p:nvGrpSpPr>
      <p:grpSpPr>
        <a:xfrm>
          <a:off x="0" y="0"/>
          <a:ext cx="0" cy="0"/>
          <a:chOff x="0" y="0"/>
          <a:chExt cx="0" cy="0"/>
        </a:xfrm>
      </p:grpSpPr>
      <p:sp>
        <p:nvSpPr>
          <p:cNvPr id="1360" name="Google Shape;1360;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1" name="Google Shape;1361;p7:notes"/>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6" name="Shape 1526"/>
        <p:cNvGrpSpPr/>
        <p:nvPr/>
      </p:nvGrpSpPr>
      <p:grpSpPr>
        <a:xfrm>
          <a:off x="0" y="0"/>
          <a:ext cx="0" cy="0"/>
          <a:chOff x="0" y="0"/>
          <a:chExt cx="0" cy="0"/>
        </a:xfrm>
      </p:grpSpPr>
      <p:sp>
        <p:nvSpPr>
          <p:cNvPr id="1527" name="Google Shape;1527;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8" name="Google Shape;1528;p8:notes"/>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5" name="Shape 1805"/>
        <p:cNvGrpSpPr/>
        <p:nvPr/>
      </p:nvGrpSpPr>
      <p:grpSpPr>
        <a:xfrm>
          <a:off x="0" y="0"/>
          <a:ext cx="0" cy="0"/>
          <a:chOff x="0" y="0"/>
          <a:chExt cx="0" cy="0"/>
        </a:xfrm>
      </p:grpSpPr>
      <p:sp>
        <p:nvSpPr>
          <p:cNvPr id="1806" name="Google Shape;1806;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7" name="Google Shape;1807;p9:notes"/>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2" name="Shape 2092"/>
        <p:cNvGrpSpPr/>
        <p:nvPr/>
      </p:nvGrpSpPr>
      <p:grpSpPr>
        <a:xfrm>
          <a:off x="0" y="0"/>
          <a:ext cx="0" cy="0"/>
          <a:chOff x="0" y="0"/>
          <a:chExt cx="0" cy="0"/>
        </a:xfrm>
      </p:grpSpPr>
      <p:sp>
        <p:nvSpPr>
          <p:cNvPr id="2093" name="Google Shape;2093;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4" name="Google Shape;2094;p10:notes"/>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0" name="Shape 2390"/>
        <p:cNvGrpSpPr/>
        <p:nvPr/>
      </p:nvGrpSpPr>
      <p:grpSpPr>
        <a:xfrm>
          <a:off x="0" y="0"/>
          <a:ext cx="0" cy="0"/>
          <a:chOff x="0" y="0"/>
          <a:chExt cx="0" cy="0"/>
        </a:xfrm>
      </p:grpSpPr>
      <p:sp>
        <p:nvSpPr>
          <p:cNvPr id="2391" name="Google Shape;2391;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2" name="Google Shape;2392;p11:notes"/>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3" name="Shape 2663"/>
        <p:cNvGrpSpPr/>
        <p:nvPr/>
      </p:nvGrpSpPr>
      <p:grpSpPr>
        <a:xfrm>
          <a:off x="0" y="0"/>
          <a:ext cx="0" cy="0"/>
          <a:chOff x="0" y="0"/>
          <a:chExt cx="0" cy="0"/>
        </a:xfrm>
      </p:grpSpPr>
      <p:sp>
        <p:nvSpPr>
          <p:cNvPr id="2664" name="Google Shape;2664;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5" name="Google Shape;2665;p12:notes"/>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9" name="Shape 2929"/>
        <p:cNvGrpSpPr/>
        <p:nvPr/>
      </p:nvGrpSpPr>
      <p:grpSpPr>
        <a:xfrm>
          <a:off x="0" y="0"/>
          <a:ext cx="0" cy="0"/>
          <a:chOff x="0" y="0"/>
          <a:chExt cx="0" cy="0"/>
        </a:xfrm>
      </p:grpSpPr>
      <p:sp>
        <p:nvSpPr>
          <p:cNvPr id="2930" name="Google Shape;2930;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1" name="Google Shape;2931;p13:notes"/>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0" name="Shape 3240"/>
        <p:cNvGrpSpPr/>
        <p:nvPr/>
      </p:nvGrpSpPr>
      <p:grpSpPr>
        <a:xfrm>
          <a:off x="0" y="0"/>
          <a:ext cx="0" cy="0"/>
          <a:chOff x="0" y="0"/>
          <a:chExt cx="0" cy="0"/>
        </a:xfrm>
      </p:grpSpPr>
      <p:sp>
        <p:nvSpPr>
          <p:cNvPr id="3241" name="Google Shape;3241;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42" name="Google Shape;3242;p14:notes"/>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3" name="Shape 3513"/>
        <p:cNvGrpSpPr/>
        <p:nvPr/>
      </p:nvGrpSpPr>
      <p:grpSpPr>
        <a:xfrm>
          <a:off x="0" y="0"/>
          <a:ext cx="0" cy="0"/>
          <a:chOff x="0" y="0"/>
          <a:chExt cx="0" cy="0"/>
        </a:xfrm>
      </p:grpSpPr>
      <p:sp>
        <p:nvSpPr>
          <p:cNvPr id="3514" name="Google Shape;3514;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5" name="Google Shape;3515;p15:notes"/>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1" name="Shape 3811"/>
        <p:cNvGrpSpPr/>
        <p:nvPr/>
      </p:nvGrpSpPr>
      <p:grpSpPr>
        <a:xfrm>
          <a:off x="0" y="0"/>
          <a:ext cx="0" cy="0"/>
          <a:chOff x="0" y="0"/>
          <a:chExt cx="0" cy="0"/>
        </a:xfrm>
      </p:grpSpPr>
      <p:sp>
        <p:nvSpPr>
          <p:cNvPr id="3812" name="Google Shape;3812;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13" name="Google Shape;3813;p16:notes"/>
          <p:cNvSpPr/>
          <p:nvPr>
            <p:ph idx="2" type="sldImg"/>
          </p:nvPr>
        </p:nvSpPr>
        <p:spPr>
          <a:xfrm>
            <a:off x="2143125" y="685800"/>
            <a:ext cx="257175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8"/>
          <p:cNvSpPr txBox="1"/>
          <p:nvPr>
            <p:ph type="title"/>
          </p:nvPr>
        </p:nvSpPr>
        <p:spPr>
          <a:xfrm>
            <a:off x="342900" y="366184"/>
            <a:ext cx="6172200" cy="1524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8"/>
          <p:cNvSpPr txBox="1"/>
          <p:nvPr>
            <p:ph idx="1" type="body"/>
          </p:nvPr>
        </p:nvSpPr>
        <p:spPr>
          <a:xfrm>
            <a:off x="342900" y="2133601"/>
            <a:ext cx="6172200" cy="6034617"/>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 name="Google Shape;18;p18"/>
          <p:cNvSpPr txBox="1"/>
          <p:nvPr>
            <p:ph idx="10" type="dt"/>
          </p:nvPr>
        </p:nvSpPr>
        <p:spPr>
          <a:xfrm>
            <a:off x="342900" y="8475134"/>
            <a:ext cx="160020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8"/>
          <p:cNvSpPr txBox="1"/>
          <p:nvPr>
            <p:ph idx="11" type="ftr"/>
          </p:nvPr>
        </p:nvSpPr>
        <p:spPr>
          <a:xfrm>
            <a:off x="2343150" y="8475134"/>
            <a:ext cx="2171700"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8"/>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 name="Shape 21"/>
        <p:cNvGrpSpPr/>
        <p:nvPr/>
      </p:nvGrpSpPr>
      <p:grpSpPr>
        <a:xfrm>
          <a:off x="0" y="0"/>
          <a:ext cx="0" cy="0"/>
          <a:chOff x="0" y="0"/>
          <a:chExt cx="0" cy="0"/>
        </a:xfrm>
      </p:grpSpPr>
      <p:sp>
        <p:nvSpPr>
          <p:cNvPr id="22" name="Google Shape;22;p19"/>
          <p:cNvSpPr txBox="1"/>
          <p:nvPr>
            <p:ph type="title"/>
          </p:nvPr>
        </p:nvSpPr>
        <p:spPr>
          <a:xfrm>
            <a:off x="342900" y="366184"/>
            <a:ext cx="6172200" cy="1524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9"/>
          <p:cNvSpPr txBox="1"/>
          <p:nvPr>
            <p:ph idx="1" type="body"/>
          </p:nvPr>
        </p:nvSpPr>
        <p:spPr>
          <a:xfrm>
            <a:off x="342900" y="2133601"/>
            <a:ext cx="3028950" cy="6034617"/>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4" name="Google Shape;24;p19"/>
          <p:cNvSpPr txBox="1"/>
          <p:nvPr>
            <p:ph idx="2" type="body"/>
          </p:nvPr>
        </p:nvSpPr>
        <p:spPr>
          <a:xfrm>
            <a:off x="3486150" y="2133601"/>
            <a:ext cx="3028950" cy="6034617"/>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5" name="Google Shape;25;p19"/>
          <p:cNvSpPr txBox="1"/>
          <p:nvPr>
            <p:ph idx="10" type="dt"/>
          </p:nvPr>
        </p:nvSpPr>
        <p:spPr>
          <a:xfrm>
            <a:off x="342900" y="8475134"/>
            <a:ext cx="160020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9"/>
          <p:cNvSpPr txBox="1"/>
          <p:nvPr>
            <p:ph idx="11" type="ftr"/>
          </p:nvPr>
        </p:nvSpPr>
        <p:spPr>
          <a:xfrm>
            <a:off x="2343150" y="8475134"/>
            <a:ext cx="2171700"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9"/>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 name="Shape 28"/>
        <p:cNvGrpSpPr/>
        <p:nvPr/>
      </p:nvGrpSpPr>
      <p:grpSpPr>
        <a:xfrm>
          <a:off x="0" y="0"/>
          <a:ext cx="0" cy="0"/>
          <a:chOff x="0" y="0"/>
          <a:chExt cx="0" cy="0"/>
        </a:xfrm>
      </p:grpSpPr>
      <p:sp>
        <p:nvSpPr>
          <p:cNvPr id="29" name="Google Shape;29;p20"/>
          <p:cNvSpPr txBox="1"/>
          <p:nvPr>
            <p:ph idx="10" type="dt"/>
          </p:nvPr>
        </p:nvSpPr>
        <p:spPr>
          <a:xfrm>
            <a:off x="342900" y="8475134"/>
            <a:ext cx="160020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0"/>
          <p:cNvSpPr txBox="1"/>
          <p:nvPr>
            <p:ph idx="11" type="ftr"/>
          </p:nvPr>
        </p:nvSpPr>
        <p:spPr>
          <a:xfrm>
            <a:off x="2343150" y="8475134"/>
            <a:ext cx="2171700"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0"/>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2" name="Shape 32"/>
        <p:cNvGrpSpPr/>
        <p:nvPr/>
      </p:nvGrpSpPr>
      <p:grpSpPr>
        <a:xfrm>
          <a:off x="0" y="0"/>
          <a:ext cx="0" cy="0"/>
          <a:chOff x="0" y="0"/>
          <a:chExt cx="0" cy="0"/>
        </a:xfrm>
      </p:grpSpPr>
      <p:sp>
        <p:nvSpPr>
          <p:cNvPr id="33" name="Google Shape;33;p21"/>
          <p:cNvSpPr txBox="1"/>
          <p:nvPr>
            <p:ph type="ctrTitle"/>
          </p:nvPr>
        </p:nvSpPr>
        <p:spPr>
          <a:xfrm>
            <a:off x="514350" y="2840568"/>
            <a:ext cx="5829300" cy="1960033"/>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21"/>
          <p:cNvSpPr txBox="1"/>
          <p:nvPr>
            <p:ph idx="1" type="subTitle"/>
          </p:nvPr>
        </p:nvSpPr>
        <p:spPr>
          <a:xfrm>
            <a:off x="1028700" y="5181600"/>
            <a:ext cx="4800600" cy="23368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35" name="Google Shape;35;p21"/>
          <p:cNvSpPr txBox="1"/>
          <p:nvPr>
            <p:ph idx="10" type="dt"/>
          </p:nvPr>
        </p:nvSpPr>
        <p:spPr>
          <a:xfrm>
            <a:off x="342900" y="8475134"/>
            <a:ext cx="160020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1"/>
          <p:cNvSpPr txBox="1"/>
          <p:nvPr>
            <p:ph idx="11" type="ftr"/>
          </p:nvPr>
        </p:nvSpPr>
        <p:spPr>
          <a:xfrm>
            <a:off x="2343150" y="8475134"/>
            <a:ext cx="2171700"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21"/>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8" name="Shape 38"/>
        <p:cNvGrpSpPr/>
        <p:nvPr/>
      </p:nvGrpSpPr>
      <p:grpSpPr>
        <a:xfrm>
          <a:off x="0" y="0"/>
          <a:ext cx="0" cy="0"/>
          <a:chOff x="0" y="0"/>
          <a:chExt cx="0" cy="0"/>
        </a:xfrm>
      </p:grpSpPr>
      <p:sp>
        <p:nvSpPr>
          <p:cNvPr id="39" name="Google Shape;39;p22"/>
          <p:cNvSpPr txBox="1"/>
          <p:nvPr>
            <p:ph type="title"/>
          </p:nvPr>
        </p:nvSpPr>
        <p:spPr>
          <a:xfrm>
            <a:off x="541735" y="5875867"/>
            <a:ext cx="5829300" cy="18161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22"/>
          <p:cNvSpPr txBox="1"/>
          <p:nvPr>
            <p:ph idx="1" type="body"/>
          </p:nvPr>
        </p:nvSpPr>
        <p:spPr>
          <a:xfrm>
            <a:off x="541735" y="3875618"/>
            <a:ext cx="5829300" cy="2000249"/>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1" name="Google Shape;41;p22"/>
          <p:cNvSpPr txBox="1"/>
          <p:nvPr>
            <p:ph idx="10" type="dt"/>
          </p:nvPr>
        </p:nvSpPr>
        <p:spPr>
          <a:xfrm>
            <a:off x="342900" y="8475134"/>
            <a:ext cx="160020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2"/>
          <p:cNvSpPr txBox="1"/>
          <p:nvPr>
            <p:ph idx="11" type="ftr"/>
          </p:nvPr>
        </p:nvSpPr>
        <p:spPr>
          <a:xfrm>
            <a:off x="2343150" y="8475134"/>
            <a:ext cx="2171700"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2"/>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23"/>
          <p:cNvSpPr txBox="1"/>
          <p:nvPr>
            <p:ph type="title"/>
          </p:nvPr>
        </p:nvSpPr>
        <p:spPr>
          <a:xfrm>
            <a:off x="342900" y="366184"/>
            <a:ext cx="6172200" cy="1524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23"/>
          <p:cNvSpPr txBox="1"/>
          <p:nvPr>
            <p:ph idx="1" type="body"/>
          </p:nvPr>
        </p:nvSpPr>
        <p:spPr>
          <a:xfrm>
            <a:off x="342900" y="2046817"/>
            <a:ext cx="3030141" cy="853016"/>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23"/>
          <p:cNvSpPr txBox="1"/>
          <p:nvPr>
            <p:ph idx="2" type="body"/>
          </p:nvPr>
        </p:nvSpPr>
        <p:spPr>
          <a:xfrm>
            <a:off x="342900" y="2899833"/>
            <a:ext cx="3030141" cy="5268384"/>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23"/>
          <p:cNvSpPr txBox="1"/>
          <p:nvPr>
            <p:ph idx="3" type="body"/>
          </p:nvPr>
        </p:nvSpPr>
        <p:spPr>
          <a:xfrm>
            <a:off x="3483769" y="2046817"/>
            <a:ext cx="3031331" cy="853016"/>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23"/>
          <p:cNvSpPr txBox="1"/>
          <p:nvPr>
            <p:ph idx="4" type="body"/>
          </p:nvPr>
        </p:nvSpPr>
        <p:spPr>
          <a:xfrm>
            <a:off x="3483769" y="2899833"/>
            <a:ext cx="3031331" cy="5268384"/>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23"/>
          <p:cNvSpPr txBox="1"/>
          <p:nvPr>
            <p:ph idx="10" type="dt"/>
          </p:nvPr>
        </p:nvSpPr>
        <p:spPr>
          <a:xfrm>
            <a:off x="342900" y="8475134"/>
            <a:ext cx="160020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3"/>
          <p:cNvSpPr txBox="1"/>
          <p:nvPr>
            <p:ph idx="11" type="ftr"/>
          </p:nvPr>
        </p:nvSpPr>
        <p:spPr>
          <a:xfrm>
            <a:off x="2343150" y="8475134"/>
            <a:ext cx="2171700"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3"/>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24"/>
          <p:cNvSpPr txBox="1"/>
          <p:nvPr>
            <p:ph type="title"/>
          </p:nvPr>
        </p:nvSpPr>
        <p:spPr>
          <a:xfrm>
            <a:off x="342900" y="366184"/>
            <a:ext cx="6172200" cy="1524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24"/>
          <p:cNvSpPr txBox="1"/>
          <p:nvPr>
            <p:ph idx="10" type="dt"/>
          </p:nvPr>
        </p:nvSpPr>
        <p:spPr>
          <a:xfrm>
            <a:off x="342900" y="8475134"/>
            <a:ext cx="160020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4"/>
          <p:cNvSpPr txBox="1"/>
          <p:nvPr>
            <p:ph idx="11" type="ftr"/>
          </p:nvPr>
        </p:nvSpPr>
        <p:spPr>
          <a:xfrm>
            <a:off x="2343150" y="8475134"/>
            <a:ext cx="2171700"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4"/>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5"/>
          <p:cNvSpPr txBox="1"/>
          <p:nvPr>
            <p:ph type="title"/>
          </p:nvPr>
        </p:nvSpPr>
        <p:spPr>
          <a:xfrm>
            <a:off x="342900" y="364067"/>
            <a:ext cx="2256235" cy="1549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5"/>
          <p:cNvSpPr txBox="1"/>
          <p:nvPr>
            <p:ph idx="1" type="body"/>
          </p:nvPr>
        </p:nvSpPr>
        <p:spPr>
          <a:xfrm>
            <a:off x="2681287" y="364067"/>
            <a:ext cx="3833813" cy="7804151"/>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25"/>
          <p:cNvSpPr txBox="1"/>
          <p:nvPr>
            <p:ph idx="2" type="body"/>
          </p:nvPr>
        </p:nvSpPr>
        <p:spPr>
          <a:xfrm>
            <a:off x="342900" y="1913467"/>
            <a:ext cx="2256235" cy="6254751"/>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25"/>
          <p:cNvSpPr txBox="1"/>
          <p:nvPr>
            <p:ph idx="10" type="dt"/>
          </p:nvPr>
        </p:nvSpPr>
        <p:spPr>
          <a:xfrm>
            <a:off x="342900" y="8475134"/>
            <a:ext cx="160020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5"/>
          <p:cNvSpPr txBox="1"/>
          <p:nvPr>
            <p:ph idx="11" type="ftr"/>
          </p:nvPr>
        </p:nvSpPr>
        <p:spPr>
          <a:xfrm>
            <a:off x="2343150" y="8475134"/>
            <a:ext cx="2171700"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5"/>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6"/>
          <p:cNvSpPr txBox="1"/>
          <p:nvPr>
            <p:ph type="title"/>
          </p:nvPr>
        </p:nvSpPr>
        <p:spPr>
          <a:xfrm>
            <a:off x="1344216" y="6400800"/>
            <a:ext cx="4114800" cy="75565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6"/>
          <p:cNvSpPr/>
          <p:nvPr>
            <p:ph idx="2" type="pic"/>
          </p:nvPr>
        </p:nvSpPr>
        <p:spPr>
          <a:xfrm>
            <a:off x="1344216" y="817033"/>
            <a:ext cx="4114800" cy="5486400"/>
          </a:xfrm>
          <a:prstGeom prst="rect">
            <a:avLst/>
          </a:prstGeom>
          <a:noFill/>
          <a:ln>
            <a:noFill/>
          </a:ln>
        </p:spPr>
        <p:txBody>
          <a:bodyPr anchorCtr="0" anchor="t" bIns="45700" lIns="91425" spcFirstLastPara="1" rIns="91425" wrap="square" tIns="45700">
            <a:norm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26"/>
          <p:cNvSpPr txBox="1"/>
          <p:nvPr>
            <p:ph idx="1" type="body"/>
          </p:nvPr>
        </p:nvSpPr>
        <p:spPr>
          <a:xfrm>
            <a:off x="1344216" y="7156451"/>
            <a:ext cx="4114800" cy="1073149"/>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26"/>
          <p:cNvSpPr txBox="1"/>
          <p:nvPr>
            <p:ph idx="10" type="dt"/>
          </p:nvPr>
        </p:nvSpPr>
        <p:spPr>
          <a:xfrm>
            <a:off x="342900" y="8475134"/>
            <a:ext cx="160020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6"/>
          <p:cNvSpPr txBox="1"/>
          <p:nvPr>
            <p:ph idx="11" type="ftr"/>
          </p:nvPr>
        </p:nvSpPr>
        <p:spPr>
          <a:xfrm>
            <a:off x="2343150" y="8475134"/>
            <a:ext cx="2171700"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6"/>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7"/>
          <p:cNvSpPr txBox="1"/>
          <p:nvPr>
            <p:ph type="title"/>
          </p:nvPr>
        </p:nvSpPr>
        <p:spPr>
          <a:xfrm>
            <a:off x="342900" y="366184"/>
            <a:ext cx="6172200" cy="1524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7"/>
          <p:cNvSpPr txBox="1"/>
          <p:nvPr>
            <p:ph idx="1" type="body"/>
          </p:nvPr>
        </p:nvSpPr>
        <p:spPr>
          <a:xfrm rot="5400000">
            <a:off x="411692" y="2064809"/>
            <a:ext cx="6034617" cy="61722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27"/>
          <p:cNvSpPr txBox="1"/>
          <p:nvPr>
            <p:ph idx="10" type="dt"/>
          </p:nvPr>
        </p:nvSpPr>
        <p:spPr>
          <a:xfrm>
            <a:off x="342900" y="8475134"/>
            <a:ext cx="160020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7"/>
          <p:cNvSpPr txBox="1"/>
          <p:nvPr>
            <p:ph idx="11" type="ftr"/>
          </p:nvPr>
        </p:nvSpPr>
        <p:spPr>
          <a:xfrm>
            <a:off x="2343150" y="8475134"/>
            <a:ext cx="2171700"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7"/>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8"/>
          <p:cNvSpPr txBox="1"/>
          <p:nvPr>
            <p:ph type="title"/>
          </p:nvPr>
        </p:nvSpPr>
        <p:spPr>
          <a:xfrm rot="5400000">
            <a:off x="1842558" y="3495677"/>
            <a:ext cx="7802033" cy="15430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8"/>
          <p:cNvSpPr txBox="1"/>
          <p:nvPr>
            <p:ph idx="1" type="body"/>
          </p:nvPr>
        </p:nvSpPr>
        <p:spPr>
          <a:xfrm rot="5400000">
            <a:off x="-1300692" y="2009777"/>
            <a:ext cx="7802033" cy="451485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28"/>
          <p:cNvSpPr txBox="1"/>
          <p:nvPr>
            <p:ph idx="10" type="dt"/>
          </p:nvPr>
        </p:nvSpPr>
        <p:spPr>
          <a:xfrm>
            <a:off x="342900" y="8475134"/>
            <a:ext cx="1600200" cy="486833"/>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8"/>
          <p:cNvSpPr txBox="1"/>
          <p:nvPr>
            <p:ph idx="11" type="ftr"/>
          </p:nvPr>
        </p:nvSpPr>
        <p:spPr>
          <a:xfrm>
            <a:off x="2343150" y="8475134"/>
            <a:ext cx="2171700" cy="486833"/>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8"/>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7"/>
          <p:cNvSpPr txBox="1"/>
          <p:nvPr>
            <p:ph type="title"/>
          </p:nvPr>
        </p:nvSpPr>
        <p:spPr>
          <a:xfrm>
            <a:off x="342900" y="366184"/>
            <a:ext cx="6172200" cy="1524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7"/>
          <p:cNvSpPr txBox="1"/>
          <p:nvPr>
            <p:ph idx="1" type="body"/>
          </p:nvPr>
        </p:nvSpPr>
        <p:spPr>
          <a:xfrm>
            <a:off x="342900" y="2133601"/>
            <a:ext cx="6172200" cy="6034617"/>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7"/>
          <p:cNvSpPr txBox="1"/>
          <p:nvPr>
            <p:ph idx="10" type="dt"/>
          </p:nvPr>
        </p:nvSpPr>
        <p:spPr>
          <a:xfrm>
            <a:off x="342900" y="8475134"/>
            <a:ext cx="1600200" cy="486833"/>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7"/>
          <p:cNvSpPr txBox="1"/>
          <p:nvPr>
            <p:ph idx="11" type="ftr"/>
          </p:nvPr>
        </p:nvSpPr>
        <p:spPr>
          <a:xfrm>
            <a:off x="2343150" y="8475134"/>
            <a:ext cx="2171700" cy="486833"/>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7"/>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slide" Target="/ppt/slides/slide10.xml"/><Relationship Id="rId10" Type="http://schemas.openxmlformats.org/officeDocument/2006/relationships/slide" Target="/ppt/slides/slide9.xml"/><Relationship Id="rId13" Type="http://schemas.openxmlformats.org/officeDocument/2006/relationships/slide" Target="/ppt/slides/slide12.xml"/><Relationship Id="rId12" Type="http://schemas.openxmlformats.org/officeDocument/2006/relationships/slide" Target="/ppt/slides/slide11.xm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slide" Target="/ppt/slides/slide2.xml"/><Relationship Id="rId4" Type="http://schemas.openxmlformats.org/officeDocument/2006/relationships/slide" Target="/ppt/slides/slide3.xml"/><Relationship Id="rId9" Type="http://schemas.openxmlformats.org/officeDocument/2006/relationships/slide" Target="/ppt/slides/slide8.xml"/><Relationship Id="rId15" Type="http://schemas.openxmlformats.org/officeDocument/2006/relationships/slide" Target="/ppt/slides/slide15.xml"/><Relationship Id="rId14" Type="http://schemas.openxmlformats.org/officeDocument/2006/relationships/slide" Target="/ppt/slides/slide13.xml"/><Relationship Id="rId17" Type="http://schemas.openxmlformats.org/officeDocument/2006/relationships/slide" Target="/ppt/slides/slide16.xml"/><Relationship Id="rId16" Type="http://schemas.openxmlformats.org/officeDocument/2006/relationships/slide" Target="/ppt/slides/slide15.xml"/><Relationship Id="rId5" Type="http://schemas.openxmlformats.org/officeDocument/2006/relationships/slide" Target="/ppt/slides/slide4.xml"/><Relationship Id="rId6" Type="http://schemas.openxmlformats.org/officeDocument/2006/relationships/slide" Target="/ppt/slides/slide5.xml"/><Relationship Id="rId7" Type="http://schemas.openxmlformats.org/officeDocument/2006/relationships/slide" Target="/ppt/slides/slide6.xml"/><Relationship Id="rId8" Type="http://schemas.openxmlformats.org/officeDocument/2006/relationships/slide" Target="/ppt/slides/slide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video/Blue%2049%20Belly%20Sweep.mp4" TargetMode="External"/><Relationship Id="rId4" Type="http://schemas.openxmlformats.org/officeDocument/2006/relationships/hyperlink" Target="http://video/Blue%2049%20Belly%20Sweep%20(380536).mp4"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video/Red%2028%20Belly%20Sweep.mp4" TargetMode="External"/><Relationship Id="rId4" Type="http://schemas.openxmlformats.org/officeDocument/2006/relationships/hyperlink" Target="http://video/Red%2028%20Belly%20Sweep%20(380545).mp4"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video/Red%2028%20Belly%20Sweep.mp4" TargetMode="External"/><Relationship Id="rId4" Type="http://schemas.openxmlformats.org/officeDocument/2006/relationships/hyperlink" Target="http://video/Red%2035%20Belly%20Slide%20TB%20(380274).mp4"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video/Blue%2049%20Jet%20Reverse.mp4" TargetMode="External"/><Relationship Id="rId4" Type="http://schemas.openxmlformats.org/officeDocument/2006/relationships/hyperlink" Target="http://video/Red%20NoMo%2036%20Down.mp4"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video/Blue%2049%20Jet%20Reverse.mp4" TargetMode="External"/><Relationship Id="rId4" Type="http://schemas.openxmlformats.org/officeDocument/2006/relationships/hyperlink" Target="http://video/Rip%20536%20Down%20(380546).mp4"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ph type="title"/>
          </p:nvPr>
        </p:nvSpPr>
        <p:spPr>
          <a:xfrm>
            <a:off x="342900" y="366184"/>
            <a:ext cx="6172200" cy="1524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Belly Sweep/Down Series</a:t>
            </a:r>
            <a:br>
              <a:rPr lang="en-US"/>
            </a:br>
            <a:endParaRPr/>
          </a:p>
        </p:txBody>
      </p:sp>
      <p:sp>
        <p:nvSpPr>
          <p:cNvPr id="89" name="Google Shape;89;p1"/>
          <p:cNvSpPr txBox="1"/>
          <p:nvPr>
            <p:ph idx="1" type="body"/>
          </p:nvPr>
        </p:nvSpPr>
        <p:spPr>
          <a:xfrm>
            <a:off x="342900" y="1219200"/>
            <a:ext cx="6172200" cy="7696199"/>
          </a:xfrm>
          <a:prstGeom prst="rect">
            <a:avLst/>
          </a:prstGeom>
          <a:noFill/>
          <a:ln>
            <a:noFill/>
          </a:ln>
        </p:spPr>
        <p:txBody>
          <a:bodyPr anchorCtr="0" anchor="t" bIns="45700" lIns="91425" spcFirstLastPara="1" rIns="91425" wrap="square" tIns="45700">
            <a:normAutofit/>
          </a:bodyPr>
          <a:lstStyle/>
          <a:p>
            <a:pPr indent="-911225" lvl="0" marL="911225" rtl="0" algn="l">
              <a:lnSpc>
                <a:spcPct val="80000"/>
              </a:lnSpc>
              <a:spcBef>
                <a:spcPts val="0"/>
              </a:spcBef>
              <a:spcAft>
                <a:spcPts val="0"/>
              </a:spcAft>
              <a:buClr>
                <a:schemeClr val="dk1"/>
              </a:buClr>
              <a:buSzPts val="2480"/>
              <a:buNone/>
            </a:pPr>
            <a:r>
              <a:rPr lang="en-US" sz="2480"/>
              <a:t>PAGE	         PLAY</a:t>
            </a:r>
            <a:endParaRPr/>
          </a:p>
          <a:p>
            <a:pPr indent="-911225" lvl="0" marL="911225" rtl="0" algn="l">
              <a:lnSpc>
                <a:spcPct val="80000"/>
              </a:lnSpc>
              <a:spcBef>
                <a:spcPts val="496"/>
              </a:spcBef>
              <a:spcAft>
                <a:spcPts val="0"/>
              </a:spcAft>
              <a:buClr>
                <a:schemeClr val="dk1"/>
              </a:buClr>
              <a:buSzPts val="2480"/>
              <a:buFont typeface="Calibri"/>
              <a:buAutoNum type="arabicPeriod"/>
            </a:pPr>
            <a:r>
              <a:rPr lang="en-US" sz="2480"/>
              <a:t>Table of Contents</a:t>
            </a:r>
            <a:endParaRPr/>
          </a:p>
          <a:p>
            <a:pPr indent="-911225" lvl="0" marL="911225" rtl="0" algn="l">
              <a:lnSpc>
                <a:spcPct val="80000"/>
              </a:lnSpc>
              <a:spcBef>
                <a:spcPts val="573"/>
              </a:spcBef>
              <a:spcAft>
                <a:spcPts val="0"/>
              </a:spcAft>
              <a:buClr>
                <a:schemeClr val="dk1"/>
              </a:buClr>
              <a:buSzPts val="2867"/>
              <a:buFont typeface="Calibri"/>
              <a:buAutoNum type="arabicPeriod"/>
            </a:pPr>
            <a:r>
              <a:rPr lang="en-US" sz="2867" u="sng">
                <a:solidFill>
                  <a:schemeClr val="hlink"/>
                </a:solidFill>
                <a:hlinkClick action="ppaction://hlinksldjump" r:id="rId3"/>
              </a:rPr>
              <a:t>Overview of Belly Sweep</a:t>
            </a:r>
            <a:endParaRPr sz="2867"/>
          </a:p>
          <a:p>
            <a:pPr indent="-911225" lvl="0" marL="911225" rtl="0" algn="l">
              <a:lnSpc>
                <a:spcPct val="80000"/>
              </a:lnSpc>
              <a:spcBef>
                <a:spcPts val="589"/>
              </a:spcBef>
              <a:spcAft>
                <a:spcPts val="0"/>
              </a:spcAft>
              <a:buClr>
                <a:schemeClr val="dk1"/>
              </a:buClr>
              <a:buSzPts val="2945"/>
              <a:buFont typeface="Calibri"/>
              <a:buAutoNum type="arabicPeriod"/>
            </a:pPr>
            <a:r>
              <a:rPr lang="en-US" sz="2945" u="sng">
                <a:solidFill>
                  <a:schemeClr val="hlink"/>
                </a:solidFill>
                <a:hlinkClick action="ppaction://hlinksldjump" r:id="rId4"/>
              </a:rPr>
              <a:t>Blue 28 Belly Sweep</a:t>
            </a:r>
            <a:endParaRPr sz="2945"/>
          </a:p>
          <a:p>
            <a:pPr indent="-911225" lvl="0" marL="911225" rtl="0" algn="l">
              <a:lnSpc>
                <a:spcPct val="80000"/>
              </a:lnSpc>
              <a:spcBef>
                <a:spcPts val="589"/>
              </a:spcBef>
              <a:spcAft>
                <a:spcPts val="0"/>
              </a:spcAft>
              <a:buClr>
                <a:schemeClr val="dk1"/>
              </a:buClr>
              <a:buSzPts val="2945"/>
              <a:buFont typeface="Calibri"/>
              <a:buAutoNum type="arabicPeriod"/>
            </a:pPr>
            <a:r>
              <a:rPr lang="en-US" sz="2945" u="sng">
                <a:solidFill>
                  <a:schemeClr val="hlink"/>
                </a:solidFill>
                <a:hlinkClick action="ppaction://hlinksldjump" r:id="rId5"/>
              </a:rPr>
              <a:t>Blue NoMo  37 Down</a:t>
            </a:r>
            <a:endParaRPr sz="2945"/>
          </a:p>
          <a:p>
            <a:pPr indent="-911225" lvl="0" marL="911225" rtl="0" algn="l">
              <a:lnSpc>
                <a:spcPct val="80000"/>
              </a:lnSpc>
              <a:spcBef>
                <a:spcPts val="589"/>
              </a:spcBef>
              <a:spcAft>
                <a:spcPts val="0"/>
              </a:spcAft>
              <a:buClr>
                <a:schemeClr val="dk1"/>
              </a:buClr>
              <a:buSzPts val="2945"/>
              <a:buFont typeface="Calibri"/>
              <a:buAutoNum type="arabicPeriod"/>
            </a:pPr>
            <a:r>
              <a:rPr lang="en-US" sz="2945" u="sng">
                <a:solidFill>
                  <a:schemeClr val="hlink"/>
                </a:solidFill>
                <a:hlinkClick action="ppaction://hlinksldjump" r:id="rId6"/>
              </a:rPr>
              <a:t>Blue 49 Belly Sweep</a:t>
            </a:r>
            <a:endParaRPr sz="2945"/>
          </a:p>
          <a:p>
            <a:pPr indent="-911225" lvl="0" marL="911225" rtl="0" algn="l">
              <a:lnSpc>
                <a:spcPct val="80000"/>
              </a:lnSpc>
              <a:spcBef>
                <a:spcPts val="589"/>
              </a:spcBef>
              <a:spcAft>
                <a:spcPts val="0"/>
              </a:spcAft>
              <a:buClr>
                <a:schemeClr val="dk1"/>
              </a:buClr>
              <a:buSzPts val="2945"/>
              <a:buFont typeface="Calibri"/>
              <a:buAutoNum type="arabicPeriod"/>
            </a:pPr>
            <a:r>
              <a:rPr lang="en-US" sz="2945" u="sng">
                <a:solidFill>
                  <a:schemeClr val="hlink"/>
                </a:solidFill>
                <a:hlinkClick action="ppaction://hlinksldjump" r:id="rId7"/>
              </a:rPr>
              <a:t>Red 28 Belly Sweep</a:t>
            </a:r>
            <a:endParaRPr sz="2945"/>
          </a:p>
          <a:p>
            <a:pPr indent="-911225" lvl="0" marL="911225" rtl="0" algn="l">
              <a:lnSpc>
                <a:spcPct val="80000"/>
              </a:lnSpc>
              <a:spcBef>
                <a:spcPts val="589"/>
              </a:spcBef>
              <a:spcAft>
                <a:spcPts val="0"/>
              </a:spcAft>
              <a:buClr>
                <a:schemeClr val="dk1"/>
              </a:buClr>
              <a:buSzPts val="2945"/>
              <a:buFont typeface="Calibri"/>
              <a:buAutoNum type="arabicPeriod"/>
            </a:pPr>
            <a:r>
              <a:rPr lang="en-US" sz="2945" u="sng">
                <a:solidFill>
                  <a:schemeClr val="hlink"/>
                </a:solidFill>
                <a:hlinkClick action="ppaction://hlinksldjump" r:id="rId8"/>
              </a:rPr>
              <a:t>Red 28 Belly Sweep Throwback</a:t>
            </a:r>
            <a:endParaRPr sz="2945"/>
          </a:p>
          <a:p>
            <a:pPr indent="-911225" lvl="0" marL="911225" rtl="0" algn="l">
              <a:lnSpc>
                <a:spcPct val="80000"/>
              </a:lnSpc>
              <a:spcBef>
                <a:spcPts val="589"/>
              </a:spcBef>
              <a:spcAft>
                <a:spcPts val="0"/>
              </a:spcAft>
              <a:buClr>
                <a:schemeClr val="dk1"/>
              </a:buClr>
              <a:buSzPts val="2945"/>
              <a:buFont typeface="Calibri"/>
              <a:buAutoNum type="arabicPeriod"/>
            </a:pPr>
            <a:r>
              <a:rPr lang="en-US" sz="2945" u="sng">
                <a:solidFill>
                  <a:schemeClr val="hlink"/>
                </a:solidFill>
                <a:hlinkClick action="ppaction://hlinksldjump" r:id="rId9"/>
              </a:rPr>
              <a:t>Red NoMo 36 Down</a:t>
            </a:r>
            <a:endParaRPr sz="2945"/>
          </a:p>
          <a:p>
            <a:pPr indent="-911225" lvl="0" marL="911225" rtl="0" algn="l">
              <a:lnSpc>
                <a:spcPct val="80000"/>
              </a:lnSpc>
              <a:spcBef>
                <a:spcPts val="589"/>
              </a:spcBef>
              <a:spcAft>
                <a:spcPts val="0"/>
              </a:spcAft>
              <a:buClr>
                <a:schemeClr val="dk1"/>
              </a:buClr>
              <a:buSzPts val="2945"/>
              <a:buFont typeface="Calibri"/>
              <a:buAutoNum type="arabicPeriod"/>
            </a:pPr>
            <a:r>
              <a:rPr lang="en-US" sz="2945" u="sng">
                <a:solidFill>
                  <a:schemeClr val="hlink"/>
                </a:solidFill>
                <a:hlinkClick action="ppaction://hlinksldjump" r:id="rId10"/>
              </a:rPr>
              <a:t>Red 49 Belly Sweep</a:t>
            </a:r>
            <a:endParaRPr sz="2945"/>
          </a:p>
          <a:p>
            <a:pPr indent="-911225" lvl="0" marL="911225" rtl="0" algn="l">
              <a:lnSpc>
                <a:spcPct val="80000"/>
              </a:lnSpc>
              <a:spcBef>
                <a:spcPts val="589"/>
              </a:spcBef>
              <a:spcAft>
                <a:spcPts val="0"/>
              </a:spcAft>
              <a:buClr>
                <a:schemeClr val="dk1"/>
              </a:buClr>
              <a:buSzPts val="2945"/>
              <a:buFont typeface="Calibri"/>
              <a:buAutoNum type="arabicPeriod"/>
            </a:pPr>
            <a:r>
              <a:rPr lang="en-US" sz="2945" u="sng">
                <a:solidFill>
                  <a:schemeClr val="hlink"/>
                </a:solidFill>
                <a:hlinkClick action="ppaction://hlinksldjump" r:id="rId11"/>
              </a:rPr>
              <a:t>Rip 28 Belly Sweep</a:t>
            </a:r>
            <a:endParaRPr sz="2945"/>
          </a:p>
          <a:p>
            <a:pPr indent="-911225" lvl="0" marL="911225" rtl="0" algn="l">
              <a:lnSpc>
                <a:spcPct val="80000"/>
              </a:lnSpc>
              <a:spcBef>
                <a:spcPts val="589"/>
              </a:spcBef>
              <a:spcAft>
                <a:spcPts val="0"/>
              </a:spcAft>
              <a:buClr>
                <a:schemeClr val="dk1"/>
              </a:buClr>
              <a:buSzPts val="2945"/>
              <a:buFont typeface="Calibri"/>
              <a:buAutoNum type="arabicPeriod"/>
            </a:pPr>
            <a:r>
              <a:rPr lang="en-US" sz="2945" u="sng">
                <a:solidFill>
                  <a:schemeClr val="hlink"/>
                </a:solidFill>
                <a:hlinkClick action="ppaction://hlinksldjump" r:id="rId12"/>
              </a:rPr>
              <a:t>Rip NoMo 534 Belly</a:t>
            </a:r>
            <a:endParaRPr sz="2945"/>
          </a:p>
          <a:p>
            <a:pPr indent="-911225" lvl="0" marL="911225" rtl="0" algn="l">
              <a:lnSpc>
                <a:spcPct val="80000"/>
              </a:lnSpc>
              <a:spcBef>
                <a:spcPts val="589"/>
              </a:spcBef>
              <a:spcAft>
                <a:spcPts val="0"/>
              </a:spcAft>
              <a:buClr>
                <a:schemeClr val="dk1"/>
              </a:buClr>
              <a:buSzPts val="2945"/>
              <a:buFont typeface="Calibri"/>
              <a:buAutoNum type="arabicPeriod"/>
            </a:pPr>
            <a:r>
              <a:rPr lang="en-US" sz="2945" u="sng">
                <a:solidFill>
                  <a:schemeClr val="hlink"/>
                </a:solidFill>
                <a:hlinkClick action="ppaction://hlinksldjump" r:id="rId13"/>
              </a:rPr>
              <a:t>Rip 636 Down</a:t>
            </a:r>
            <a:endParaRPr sz="2945"/>
          </a:p>
          <a:p>
            <a:pPr indent="-911225" lvl="0" marL="911225" rtl="0" algn="l">
              <a:lnSpc>
                <a:spcPct val="80000"/>
              </a:lnSpc>
              <a:spcBef>
                <a:spcPts val="589"/>
              </a:spcBef>
              <a:spcAft>
                <a:spcPts val="0"/>
              </a:spcAft>
              <a:buClr>
                <a:schemeClr val="dk1"/>
              </a:buClr>
              <a:buSzPts val="2945"/>
              <a:buFont typeface="Calibri"/>
              <a:buAutoNum type="arabicPeriod"/>
            </a:pPr>
            <a:r>
              <a:rPr lang="en-US" sz="2945" u="sng">
                <a:solidFill>
                  <a:schemeClr val="hlink"/>
                </a:solidFill>
                <a:hlinkClick action="ppaction://hlinksldjump" r:id="rId14"/>
              </a:rPr>
              <a:t>Rip 636 Down Option</a:t>
            </a:r>
            <a:endParaRPr sz="2945"/>
          </a:p>
          <a:p>
            <a:pPr indent="-911225" lvl="0" marL="911225" rtl="0" algn="l">
              <a:lnSpc>
                <a:spcPct val="80000"/>
              </a:lnSpc>
              <a:spcBef>
                <a:spcPts val="589"/>
              </a:spcBef>
              <a:spcAft>
                <a:spcPts val="0"/>
              </a:spcAft>
              <a:buClr>
                <a:schemeClr val="dk1"/>
              </a:buClr>
              <a:buSzPts val="2945"/>
              <a:buFont typeface="Calibri"/>
              <a:buAutoNum type="arabicPeriod"/>
            </a:pPr>
            <a:r>
              <a:rPr lang="en-US" sz="2945" u="sng">
                <a:solidFill>
                  <a:schemeClr val="hlink"/>
                </a:solidFill>
                <a:hlinkClick action="ppaction://hlinksldjump" r:id="rId15"/>
              </a:rPr>
              <a:t>Liz NoMo 435 Belly</a:t>
            </a:r>
            <a:endParaRPr sz="2945"/>
          </a:p>
          <a:p>
            <a:pPr indent="-911225" lvl="0" marL="911225" rtl="0" algn="l">
              <a:lnSpc>
                <a:spcPct val="80000"/>
              </a:lnSpc>
              <a:spcBef>
                <a:spcPts val="589"/>
              </a:spcBef>
              <a:spcAft>
                <a:spcPts val="0"/>
              </a:spcAft>
              <a:buClr>
                <a:schemeClr val="dk1"/>
              </a:buClr>
              <a:buSzPts val="2945"/>
              <a:buFont typeface="Calibri"/>
              <a:buAutoNum type="arabicPeriod"/>
            </a:pPr>
            <a:r>
              <a:rPr lang="en-US" sz="2945" u="sng">
                <a:solidFill>
                  <a:schemeClr val="hlink"/>
                </a:solidFill>
                <a:hlinkClick action="ppaction://hlinksldjump" r:id="rId16"/>
              </a:rPr>
              <a:t>Liz 49 Belly Sweep</a:t>
            </a:r>
            <a:endParaRPr sz="2945"/>
          </a:p>
          <a:p>
            <a:pPr indent="-911225" lvl="0" marL="911225" rtl="0" algn="l">
              <a:lnSpc>
                <a:spcPct val="80000"/>
              </a:lnSpc>
              <a:spcBef>
                <a:spcPts val="589"/>
              </a:spcBef>
              <a:spcAft>
                <a:spcPts val="0"/>
              </a:spcAft>
              <a:buClr>
                <a:schemeClr val="dk1"/>
              </a:buClr>
              <a:buSzPts val="2945"/>
              <a:buFont typeface="Calibri"/>
              <a:buAutoNum type="arabicPeriod"/>
            </a:pPr>
            <a:r>
              <a:rPr lang="en-US" sz="2945" u="sng">
                <a:solidFill>
                  <a:schemeClr val="hlink"/>
                </a:solidFill>
                <a:hlinkClick action="ppaction://hlinksldjump" r:id="rId17"/>
              </a:rPr>
              <a:t>Liz 737 Down</a:t>
            </a:r>
            <a:endParaRPr sz="2945"/>
          </a:p>
          <a:p>
            <a:pPr indent="-753745" lvl="0" marL="911225" rtl="0" algn="l">
              <a:lnSpc>
                <a:spcPct val="80000"/>
              </a:lnSpc>
              <a:spcBef>
                <a:spcPts val="496"/>
              </a:spcBef>
              <a:spcAft>
                <a:spcPts val="0"/>
              </a:spcAft>
              <a:buClr>
                <a:schemeClr val="dk1"/>
              </a:buClr>
              <a:buSzPts val="2480"/>
              <a:buNone/>
            </a:pPr>
            <a:r>
              <a:t/>
            </a:r>
            <a:endParaRPr sz="2480"/>
          </a:p>
        </p:txBody>
      </p:sp>
      <p:sp>
        <p:nvSpPr>
          <p:cNvPr id="90" name="Google Shape;90;p1"/>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
          <p:cNvSpPr txBox="1"/>
          <p:nvPr>
            <p:ph type="title"/>
          </p:nvPr>
        </p:nvSpPr>
        <p:spPr>
          <a:xfrm>
            <a:off x="228600" y="0"/>
            <a:ext cx="6172200" cy="1524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US"/>
              <a:t>Overview of Belly Sweep</a:t>
            </a:r>
            <a:endParaRPr/>
          </a:p>
        </p:txBody>
      </p:sp>
      <p:sp>
        <p:nvSpPr>
          <p:cNvPr id="96" name="Google Shape;96;p2"/>
          <p:cNvSpPr txBox="1"/>
          <p:nvPr>
            <p:ph idx="2" type="body"/>
          </p:nvPr>
        </p:nvSpPr>
        <p:spPr>
          <a:xfrm>
            <a:off x="0" y="4876800"/>
            <a:ext cx="6858000" cy="3429000"/>
          </a:xfrm>
          <a:prstGeom prst="rect">
            <a:avLst/>
          </a:prstGeom>
          <a:noFill/>
          <a:ln>
            <a:noFill/>
          </a:ln>
        </p:spPr>
        <p:txBody>
          <a:bodyPr anchorCtr="0" anchor="t" bIns="45700" lIns="91425" spcFirstLastPara="1" rIns="91425" wrap="square" tIns="45700">
            <a:normAutofit/>
          </a:bodyPr>
          <a:lstStyle/>
          <a:p>
            <a:pPr indent="-293687" lvl="0" marL="342900" rtl="0" algn="l">
              <a:lnSpc>
                <a:spcPct val="80000"/>
              </a:lnSpc>
              <a:spcBef>
                <a:spcPts val="0"/>
              </a:spcBef>
              <a:spcAft>
                <a:spcPts val="0"/>
              </a:spcAft>
              <a:buClr>
                <a:schemeClr val="dk1"/>
              </a:buClr>
              <a:buSzPts val="775"/>
              <a:buNone/>
            </a:pPr>
            <a:r>
              <a:t/>
            </a:r>
            <a:endParaRPr sz="775"/>
          </a:p>
          <a:p>
            <a:pPr indent="-342900" lvl="0" marL="342900" rtl="0" algn="l">
              <a:lnSpc>
                <a:spcPct val="80000"/>
              </a:lnSpc>
              <a:spcBef>
                <a:spcPts val="320"/>
              </a:spcBef>
              <a:spcAft>
                <a:spcPts val="0"/>
              </a:spcAft>
              <a:buClr>
                <a:schemeClr val="dk1"/>
              </a:buClr>
              <a:buSzPts val="1600"/>
              <a:buChar char="•"/>
            </a:pPr>
            <a:r>
              <a:rPr lang="en-US" sz="1600"/>
              <a:t>QB: Reverse pivot 8" over midline with depth. 2nd step 8" over midline and face sideline. Ride FB from hip to hip. Next step is crossover with depth and gather and outside HO to BC. He will adjust to you. Follow the BC and set up for Keep Pass with chin on outside shoulder. The Belly ride sells the play.</a:t>
            </a:r>
            <a:endParaRPr/>
          </a:p>
          <a:p>
            <a:pPr indent="-342900" lvl="0" marL="342900" rtl="0" algn="l">
              <a:lnSpc>
                <a:spcPct val="80000"/>
              </a:lnSpc>
              <a:spcBef>
                <a:spcPts val="320"/>
              </a:spcBef>
              <a:spcAft>
                <a:spcPts val="0"/>
              </a:spcAft>
              <a:buClr>
                <a:schemeClr val="dk1"/>
              </a:buClr>
              <a:buSzPts val="1600"/>
              <a:buChar char="•"/>
            </a:pPr>
            <a:r>
              <a:rPr lang="en-US" sz="1600"/>
              <a:t>Playside wing: Wall off 1st LB inside (the man you would normally block on Belly or Down).</a:t>
            </a:r>
            <a:endParaRPr/>
          </a:p>
          <a:p>
            <a:pPr indent="-342900" lvl="0" marL="342900" rtl="0" algn="l">
              <a:lnSpc>
                <a:spcPct val="80000"/>
              </a:lnSpc>
              <a:spcBef>
                <a:spcPts val="320"/>
              </a:spcBef>
              <a:spcAft>
                <a:spcPts val="0"/>
              </a:spcAft>
              <a:buClr>
                <a:schemeClr val="dk1"/>
              </a:buClr>
              <a:buSzPts val="1600"/>
              <a:buChar char="•"/>
            </a:pPr>
            <a:r>
              <a:rPr lang="en-US" sz="1600"/>
              <a:t>FB: Quick Belly path (6" lateral step then crossover for outside hip of PSG). Good Belly fake and wind back for backside A gap. Sell the Belly and help protect backside.</a:t>
            </a:r>
            <a:endParaRPr/>
          </a:p>
          <a:p>
            <a:pPr indent="-342900" lvl="0" marL="342900" rtl="0" algn="l">
              <a:lnSpc>
                <a:spcPct val="80000"/>
              </a:lnSpc>
              <a:spcBef>
                <a:spcPts val="320"/>
              </a:spcBef>
              <a:spcAft>
                <a:spcPts val="0"/>
              </a:spcAft>
              <a:buClr>
                <a:schemeClr val="dk1"/>
              </a:buClr>
              <a:buSzPts val="1600"/>
              <a:buChar char="•"/>
            </a:pPr>
            <a:r>
              <a:rPr lang="en-US" sz="1600"/>
              <a:t>Ball Carrier: Aim 1 foot behind the heels of the FB. You must adjust your speed and depth to the QB because his back will be to you thus he cannot see you. Read the guards.</a:t>
            </a:r>
            <a:endParaRPr/>
          </a:p>
          <a:p>
            <a:pPr indent="-342900" lvl="0" marL="342900" rtl="0" algn="l">
              <a:lnSpc>
                <a:spcPct val="80000"/>
              </a:lnSpc>
              <a:spcBef>
                <a:spcPts val="320"/>
              </a:spcBef>
              <a:spcAft>
                <a:spcPts val="0"/>
              </a:spcAft>
              <a:buClr>
                <a:schemeClr val="dk1"/>
              </a:buClr>
              <a:buSzPts val="1600"/>
              <a:buChar char="•"/>
            </a:pPr>
            <a:r>
              <a:rPr lang="en-US" sz="1600"/>
              <a:t>OC: Always think playside A gap 1st.</a:t>
            </a:r>
            <a:endParaRPr/>
          </a:p>
          <a:p>
            <a:pPr indent="-342900" lvl="0" marL="342900" rtl="0" algn="l">
              <a:lnSpc>
                <a:spcPct val="80000"/>
              </a:lnSpc>
              <a:spcBef>
                <a:spcPts val="320"/>
              </a:spcBef>
              <a:spcAft>
                <a:spcPts val="0"/>
              </a:spcAft>
              <a:buClr>
                <a:schemeClr val="dk1"/>
              </a:buClr>
              <a:buSzPts val="1600"/>
              <a:buChar char="•"/>
            </a:pPr>
            <a:r>
              <a:rPr lang="en-US" sz="1600"/>
              <a:t>BSG: Double A gaps stay home.</a:t>
            </a:r>
            <a:endParaRPr/>
          </a:p>
          <a:p>
            <a:pPr indent="-342900" lvl="0" marL="342900" rtl="0" algn="l">
              <a:lnSpc>
                <a:spcPct val="80000"/>
              </a:lnSpc>
              <a:spcBef>
                <a:spcPts val="320"/>
              </a:spcBef>
              <a:spcAft>
                <a:spcPts val="0"/>
              </a:spcAft>
              <a:buClr>
                <a:schemeClr val="dk1"/>
              </a:buClr>
              <a:buSzPts val="1600"/>
              <a:buChar char="•"/>
            </a:pPr>
            <a:r>
              <a:rPr lang="en-US" sz="1600"/>
              <a:t>SE If you are playside crack level 2 to 3. Backside...crossfield and block back @hole.</a:t>
            </a:r>
            <a:endParaRPr/>
          </a:p>
          <a:p>
            <a:pPr indent="-342900" lvl="0" marL="342900" rtl="0" algn="l">
              <a:lnSpc>
                <a:spcPct val="80000"/>
              </a:lnSpc>
              <a:spcBef>
                <a:spcPts val="320"/>
              </a:spcBef>
              <a:spcAft>
                <a:spcPts val="0"/>
              </a:spcAft>
              <a:buClr>
                <a:schemeClr val="dk1"/>
              </a:buClr>
              <a:buSzPts val="1600"/>
              <a:buChar char="•"/>
            </a:pPr>
            <a:r>
              <a:rPr lang="en-US" sz="1600"/>
              <a:t>WE WILL ALWAYS RUN THIS PLAY ON THE FIRST SOUND!</a:t>
            </a:r>
            <a:endParaRPr/>
          </a:p>
          <a:p>
            <a:pPr indent="-298450" lvl="0" marL="342900" rtl="0" algn="l">
              <a:lnSpc>
                <a:spcPct val="80000"/>
              </a:lnSpc>
              <a:spcBef>
                <a:spcPts val="140"/>
              </a:spcBef>
              <a:spcAft>
                <a:spcPts val="0"/>
              </a:spcAft>
              <a:buClr>
                <a:schemeClr val="dk1"/>
              </a:buClr>
              <a:buSzPts val="700"/>
              <a:buNone/>
            </a:pPr>
            <a:r>
              <a:t/>
            </a:r>
            <a:endParaRPr sz="700"/>
          </a:p>
        </p:txBody>
      </p:sp>
      <p:sp>
        <p:nvSpPr>
          <p:cNvPr id="97" name="Google Shape;97;p2"/>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98" name="Google Shape;98;p2"/>
          <p:cNvSpPr/>
          <p:nvPr/>
        </p:nvSpPr>
        <p:spPr>
          <a:xfrm>
            <a:off x="228600" y="1143000"/>
            <a:ext cx="6400800"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600" u="none" cap="none" strike="noStrike">
                <a:solidFill>
                  <a:schemeClr val="dk1"/>
                </a:solidFill>
                <a:latin typeface="Calibri"/>
                <a:ea typeface="Calibri"/>
                <a:cs typeface="Calibri"/>
                <a:sym typeface="Calibri"/>
              </a:rPr>
              <a:t>The Belly Sweep became an integral part of our of our attack in 2009. With the FB being such an important ball carrier it just naturally followed that defenses would be keying on him and the belly sweep became a great addition. We can run it out of many formations including unbalanced to both flanks. We can use buck sweep or jet reverse (truck) blocking schemes. </a:t>
            </a:r>
            <a:endParaRPr sz="1600">
              <a:solidFill>
                <a:schemeClr val="dk1"/>
              </a:solidFill>
              <a:latin typeface="Calibri"/>
              <a:ea typeface="Calibri"/>
              <a:cs typeface="Calibri"/>
              <a:sym typeface="Calibri"/>
            </a:endParaRPr>
          </a:p>
        </p:txBody>
      </p:sp>
      <p:sp>
        <p:nvSpPr>
          <p:cNvPr id="99" name="Google Shape;99;p2"/>
          <p:cNvSpPr/>
          <p:nvPr/>
        </p:nvSpPr>
        <p:spPr>
          <a:xfrm>
            <a:off x="381000" y="4306669"/>
            <a:ext cx="83058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400"/>
              <a:buFont typeface="Calibri"/>
              <a:buNone/>
            </a:pPr>
            <a:r>
              <a:rPr lang="en-US" sz="1400">
                <a:solidFill>
                  <a:schemeClr val="dk1"/>
                </a:solidFill>
                <a:latin typeface="Calibri"/>
                <a:ea typeface="Calibri"/>
                <a:cs typeface="Calibri"/>
                <a:sym typeface="Calibri"/>
              </a:rPr>
              <a:t>Belly Sweep SE...Red 49 Belly Sweep                      Belly Sweep TE...Red 28 Belly Sweep</a:t>
            </a:r>
            <a:endParaRPr/>
          </a:p>
        </p:txBody>
      </p:sp>
      <p:grpSp>
        <p:nvGrpSpPr>
          <p:cNvPr id="100" name="Google Shape;100;p2"/>
          <p:cNvGrpSpPr/>
          <p:nvPr/>
        </p:nvGrpSpPr>
        <p:grpSpPr>
          <a:xfrm>
            <a:off x="76200" y="1357312"/>
            <a:ext cx="6756400" cy="3149601"/>
            <a:chOff x="48" y="855"/>
            <a:chExt cx="4256" cy="1984"/>
          </a:xfrm>
        </p:grpSpPr>
        <p:sp>
          <p:nvSpPr>
            <p:cNvPr id="101" name="Google Shape;101;p2"/>
            <p:cNvSpPr/>
            <p:nvPr/>
          </p:nvSpPr>
          <p:spPr>
            <a:xfrm>
              <a:off x="48" y="1824"/>
              <a:ext cx="4256" cy="101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 name="Google Shape;102;p2"/>
            <p:cNvSpPr/>
            <p:nvPr/>
          </p:nvSpPr>
          <p:spPr>
            <a:xfrm>
              <a:off x="2236" y="2294"/>
              <a:ext cx="71" cy="7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 name="Google Shape;103;p2"/>
            <p:cNvSpPr/>
            <p:nvPr/>
          </p:nvSpPr>
          <p:spPr>
            <a:xfrm>
              <a:off x="2830" y="2294"/>
              <a:ext cx="71" cy="7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 name="Google Shape;104;p2"/>
            <p:cNvSpPr/>
            <p:nvPr/>
          </p:nvSpPr>
          <p:spPr>
            <a:xfrm>
              <a:off x="3002" y="2294"/>
              <a:ext cx="70" cy="71"/>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 name="Google Shape;105;p2"/>
            <p:cNvSpPr/>
            <p:nvPr/>
          </p:nvSpPr>
          <p:spPr>
            <a:xfrm>
              <a:off x="3173" y="2294"/>
              <a:ext cx="71" cy="71"/>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6" name="Google Shape;106;p2"/>
            <p:cNvCxnSpPr/>
            <p:nvPr/>
          </p:nvCxnSpPr>
          <p:spPr>
            <a:xfrm>
              <a:off x="3173" y="2294"/>
              <a:ext cx="71" cy="71"/>
            </a:xfrm>
            <a:prstGeom prst="straightConnector1">
              <a:avLst/>
            </a:prstGeom>
            <a:noFill/>
            <a:ln cap="flat" cmpd="sng" w="9525">
              <a:solidFill>
                <a:srgbClr val="000000"/>
              </a:solidFill>
              <a:prstDash val="solid"/>
              <a:round/>
              <a:headEnd len="med" w="med" type="none"/>
              <a:tailEnd len="med" w="med" type="none"/>
            </a:ln>
          </p:spPr>
        </p:cxnSp>
        <p:cxnSp>
          <p:nvCxnSpPr>
            <p:cNvPr id="107" name="Google Shape;107;p2"/>
            <p:cNvCxnSpPr/>
            <p:nvPr/>
          </p:nvCxnSpPr>
          <p:spPr>
            <a:xfrm flipH="1" rot="10800000">
              <a:off x="3173" y="2294"/>
              <a:ext cx="71" cy="71"/>
            </a:xfrm>
            <a:prstGeom prst="straightConnector1">
              <a:avLst/>
            </a:prstGeom>
            <a:noFill/>
            <a:ln cap="flat" cmpd="sng" w="9525">
              <a:solidFill>
                <a:srgbClr val="000000"/>
              </a:solidFill>
              <a:prstDash val="solid"/>
              <a:round/>
              <a:headEnd len="med" w="med" type="none"/>
              <a:tailEnd len="med" w="med" type="none"/>
            </a:ln>
          </p:spPr>
        </p:cxnSp>
        <p:sp>
          <p:nvSpPr>
            <p:cNvPr id="108" name="Google Shape;108;p2"/>
            <p:cNvSpPr/>
            <p:nvPr/>
          </p:nvSpPr>
          <p:spPr>
            <a:xfrm>
              <a:off x="3344" y="2294"/>
              <a:ext cx="71" cy="71"/>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p2"/>
            <p:cNvSpPr/>
            <p:nvPr/>
          </p:nvSpPr>
          <p:spPr>
            <a:xfrm>
              <a:off x="3516" y="2294"/>
              <a:ext cx="70" cy="7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 name="Google Shape;110;p2"/>
            <p:cNvSpPr/>
            <p:nvPr/>
          </p:nvSpPr>
          <p:spPr>
            <a:xfrm>
              <a:off x="3687" y="2294"/>
              <a:ext cx="71" cy="7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 name="Google Shape;111;p2"/>
            <p:cNvSpPr/>
            <p:nvPr/>
          </p:nvSpPr>
          <p:spPr>
            <a:xfrm>
              <a:off x="3173" y="2399"/>
              <a:ext cx="71" cy="7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 name="Google Shape;112;p2"/>
            <p:cNvSpPr/>
            <p:nvPr/>
          </p:nvSpPr>
          <p:spPr>
            <a:xfrm>
              <a:off x="3173" y="2590"/>
              <a:ext cx="71" cy="7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 name="Google Shape;113;p2"/>
            <p:cNvSpPr/>
            <p:nvPr/>
          </p:nvSpPr>
          <p:spPr>
            <a:xfrm>
              <a:off x="2659" y="2442"/>
              <a:ext cx="70" cy="71"/>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 name="Google Shape;114;p2"/>
            <p:cNvSpPr/>
            <p:nvPr/>
          </p:nvSpPr>
          <p:spPr>
            <a:xfrm>
              <a:off x="3859" y="2442"/>
              <a:ext cx="70" cy="7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 name="Google Shape;115;p2"/>
            <p:cNvSpPr/>
            <p:nvPr/>
          </p:nvSpPr>
          <p:spPr>
            <a:xfrm>
              <a:off x="143" y="2288"/>
              <a:ext cx="70" cy="7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 name="Google Shape;116;p2"/>
            <p:cNvSpPr/>
            <p:nvPr/>
          </p:nvSpPr>
          <p:spPr>
            <a:xfrm>
              <a:off x="651" y="2288"/>
              <a:ext cx="70" cy="7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 name="Google Shape;117;p2"/>
            <p:cNvSpPr/>
            <p:nvPr/>
          </p:nvSpPr>
          <p:spPr>
            <a:xfrm>
              <a:off x="822" y="2288"/>
              <a:ext cx="71" cy="71"/>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 name="Google Shape;118;p2"/>
            <p:cNvSpPr/>
            <p:nvPr/>
          </p:nvSpPr>
          <p:spPr>
            <a:xfrm>
              <a:off x="994" y="2288"/>
              <a:ext cx="70" cy="71"/>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19" name="Google Shape;119;p2"/>
            <p:cNvCxnSpPr/>
            <p:nvPr/>
          </p:nvCxnSpPr>
          <p:spPr>
            <a:xfrm>
              <a:off x="994" y="2288"/>
              <a:ext cx="70" cy="71"/>
            </a:xfrm>
            <a:prstGeom prst="straightConnector1">
              <a:avLst/>
            </a:prstGeom>
            <a:noFill/>
            <a:ln cap="flat" cmpd="sng" w="9525">
              <a:solidFill>
                <a:srgbClr val="000000"/>
              </a:solidFill>
              <a:prstDash val="solid"/>
              <a:round/>
              <a:headEnd len="med" w="med" type="none"/>
              <a:tailEnd len="med" w="med" type="none"/>
            </a:ln>
          </p:spPr>
        </p:cxnSp>
        <p:cxnSp>
          <p:nvCxnSpPr>
            <p:cNvPr id="120" name="Google Shape;120;p2"/>
            <p:cNvCxnSpPr/>
            <p:nvPr/>
          </p:nvCxnSpPr>
          <p:spPr>
            <a:xfrm flipH="1" rot="10800000">
              <a:off x="994" y="2288"/>
              <a:ext cx="70" cy="71"/>
            </a:xfrm>
            <a:prstGeom prst="straightConnector1">
              <a:avLst/>
            </a:prstGeom>
            <a:noFill/>
            <a:ln cap="flat" cmpd="sng" w="9525">
              <a:solidFill>
                <a:srgbClr val="000000"/>
              </a:solidFill>
              <a:prstDash val="solid"/>
              <a:round/>
              <a:headEnd len="med" w="med" type="none"/>
              <a:tailEnd len="med" w="med" type="none"/>
            </a:ln>
          </p:spPr>
        </p:cxnSp>
        <p:sp>
          <p:nvSpPr>
            <p:cNvPr id="121" name="Google Shape;121;p2"/>
            <p:cNvSpPr/>
            <p:nvPr/>
          </p:nvSpPr>
          <p:spPr>
            <a:xfrm>
              <a:off x="1165" y="2288"/>
              <a:ext cx="71" cy="71"/>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 name="Google Shape;122;p2"/>
            <p:cNvSpPr/>
            <p:nvPr/>
          </p:nvSpPr>
          <p:spPr>
            <a:xfrm>
              <a:off x="1336" y="2288"/>
              <a:ext cx="71" cy="7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 name="Google Shape;123;p2"/>
            <p:cNvSpPr/>
            <p:nvPr/>
          </p:nvSpPr>
          <p:spPr>
            <a:xfrm>
              <a:off x="1508" y="2288"/>
              <a:ext cx="70" cy="7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 name="Google Shape;124;p2"/>
            <p:cNvSpPr/>
            <p:nvPr/>
          </p:nvSpPr>
          <p:spPr>
            <a:xfrm>
              <a:off x="994" y="2399"/>
              <a:ext cx="70" cy="7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 name="Google Shape;125;p2"/>
            <p:cNvSpPr/>
            <p:nvPr/>
          </p:nvSpPr>
          <p:spPr>
            <a:xfrm>
              <a:off x="994" y="2590"/>
              <a:ext cx="70" cy="7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 name="Google Shape;126;p2"/>
            <p:cNvSpPr/>
            <p:nvPr/>
          </p:nvSpPr>
          <p:spPr>
            <a:xfrm>
              <a:off x="479" y="2442"/>
              <a:ext cx="71" cy="7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 name="Google Shape;127;p2"/>
            <p:cNvSpPr/>
            <p:nvPr/>
          </p:nvSpPr>
          <p:spPr>
            <a:xfrm>
              <a:off x="1673" y="2442"/>
              <a:ext cx="71" cy="71"/>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 name="Google Shape;128;p2"/>
            <p:cNvSpPr/>
            <p:nvPr/>
          </p:nvSpPr>
          <p:spPr>
            <a:xfrm>
              <a:off x="168" y="2106"/>
              <a:ext cx="428" cy="178"/>
            </a:xfrm>
            <a:custGeom>
              <a:rect b="b" l="l" r="r" t="t"/>
              <a:pathLst>
                <a:path extrusionOk="0" h="435" w="1049">
                  <a:moveTo>
                    <a:pt x="0" y="435"/>
                  </a:moveTo>
                  <a:lnTo>
                    <a:pt x="0" y="301"/>
                  </a:lnTo>
                  <a:lnTo>
                    <a:pt x="104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 name="Google Shape;129;p2"/>
            <p:cNvSpPr/>
            <p:nvPr/>
          </p:nvSpPr>
          <p:spPr>
            <a:xfrm>
              <a:off x="585" y="2063"/>
              <a:ext cx="30" cy="84"/>
            </a:xfrm>
            <a:custGeom>
              <a:rect b="b" l="l" r="r" t="t"/>
              <a:pathLst>
                <a:path extrusionOk="0" h="205" w="73">
                  <a:moveTo>
                    <a:pt x="73" y="201"/>
                  </a:moveTo>
                  <a:lnTo>
                    <a:pt x="55" y="205"/>
                  </a:lnTo>
                  <a:lnTo>
                    <a:pt x="0" y="4"/>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30" name="Google Shape;130;p2"/>
            <p:cNvCxnSpPr/>
            <p:nvPr/>
          </p:nvCxnSpPr>
          <p:spPr>
            <a:xfrm flipH="1">
              <a:off x="585" y="2063"/>
              <a:ext cx="8" cy="2"/>
            </a:xfrm>
            <a:prstGeom prst="straightConnector1">
              <a:avLst/>
            </a:prstGeom>
            <a:noFill/>
            <a:ln cap="flat" cmpd="sng" w="9525">
              <a:solidFill>
                <a:srgbClr val="000000"/>
              </a:solidFill>
              <a:prstDash val="solid"/>
              <a:round/>
              <a:headEnd len="med" w="med" type="none"/>
              <a:tailEnd len="med" w="med" type="none"/>
            </a:ln>
          </p:spPr>
        </p:cxnSp>
        <p:sp>
          <p:nvSpPr>
            <p:cNvPr id="131" name="Google Shape;131;p2"/>
            <p:cNvSpPr/>
            <p:nvPr/>
          </p:nvSpPr>
          <p:spPr>
            <a:xfrm>
              <a:off x="2286" y="1897"/>
              <a:ext cx="1040" cy="393"/>
            </a:xfrm>
            <a:custGeom>
              <a:rect b="b" l="l" r="r" t="t"/>
              <a:pathLst>
                <a:path extrusionOk="0" h="959" w="2549">
                  <a:moveTo>
                    <a:pt x="0" y="959"/>
                  </a:moveTo>
                  <a:lnTo>
                    <a:pt x="2549" y="119"/>
                  </a:lnTo>
                  <a:lnTo>
                    <a:pt x="2549" y="0"/>
                  </a:lnTo>
                  <a:lnTo>
                    <a:pt x="239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2" name="Google Shape;132;p2"/>
            <p:cNvSpPr/>
            <p:nvPr/>
          </p:nvSpPr>
          <p:spPr>
            <a:xfrm>
              <a:off x="3257" y="1855"/>
              <a:ext cx="8" cy="84"/>
            </a:xfrm>
            <a:custGeom>
              <a:rect b="b" l="l" r="r" t="t"/>
              <a:pathLst>
                <a:path extrusionOk="0" h="205" w="19">
                  <a:moveTo>
                    <a:pt x="0" y="0"/>
                  </a:moveTo>
                  <a:lnTo>
                    <a:pt x="19" y="0"/>
                  </a:lnTo>
                  <a:lnTo>
                    <a:pt x="19"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33" name="Google Shape;133;p2"/>
            <p:cNvCxnSpPr/>
            <p:nvPr/>
          </p:nvCxnSpPr>
          <p:spPr>
            <a:xfrm>
              <a:off x="3257" y="1939"/>
              <a:ext cx="8" cy="0"/>
            </a:xfrm>
            <a:prstGeom prst="straightConnector1">
              <a:avLst/>
            </a:prstGeom>
            <a:noFill/>
            <a:ln cap="flat" cmpd="sng" w="9525">
              <a:solidFill>
                <a:srgbClr val="000000"/>
              </a:solidFill>
              <a:prstDash val="solid"/>
              <a:round/>
              <a:headEnd len="med" w="med" type="none"/>
              <a:tailEnd len="med" w="med" type="none"/>
            </a:ln>
          </p:spPr>
        </p:cxnSp>
        <p:cxnSp>
          <p:nvCxnSpPr>
            <p:cNvPr id="134" name="Google Shape;134;p2"/>
            <p:cNvCxnSpPr/>
            <p:nvPr/>
          </p:nvCxnSpPr>
          <p:spPr>
            <a:xfrm>
              <a:off x="2696" y="2518"/>
              <a:ext cx="502" cy="160"/>
            </a:xfrm>
            <a:prstGeom prst="straightConnector1">
              <a:avLst/>
            </a:prstGeom>
            <a:noFill/>
            <a:ln cap="flat" cmpd="sng" w="9525">
              <a:solidFill>
                <a:srgbClr val="000000"/>
              </a:solidFill>
              <a:prstDash val="solid"/>
              <a:round/>
              <a:headEnd len="med" w="med" type="none"/>
              <a:tailEnd len="med" w="med" type="none"/>
            </a:ln>
          </p:spPr>
        </p:cxnSp>
        <p:sp>
          <p:nvSpPr>
            <p:cNvPr id="135" name="Google Shape;135;p2"/>
            <p:cNvSpPr/>
            <p:nvPr/>
          </p:nvSpPr>
          <p:spPr>
            <a:xfrm>
              <a:off x="3198" y="2032"/>
              <a:ext cx="686" cy="646"/>
            </a:xfrm>
            <a:custGeom>
              <a:rect b="b" l="l" r="r" t="t"/>
              <a:pathLst>
                <a:path extrusionOk="0" fill="none" h="21633" w="21600">
                  <a:moveTo>
                    <a:pt x="21599" y="0"/>
                  </a:moveTo>
                  <a:cubicBezTo>
                    <a:pt x="21599" y="11"/>
                    <a:pt x="21600" y="22"/>
                    <a:pt x="21600" y="33"/>
                  </a:cubicBezTo>
                  <a:cubicBezTo>
                    <a:pt x="21600" y="11962"/>
                    <a:pt x="11929" y="21632"/>
                    <a:pt x="0" y="21633"/>
                  </a:cubicBezTo>
                </a:path>
                <a:path extrusionOk="0" h="21633" w="21600">
                  <a:moveTo>
                    <a:pt x="21599" y="0"/>
                  </a:moveTo>
                  <a:cubicBezTo>
                    <a:pt x="21599" y="11"/>
                    <a:pt x="21600" y="22"/>
                    <a:pt x="21600" y="33"/>
                  </a:cubicBezTo>
                  <a:cubicBezTo>
                    <a:pt x="21600" y="11962"/>
                    <a:pt x="11929" y="21632"/>
                    <a:pt x="0" y="21633"/>
                  </a:cubicBezTo>
                  <a:lnTo>
                    <a:pt x="0" y="33"/>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6" name="Google Shape;136;p2"/>
            <p:cNvSpPr/>
            <p:nvPr/>
          </p:nvSpPr>
          <p:spPr>
            <a:xfrm>
              <a:off x="3862" y="2032"/>
              <a:ext cx="43" cy="60"/>
            </a:xfrm>
            <a:custGeom>
              <a:rect b="b" l="l" r="r" t="t"/>
              <a:pathLst>
                <a:path extrusionOk="0" h="60" w="43">
                  <a:moveTo>
                    <a:pt x="21" y="0"/>
                  </a:moveTo>
                  <a:lnTo>
                    <a:pt x="0" y="60"/>
                  </a:lnTo>
                  <a:lnTo>
                    <a:pt x="21" y="45"/>
                  </a:lnTo>
                  <a:lnTo>
                    <a:pt x="43" y="60"/>
                  </a:lnTo>
                  <a:lnTo>
                    <a:pt x="21"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7" name="Google Shape;137;p2"/>
            <p:cNvSpPr/>
            <p:nvPr/>
          </p:nvSpPr>
          <p:spPr>
            <a:xfrm>
              <a:off x="3174" y="2444"/>
              <a:ext cx="80" cy="117"/>
            </a:xfrm>
            <a:custGeom>
              <a:rect b="b" l="l" r="r" t="t"/>
              <a:pathLst>
                <a:path extrusionOk="0" fill="none" h="21782" w="21600">
                  <a:moveTo>
                    <a:pt x="21326" y="21782"/>
                  </a:moveTo>
                  <a:cubicBezTo>
                    <a:pt x="9505" y="21632"/>
                    <a:pt x="0" y="12006"/>
                    <a:pt x="0" y="184"/>
                  </a:cubicBezTo>
                  <a:cubicBezTo>
                    <a:pt x="-1" y="122"/>
                    <a:pt x="0" y="61"/>
                    <a:pt x="0" y="-1"/>
                  </a:cubicBezTo>
                </a:path>
                <a:path extrusionOk="0" h="21782" w="21600">
                  <a:moveTo>
                    <a:pt x="21326" y="21782"/>
                  </a:moveTo>
                  <a:cubicBezTo>
                    <a:pt x="9505" y="21632"/>
                    <a:pt x="0" y="12006"/>
                    <a:pt x="0" y="184"/>
                  </a:cubicBezTo>
                  <a:cubicBezTo>
                    <a:pt x="-1" y="122"/>
                    <a:pt x="0" y="61"/>
                    <a:pt x="0" y="-1"/>
                  </a:cubicBezTo>
                  <a:lnTo>
                    <a:pt x="21600" y="184"/>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8" name="Google Shape;138;p2"/>
            <p:cNvSpPr/>
            <p:nvPr/>
          </p:nvSpPr>
          <p:spPr>
            <a:xfrm>
              <a:off x="3253" y="2524"/>
              <a:ext cx="18" cy="37"/>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9" name="Google Shape;139;p2"/>
            <p:cNvSpPr/>
            <p:nvPr/>
          </p:nvSpPr>
          <p:spPr>
            <a:xfrm>
              <a:off x="3271" y="2524"/>
              <a:ext cx="129" cy="178"/>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0" name="Google Shape;140;p2"/>
            <p:cNvSpPr/>
            <p:nvPr/>
          </p:nvSpPr>
          <p:spPr>
            <a:xfrm>
              <a:off x="3340" y="2681"/>
              <a:ext cx="60" cy="43"/>
            </a:xfrm>
            <a:custGeom>
              <a:rect b="b" l="l" r="r" t="t"/>
              <a:pathLst>
                <a:path extrusionOk="0" h="43" w="60">
                  <a:moveTo>
                    <a:pt x="60" y="21"/>
                  </a:moveTo>
                  <a:lnTo>
                    <a:pt x="0" y="0"/>
                  </a:lnTo>
                  <a:lnTo>
                    <a:pt x="16" y="21"/>
                  </a:lnTo>
                  <a:lnTo>
                    <a:pt x="0" y="43"/>
                  </a:lnTo>
                  <a:lnTo>
                    <a:pt x="60" y="21"/>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 name="Google Shape;141;p2"/>
            <p:cNvSpPr/>
            <p:nvPr/>
          </p:nvSpPr>
          <p:spPr>
            <a:xfrm>
              <a:off x="3051" y="2278"/>
              <a:ext cx="1065" cy="117"/>
            </a:xfrm>
            <a:custGeom>
              <a:rect b="b" l="l" r="r" t="t"/>
              <a:pathLst>
                <a:path extrusionOk="0" h="284" w="2611">
                  <a:moveTo>
                    <a:pt x="0" y="209"/>
                  </a:moveTo>
                  <a:lnTo>
                    <a:pt x="180" y="284"/>
                  </a:lnTo>
                  <a:lnTo>
                    <a:pt x="261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 name="Google Shape;142;p2"/>
            <p:cNvSpPr/>
            <p:nvPr/>
          </p:nvSpPr>
          <p:spPr>
            <a:xfrm>
              <a:off x="4112" y="2235"/>
              <a:ext cx="16" cy="85"/>
            </a:xfrm>
            <a:custGeom>
              <a:rect b="b" l="l" r="r" t="t"/>
              <a:pathLst>
                <a:path extrusionOk="0" h="207" w="40">
                  <a:moveTo>
                    <a:pt x="40" y="205"/>
                  </a:moveTo>
                  <a:lnTo>
                    <a:pt x="21" y="207"/>
                  </a:lnTo>
                  <a:lnTo>
                    <a:pt x="0" y="2"/>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43" name="Google Shape;143;p2"/>
            <p:cNvCxnSpPr/>
            <p:nvPr/>
          </p:nvCxnSpPr>
          <p:spPr>
            <a:xfrm flipH="1">
              <a:off x="4112" y="2235"/>
              <a:ext cx="8" cy="1"/>
            </a:xfrm>
            <a:prstGeom prst="straightConnector1">
              <a:avLst/>
            </a:prstGeom>
            <a:noFill/>
            <a:ln cap="flat" cmpd="sng" w="9525">
              <a:solidFill>
                <a:srgbClr val="000000"/>
              </a:solidFill>
              <a:prstDash val="solid"/>
              <a:round/>
              <a:headEnd len="med" w="med" type="none"/>
              <a:tailEnd len="med" w="med" type="none"/>
            </a:ln>
          </p:spPr>
        </p:cxnSp>
        <p:sp>
          <p:nvSpPr>
            <p:cNvPr id="144" name="Google Shape;144;p2"/>
            <p:cNvSpPr/>
            <p:nvPr/>
          </p:nvSpPr>
          <p:spPr>
            <a:xfrm>
              <a:off x="3388" y="2358"/>
              <a:ext cx="269" cy="44"/>
            </a:xfrm>
            <a:custGeom>
              <a:rect b="b" l="l" r="r" t="t"/>
              <a:pathLst>
                <a:path extrusionOk="0" h="107" w="660">
                  <a:moveTo>
                    <a:pt x="0" y="0"/>
                  </a:moveTo>
                  <a:lnTo>
                    <a:pt x="119" y="107"/>
                  </a:lnTo>
                  <a:lnTo>
                    <a:pt x="660" y="31"/>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 name="Google Shape;145;p2"/>
            <p:cNvSpPr/>
            <p:nvPr/>
          </p:nvSpPr>
          <p:spPr>
            <a:xfrm>
              <a:off x="3657" y="2229"/>
              <a:ext cx="49" cy="143"/>
            </a:xfrm>
            <a:custGeom>
              <a:rect b="b" l="l" r="r" t="t"/>
              <a:pathLst>
                <a:path extrusionOk="0" fill="none" h="21753" w="21600">
                  <a:moveTo>
                    <a:pt x="21599" y="-1"/>
                  </a:moveTo>
                  <a:cubicBezTo>
                    <a:pt x="21599" y="50"/>
                    <a:pt x="21600" y="101"/>
                    <a:pt x="21600" y="153"/>
                  </a:cubicBezTo>
                  <a:cubicBezTo>
                    <a:pt x="21600" y="12082"/>
                    <a:pt x="11929" y="21752"/>
                    <a:pt x="0" y="21753"/>
                  </a:cubicBezTo>
                </a:path>
                <a:path extrusionOk="0" h="21753" w="21600">
                  <a:moveTo>
                    <a:pt x="21599" y="-1"/>
                  </a:moveTo>
                  <a:cubicBezTo>
                    <a:pt x="21599" y="50"/>
                    <a:pt x="21600" y="101"/>
                    <a:pt x="21600" y="153"/>
                  </a:cubicBezTo>
                  <a:cubicBezTo>
                    <a:pt x="21600" y="12082"/>
                    <a:pt x="11929" y="21752"/>
                    <a:pt x="0" y="21753"/>
                  </a:cubicBezTo>
                  <a:lnTo>
                    <a:pt x="0" y="153"/>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6" name="Google Shape;146;p2"/>
            <p:cNvSpPr/>
            <p:nvPr/>
          </p:nvSpPr>
          <p:spPr>
            <a:xfrm>
              <a:off x="3670" y="2223"/>
              <a:ext cx="36" cy="7"/>
            </a:xfrm>
            <a:custGeom>
              <a:rect b="b" l="l" r="r" t="t"/>
              <a:pathLst>
                <a:path extrusionOk="0" fill="none" h="21600" w="21342">
                  <a:moveTo>
                    <a:pt x="-1" y="0"/>
                  </a:moveTo>
                  <a:cubicBezTo>
                    <a:pt x="10644" y="0"/>
                    <a:pt x="19701" y="7754"/>
                    <a:pt x="21341" y="18271"/>
                  </a:cubicBezTo>
                </a:path>
                <a:path extrusionOk="0" h="21600" w="21342">
                  <a:moveTo>
                    <a:pt x="-1" y="0"/>
                  </a:moveTo>
                  <a:cubicBezTo>
                    <a:pt x="10644" y="0"/>
                    <a:pt x="19701" y="7754"/>
                    <a:pt x="21341" y="18271"/>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7" name="Google Shape;147;p2"/>
            <p:cNvSpPr/>
            <p:nvPr/>
          </p:nvSpPr>
          <p:spPr>
            <a:xfrm>
              <a:off x="3654" y="2180"/>
              <a:ext cx="23" cy="84"/>
            </a:xfrm>
            <a:custGeom>
              <a:rect b="b" l="l" r="r" t="t"/>
              <a:pathLst>
                <a:path extrusionOk="0" h="207" w="56">
                  <a:moveTo>
                    <a:pt x="38" y="0"/>
                  </a:moveTo>
                  <a:lnTo>
                    <a:pt x="56" y="2"/>
                  </a:lnTo>
                  <a:lnTo>
                    <a:pt x="19" y="207"/>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48" name="Google Shape;148;p2"/>
            <p:cNvCxnSpPr/>
            <p:nvPr/>
          </p:nvCxnSpPr>
          <p:spPr>
            <a:xfrm>
              <a:off x="3654" y="2264"/>
              <a:ext cx="8" cy="0"/>
            </a:xfrm>
            <a:prstGeom prst="straightConnector1">
              <a:avLst/>
            </a:prstGeom>
            <a:noFill/>
            <a:ln cap="flat" cmpd="sng" w="9525">
              <a:solidFill>
                <a:srgbClr val="000000"/>
              </a:solidFill>
              <a:prstDash val="solid"/>
              <a:round/>
              <a:headEnd len="med" w="med" type="none"/>
              <a:tailEnd len="med" w="med" type="none"/>
            </a:ln>
          </p:spPr>
        </p:cxnSp>
        <p:sp>
          <p:nvSpPr>
            <p:cNvPr id="149" name="Google Shape;149;p2"/>
            <p:cNvSpPr/>
            <p:nvPr/>
          </p:nvSpPr>
          <p:spPr>
            <a:xfrm>
              <a:off x="2874" y="2253"/>
              <a:ext cx="122" cy="111"/>
            </a:xfrm>
            <a:custGeom>
              <a:rect b="b" l="l" r="r" t="t"/>
              <a:pathLst>
                <a:path extrusionOk="0" fill="none" h="21795" w="21600">
                  <a:moveTo>
                    <a:pt x="21599" y="-1"/>
                  </a:moveTo>
                  <a:cubicBezTo>
                    <a:pt x="21599" y="64"/>
                    <a:pt x="21600" y="129"/>
                    <a:pt x="21600" y="195"/>
                  </a:cubicBezTo>
                  <a:cubicBezTo>
                    <a:pt x="21600" y="12124"/>
                    <a:pt x="11929" y="21794"/>
                    <a:pt x="0" y="21795"/>
                  </a:cubicBezTo>
                </a:path>
                <a:path extrusionOk="0" h="21795" w="21600">
                  <a:moveTo>
                    <a:pt x="21599" y="-1"/>
                  </a:moveTo>
                  <a:cubicBezTo>
                    <a:pt x="21599" y="64"/>
                    <a:pt x="21600" y="129"/>
                    <a:pt x="21600" y="195"/>
                  </a:cubicBezTo>
                  <a:cubicBezTo>
                    <a:pt x="21600" y="12124"/>
                    <a:pt x="11929" y="21794"/>
                    <a:pt x="0" y="21795"/>
                  </a:cubicBezTo>
                  <a:lnTo>
                    <a:pt x="0" y="195"/>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0" name="Google Shape;150;p2"/>
            <p:cNvSpPr/>
            <p:nvPr/>
          </p:nvSpPr>
          <p:spPr>
            <a:xfrm>
              <a:off x="2954" y="2246"/>
              <a:ext cx="83"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51" name="Google Shape;151;p2"/>
            <p:cNvCxnSpPr/>
            <p:nvPr/>
          </p:nvCxnSpPr>
          <p:spPr>
            <a:xfrm>
              <a:off x="2954" y="2246"/>
              <a:ext cx="0" cy="7"/>
            </a:xfrm>
            <a:prstGeom prst="straightConnector1">
              <a:avLst/>
            </a:prstGeom>
            <a:noFill/>
            <a:ln cap="flat" cmpd="sng" w="9525">
              <a:solidFill>
                <a:srgbClr val="000000"/>
              </a:solidFill>
              <a:prstDash val="solid"/>
              <a:round/>
              <a:headEnd len="med" w="med" type="none"/>
              <a:tailEnd len="med" w="med" type="none"/>
            </a:ln>
          </p:spPr>
        </p:cxnSp>
        <p:sp>
          <p:nvSpPr>
            <p:cNvPr id="152" name="Google Shape;152;p2"/>
            <p:cNvSpPr/>
            <p:nvPr/>
          </p:nvSpPr>
          <p:spPr>
            <a:xfrm>
              <a:off x="3247" y="2426"/>
              <a:ext cx="49" cy="203"/>
            </a:xfrm>
            <a:custGeom>
              <a:rect b="b" l="l" r="r" t="t"/>
              <a:pathLst>
                <a:path extrusionOk="0" fill="none" h="21600" w="22045">
                  <a:moveTo>
                    <a:pt x="22045" y="0"/>
                  </a:moveTo>
                  <a:cubicBezTo>
                    <a:pt x="22045" y="11929"/>
                    <a:pt x="12374" y="21600"/>
                    <a:pt x="445" y="21600"/>
                  </a:cubicBezTo>
                  <a:cubicBezTo>
                    <a:pt x="296" y="21600"/>
                    <a:pt x="148" y="21598"/>
                    <a:pt x="-1" y="21595"/>
                  </a:cubicBezTo>
                </a:path>
                <a:path extrusionOk="0" h="21600" w="22045">
                  <a:moveTo>
                    <a:pt x="22045" y="0"/>
                  </a:moveTo>
                  <a:cubicBezTo>
                    <a:pt x="22045" y="11929"/>
                    <a:pt x="12374" y="21600"/>
                    <a:pt x="445" y="21600"/>
                  </a:cubicBezTo>
                  <a:cubicBezTo>
                    <a:pt x="296" y="21600"/>
                    <a:pt x="148" y="21598"/>
                    <a:pt x="-1" y="21595"/>
                  </a:cubicBezTo>
                  <a:lnTo>
                    <a:pt x="445"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 name="Google Shape;153;p2"/>
            <p:cNvSpPr/>
            <p:nvPr/>
          </p:nvSpPr>
          <p:spPr>
            <a:xfrm>
              <a:off x="3100" y="2309"/>
              <a:ext cx="196" cy="117"/>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4" name="Google Shape;154;p2"/>
            <p:cNvSpPr/>
            <p:nvPr/>
          </p:nvSpPr>
          <p:spPr>
            <a:xfrm>
              <a:off x="3092" y="2267"/>
              <a:ext cx="8" cy="84"/>
            </a:xfrm>
            <a:custGeom>
              <a:rect b="b" l="l" r="r" t="t"/>
              <a:pathLst>
                <a:path extrusionOk="0" h="205" w="19">
                  <a:moveTo>
                    <a:pt x="0" y="0"/>
                  </a:moveTo>
                  <a:lnTo>
                    <a:pt x="19" y="0"/>
                  </a:lnTo>
                  <a:lnTo>
                    <a:pt x="19"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55" name="Google Shape;155;p2"/>
            <p:cNvCxnSpPr/>
            <p:nvPr/>
          </p:nvCxnSpPr>
          <p:spPr>
            <a:xfrm>
              <a:off x="3092" y="2351"/>
              <a:ext cx="8" cy="0"/>
            </a:xfrm>
            <a:prstGeom prst="straightConnector1">
              <a:avLst/>
            </a:prstGeom>
            <a:noFill/>
            <a:ln cap="flat" cmpd="sng" w="9525">
              <a:solidFill>
                <a:srgbClr val="000000"/>
              </a:solidFill>
              <a:prstDash val="solid"/>
              <a:round/>
              <a:headEnd len="med" w="med" type="none"/>
              <a:tailEnd len="med" w="med" type="none"/>
            </a:ln>
          </p:spPr>
        </p:cxnSp>
        <p:sp>
          <p:nvSpPr>
            <p:cNvPr id="156" name="Google Shape;156;p2"/>
            <p:cNvSpPr/>
            <p:nvPr/>
          </p:nvSpPr>
          <p:spPr>
            <a:xfrm>
              <a:off x="3406" y="2050"/>
              <a:ext cx="496" cy="388"/>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 name="Google Shape;157;p2"/>
            <p:cNvSpPr/>
            <p:nvPr/>
          </p:nvSpPr>
          <p:spPr>
            <a:xfrm>
              <a:off x="3398" y="2008"/>
              <a:ext cx="8" cy="84"/>
            </a:xfrm>
            <a:custGeom>
              <a:rect b="b" l="l" r="r" t="t"/>
              <a:pathLst>
                <a:path extrusionOk="0" h="205" w="19">
                  <a:moveTo>
                    <a:pt x="0" y="0"/>
                  </a:moveTo>
                  <a:lnTo>
                    <a:pt x="19" y="0"/>
                  </a:lnTo>
                  <a:lnTo>
                    <a:pt x="19"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58" name="Google Shape;158;p2"/>
            <p:cNvCxnSpPr/>
            <p:nvPr/>
          </p:nvCxnSpPr>
          <p:spPr>
            <a:xfrm>
              <a:off x="3398" y="2092"/>
              <a:ext cx="8" cy="0"/>
            </a:xfrm>
            <a:prstGeom prst="straightConnector1">
              <a:avLst/>
            </a:prstGeom>
            <a:noFill/>
            <a:ln cap="flat" cmpd="sng" w="9525">
              <a:solidFill>
                <a:srgbClr val="000000"/>
              </a:solidFill>
              <a:prstDash val="solid"/>
              <a:round/>
              <a:headEnd len="med" w="med" type="none"/>
              <a:tailEnd len="med" w="med" type="none"/>
            </a:ln>
          </p:spPr>
        </p:cxnSp>
        <p:sp>
          <p:nvSpPr>
            <p:cNvPr id="159" name="Google Shape;159;p2"/>
            <p:cNvSpPr/>
            <p:nvPr/>
          </p:nvSpPr>
          <p:spPr>
            <a:xfrm>
              <a:off x="3241" y="2253"/>
              <a:ext cx="30" cy="37"/>
            </a:xfrm>
            <a:custGeom>
              <a:rect b="b" l="l" r="r" t="t"/>
              <a:pathLst>
                <a:path extrusionOk="0" h="90" w="74">
                  <a:moveTo>
                    <a:pt x="0" y="90"/>
                  </a:moveTo>
                  <a:lnTo>
                    <a:pt x="74" y="61"/>
                  </a:lnTo>
                  <a:lnTo>
                    <a:pt x="74"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 name="Google Shape;160;p2"/>
            <p:cNvSpPr/>
            <p:nvPr/>
          </p:nvSpPr>
          <p:spPr>
            <a:xfrm>
              <a:off x="3229" y="2246"/>
              <a:ext cx="84"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61" name="Google Shape;161;p2"/>
            <p:cNvCxnSpPr/>
            <p:nvPr/>
          </p:nvCxnSpPr>
          <p:spPr>
            <a:xfrm>
              <a:off x="3229" y="2246"/>
              <a:ext cx="0" cy="7"/>
            </a:xfrm>
            <a:prstGeom prst="straightConnector1">
              <a:avLst/>
            </a:prstGeom>
            <a:noFill/>
            <a:ln cap="flat" cmpd="sng" w="9525">
              <a:solidFill>
                <a:srgbClr val="000000"/>
              </a:solidFill>
              <a:prstDash val="solid"/>
              <a:round/>
              <a:headEnd len="med" w="med" type="none"/>
              <a:tailEnd len="med" w="med" type="none"/>
            </a:ln>
          </p:spPr>
        </p:cxnSp>
        <p:cxnSp>
          <p:nvCxnSpPr>
            <p:cNvPr id="162" name="Google Shape;162;p2"/>
            <p:cNvCxnSpPr/>
            <p:nvPr/>
          </p:nvCxnSpPr>
          <p:spPr>
            <a:xfrm rot="10800000">
              <a:off x="3388" y="2155"/>
              <a:ext cx="312" cy="129"/>
            </a:xfrm>
            <a:prstGeom prst="straightConnector1">
              <a:avLst/>
            </a:prstGeom>
            <a:noFill/>
            <a:ln cap="flat" cmpd="sng" w="9525">
              <a:solidFill>
                <a:srgbClr val="000000"/>
              </a:solidFill>
              <a:prstDash val="solid"/>
              <a:round/>
              <a:headEnd len="med" w="med" type="none"/>
              <a:tailEnd len="med" w="med" type="none"/>
            </a:ln>
          </p:spPr>
        </p:cxnSp>
        <p:sp>
          <p:nvSpPr>
            <p:cNvPr id="163" name="Google Shape;163;p2"/>
            <p:cNvSpPr/>
            <p:nvPr/>
          </p:nvSpPr>
          <p:spPr>
            <a:xfrm>
              <a:off x="3364" y="2113"/>
              <a:ext cx="40" cy="81"/>
            </a:xfrm>
            <a:custGeom>
              <a:rect b="b" l="l" r="r" t="t"/>
              <a:pathLst>
                <a:path extrusionOk="0" h="199" w="99">
                  <a:moveTo>
                    <a:pt x="80" y="0"/>
                  </a:moveTo>
                  <a:lnTo>
                    <a:pt x="99" y="6"/>
                  </a:lnTo>
                  <a:lnTo>
                    <a:pt x="19" y="199"/>
                  </a:lnTo>
                  <a:lnTo>
                    <a:pt x="0" y="192"/>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64" name="Google Shape;164;p2"/>
            <p:cNvCxnSpPr/>
            <p:nvPr/>
          </p:nvCxnSpPr>
          <p:spPr>
            <a:xfrm>
              <a:off x="3364" y="2191"/>
              <a:ext cx="8" cy="3"/>
            </a:xfrm>
            <a:prstGeom prst="straightConnector1">
              <a:avLst/>
            </a:prstGeom>
            <a:noFill/>
            <a:ln cap="flat" cmpd="sng" w="9525">
              <a:solidFill>
                <a:srgbClr val="000000"/>
              </a:solidFill>
              <a:prstDash val="solid"/>
              <a:round/>
              <a:headEnd len="med" w="med" type="none"/>
              <a:tailEnd len="med" w="med" type="none"/>
            </a:ln>
          </p:spPr>
        </p:cxnSp>
        <p:cxnSp>
          <p:nvCxnSpPr>
            <p:cNvPr id="165" name="Google Shape;165;p2"/>
            <p:cNvCxnSpPr/>
            <p:nvPr/>
          </p:nvCxnSpPr>
          <p:spPr>
            <a:xfrm rot="10800000">
              <a:off x="3369" y="2229"/>
              <a:ext cx="172" cy="61"/>
            </a:xfrm>
            <a:prstGeom prst="straightConnector1">
              <a:avLst/>
            </a:prstGeom>
            <a:noFill/>
            <a:ln cap="flat" cmpd="sng" w="9525">
              <a:solidFill>
                <a:srgbClr val="000000"/>
              </a:solidFill>
              <a:prstDash val="solid"/>
              <a:round/>
              <a:headEnd len="med" w="med" type="none"/>
              <a:tailEnd len="med" w="med" type="none"/>
            </a:ln>
          </p:spPr>
        </p:cxnSp>
        <p:sp>
          <p:nvSpPr>
            <p:cNvPr id="166" name="Google Shape;166;p2"/>
            <p:cNvSpPr/>
            <p:nvPr/>
          </p:nvSpPr>
          <p:spPr>
            <a:xfrm>
              <a:off x="3348" y="2187"/>
              <a:ext cx="35" cy="83"/>
            </a:xfrm>
            <a:custGeom>
              <a:rect b="b" l="l" r="r" t="t"/>
              <a:pathLst>
                <a:path extrusionOk="0" h="203" w="85">
                  <a:moveTo>
                    <a:pt x="67" y="0"/>
                  </a:moveTo>
                  <a:lnTo>
                    <a:pt x="85" y="6"/>
                  </a:lnTo>
                  <a:lnTo>
                    <a:pt x="19" y="203"/>
                  </a:lnTo>
                  <a:lnTo>
                    <a:pt x="0" y="19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67" name="Google Shape;167;p2"/>
            <p:cNvCxnSpPr/>
            <p:nvPr/>
          </p:nvCxnSpPr>
          <p:spPr>
            <a:xfrm>
              <a:off x="3348" y="2267"/>
              <a:ext cx="8" cy="3"/>
            </a:xfrm>
            <a:prstGeom prst="straightConnector1">
              <a:avLst/>
            </a:prstGeom>
            <a:noFill/>
            <a:ln cap="flat" cmpd="sng" w="9525">
              <a:solidFill>
                <a:srgbClr val="000000"/>
              </a:solidFill>
              <a:prstDash val="solid"/>
              <a:round/>
              <a:headEnd len="med" w="med" type="none"/>
              <a:tailEnd len="med" w="med" type="none"/>
            </a:ln>
          </p:spPr>
        </p:cxnSp>
        <p:sp>
          <p:nvSpPr>
            <p:cNvPr id="168" name="Google Shape;168;p2"/>
            <p:cNvSpPr/>
            <p:nvPr/>
          </p:nvSpPr>
          <p:spPr>
            <a:xfrm>
              <a:off x="921" y="2444"/>
              <a:ext cx="141" cy="112"/>
            </a:xfrm>
            <a:custGeom>
              <a:rect b="b" l="l" r="r" t="t"/>
              <a:pathLst>
                <a:path extrusionOk="0" fill="none" h="21796" w="21600">
                  <a:moveTo>
                    <a:pt x="21599" y="-1"/>
                  </a:moveTo>
                  <a:cubicBezTo>
                    <a:pt x="21599" y="65"/>
                    <a:pt x="21600" y="130"/>
                    <a:pt x="21600" y="196"/>
                  </a:cubicBezTo>
                  <a:cubicBezTo>
                    <a:pt x="21600" y="12125"/>
                    <a:pt x="11929" y="21795"/>
                    <a:pt x="0" y="21796"/>
                  </a:cubicBezTo>
                </a:path>
                <a:path extrusionOk="0" h="21796" w="21600">
                  <a:moveTo>
                    <a:pt x="21599" y="-1"/>
                  </a:moveTo>
                  <a:cubicBezTo>
                    <a:pt x="21599" y="65"/>
                    <a:pt x="21600" y="130"/>
                    <a:pt x="21600" y="196"/>
                  </a:cubicBezTo>
                  <a:cubicBezTo>
                    <a:pt x="21600" y="12125"/>
                    <a:pt x="11929" y="21795"/>
                    <a:pt x="0" y="21796"/>
                  </a:cubicBezTo>
                  <a:lnTo>
                    <a:pt x="0" y="196"/>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 name="Google Shape;169;p2"/>
            <p:cNvSpPr/>
            <p:nvPr/>
          </p:nvSpPr>
          <p:spPr>
            <a:xfrm>
              <a:off x="921" y="2469"/>
              <a:ext cx="1" cy="86"/>
            </a:xfrm>
            <a:custGeom>
              <a:rect b="b" l="l" r="r" t="t"/>
              <a:pathLst>
                <a:path extrusionOk="0" fill="none" h="43200" w="43200">
                  <a:moveTo>
                    <a:pt x="0" y="21600"/>
                  </a:moveTo>
                  <a:cubicBezTo>
                    <a:pt x="0" y="9670"/>
                    <a:pt x="9670" y="0"/>
                    <a:pt x="21600" y="0"/>
                  </a:cubicBezTo>
                  <a:cubicBezTo>
                    <a:pt x="33529" y="0"/>
                    <a:pt x="43200" y="9670"/>
                    <a:pt x="43200" y="21600"/>
                  </a:cubicBezTo>
                  <a:cubicBezTo>
                    <a:pt x="43200" y="33529"/>
                    <a:pt x="33529" y="43200"/>
                    <a:pt x="21600" y="43200"/>
                  </a:cubicBezTo>
                  <a:cubicBezTo>
                    <a:pt x="13418" y="43200"/>
                    <a:pt x="5939" y="38577"/>
                    <a:pt x="2280" y="31259"/>
                  </a:cubicBezTo>
                </a:path>
                <a:path extrusionOk="0" h="43200" w="43200">
                  <a:moveTo>
                    <a:pt x="0" y="21600"/>
                  </a:moveTo>
                  <a:cubicBezTo>
                    <a:pt x="0" y="9670"/>
                    <a:pt x="9670" y="0"/>
                    <a:pt x="21600" y="0"/>
                  </a:cubicBezTo>
                  <a:cubicBezTo>
                    <a:pt x="33529" y="0"/>
                    <a:pt x="43200" y="9670"/>
                    <a:pt x="43200" y="21600"/>
                  </a:cubicBezTo>
                  <a:cubicBezTo>
                    <a:pt x="43200" y="33529"/>
                    <a:pt x="33529" y="43200"/>
                    <a:pt x="21600" y="43200"/>
                  </a:cubicBezTo>
                  <a:cubicBezTo>
                    <a:pt x="13418" y="43200"/>
                    <a:pt x="5939" y="38577"/>
                    <a:pt x="2280" y="31259"/>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 name="Google Shape;170;p2"/>
            <p:cNvSpPr/>
            <p:nvPr/>
          </p:nvSpPr>
          <p:spPr>
            <a:xfrm>
              <a:off x="743" y="2512"/>
              <a:ext cx="178" cy="240"/>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1" name="Google Shape;171;p2"/>
            <p:cNvSpPr/>
            <p:nvPr/>
          </p:nvSpPr>
          <p:spPr>
            <a:xfrm>
              <a:off x="743" y="2731"/>
              <a:ext cx="60" cy="43"/>
            </a:xfrm>
            <a:custGeom>
              <a:rect b="b" l="l" r="r" t="t"/>
              <a:pathLst>
                <a:path extrusionOk="0" h="43" w="60">
                  <a:moveTo>
                    <a:pt x="0" y="21"/>
                  </a:moveTo>
                  <a:lnTo>
                    <a:pt x="60" y="43"/>
                  </a:lnTo>
                  <a:lnTo>
                    <a:pt x="45" y="21"/>
                  </a:lnTo>
                  <a:lnTo>
                    <a:pt x="60" y="0"/>
                  </a:lnTo>
                  <a:lnTo>
                    <a:pt x="0" y="21"/>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2" name="Google Shape;172;p2"/>
            <p:cNvCxnSpPr/>
            <p:nvPr/>
          </p:nvCxnSpPr>
          <p:spPr>
            <a:xfrm flipH="1">
              <a:off x="1012" y="2518"/>
              <a:ext cx="698" cy="166"/>
            </a:xfrm>
            <a:prstGeom prst="straightConnector1">
              <a:avLst/>
            </a:prstGeom>
            <a:noFill/>
            <a:ln cap="flat" cmpd="sng" w="9525">
              <a:solidFill>
                <a:srgbClr val="000000"/>
              </a:solidFill>
              <a:prstDash val="solid"/>
              <a:round/>
              <a:headEnd len="med" w="med" type="none"/>
              <a:tailEnd len="med" w="med" type="none"/>
            </a:ln>
          </p:spPr>
        </p:cxnSp>
        <p:sp>
          <p:nvSpPr>
            <p:cNvPr id="173" name="Google Shape;173;p2"/>
            <p:cNvSpPr/>
            <p:nvPr/>
          </p:nvSpPr>
          <p:spPr>
            <a:xfrm>
              <a:off x="296" y="1983"/>
              <a:ext cx="717" cy="702"/>
            </a:xfrm>
            <a:custGeom>
              <a:rect b="b" l="l" r="r" t="t"/>
              <a:pathLst>
                <a:path extrusionOk="0" fill="none" h="21600" w="21600">
                  <a:moveTo>
                    <a:pt x="21570" y="21599"/>
                  </a:moveTo>
                  <a:cubicBezTo>
                    <a:pt x="9652" y="21583"/>
                    <a:pt x="0" y="11917"/>
                    <a:pt x="0" y="0"/>
                  </a:cubicBezTo>
                </a:path>
                <a:path extrusionOk="0" h="21600" w="21600">
                  <a:moveTo>
                    <a:pt x="21570" y="21599"/>
                  </a:moveTo>
                  <a:cubicBezTo>
                    <a:pt x="9652" y="21583"/>
                    <a:pt x="0" y="11917"/>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4" name="Google Shape;174;p2"/>
            <p:cNvSpPr/>
            <p:nvPr/>
          </p:nvSpPr>
          <p:spPr>
            <a:xfrm>
              <a:off x="275" y="1983"/>
              <a:ext cx="42" cy="60"/>
            </a:xfrm>
            <a:custGeom>
              <a:rect b="b" l="l" r="r" t="t"/>
              <a:pathLst>
                <a:path extrusionOk="0" h="60" w="42">
                  <a:moveTo>
                    <a:pt x="21" y="0"/>
                  </a:moveTo>
                  <a:lnTo>
                    <a:pt x="0" y="60"/>
                  </a:lnTo>
                  <a:lnTo>
                    <a:pt x="21" y="44"/>
                  </a:lnTo>
                  <a:lnTo>
                    <a:pt x="42" y="60"/>
                  </a:lnTo>
                  <a:lnTo>
                    <a:pt x="21"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 name="Google Shape;175;p2"/>
            <p:cNvSpPr/>
            <p:nvPr/>
          </p:nvSpPr>
          <p:spPr>
            <a:xfrm>
              <a:off x="890" y="2499"/>
              <a:ext cx="117" cy="161"/>
            </a:xfrm>
            <a:custGeom>
              <a:rect b="b" l="l" r="r" t="t"/>
              <a:pathLst>
                <a:path extrusionOk="0" fill="none" h="21734" w="21600">
                  <a:moveTo>
                    <a:pt x="21600" y="21734"/>
                  </a:moveTo>
                  <a:cubicBezTo>
                    <a:pt x="9670" y="21734"/>
                    <a:pt x="0" y="12063"/>
                    <a:pt x="0" y="134"/>
                  </a:cubicBezTo>
                  <a:cubicBezTo>
                    <a:pt x="-1" y="89"/>
                    <a:pt x="0" y="44"/>
                    <a:pt x="0" y="0"/>
                  </a:cubicBezTo>
                </a:path>
                <a:path extrusionOk="0" h="21734" w="21600">
                  <a:moveTo>
                    <a:pt x="21600" y="21734"/>
                  </a:moveTo>
                  <a:cubicBezTo>
                    <a:pt x="9670" y="21734"/>
                    <a:pt x="0" y="12063"/>
                    <a:pt x="0" y="134"/>
                  </a:cubicBezTo>
                  <a:cubicBezTo>
                    <a:pt x="-1" y="89"/>
                    <a:pt x="0" y="44"/>
                    <a:pt x="0" y="0"/>
                  </a:cubicBezTo>
                  <a:lnTo>
                    <a:pt x="21600" y="134"/>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 name="Google Shape;176;p2"/>
            <p:cNvSpPr/>
            <p:nvPr/>
          </p:nvSpPr>
          <p:spPr>
            <a:xfrm>
              <a:off x="891" y="2358"/>
              <a:ext cx="177" cy="142"/>
            </a:xfrm>
            <a:custGeom>
              <a:rect b="b" l="l" r="r" t="t"/>
              <a:pathLst>
                <a:path extrusionOk="0" fill="none" h="21600" w="21599">
                  <a:moveTo>
                    <a:pt x="-1" y="21447"/>
                  </a:moveTo>
                  <a:cubicBezTo>
                    <a:pt x="83" y="9578"/>
                    <a:pt x="9728" y="0"/>
                    <a:pt x="21598" y="0"/>
                  </a:cubicBezTo>
                </a:path>
                <a:path extrusionOk="0" h="21600" w="21599">
                  <a:moveTo>
                    <a:pt x="-1" y="21447"/>
                  </a:moveTo>
                  <a:cubicBezTo>
                    <a:pt x="83" y="9578"/>
                    <a:pt x="9728" y="0"/>
                    <a:pt x="21598" y="0"/>
                  </a:cubicBezTo>
                  <a:lnTo>
                    <a:pt x="21599"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 name="Google Shape;177;p2"/>
            <p:cNvSpPr/>
            <p:nvPr/>
          </p:nvSpPr>
          <p:spPr>
            <a:xfrm>
              <a:off x="1068" y="2316"/>
              <a:ext cx="8" cy="84"/>
            </a:xfrm>
            <a:custGeom>
              <a:rect b="b" l="l" r="r" t="t"/>
              <a:pathLst>
                <a:path extrusionOk="0" h="204" w="21">
                  <a:moveTo>
                    <a:pt x="21" y="204"/>
                  </a:moveTo>
                  <a:lnTo>
                    <a:pt x="0" y="204"/>
                  </a:lnTo>
                  <a:lnTo>
                    <a:pt x="0" y="0"/>
                  </a:lnTo>
                  <a:lnTo>
                    <a:pt x="2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8" name="Google Shape;178;p2"/>
            <p:cNvCxnSpPr/>
            <p:nvPr/>
          </p:nvCxnSpPr>
          <p:spPr>
            <a:xfrm rot="10800000">
              <a:off x="1068" y="2316"/>
              <a:ext cx="8" cy="0"/>
            </a:xfrm>
            <a:prstGeom prst="straightConnector1">
              <a:avLst/>
            </a:prstGeom>
            <a:noFill/>
            <a:ln cap="flat" cmpd="sng" w="9525">
              <a:solidFill>
                <a:srgbClr val="000000"/>
              </a:solidFill>
              <a:prstDash val="solid"/>
              <a:round/>
              <a:headEnd len="med" w="med" type="none"/>
              <a:tailEnd len="med" w="med" type="none"/>
            </a:ln>
          </p:spPr>
        </p:cxnSp>
        <p:sp>
          <p:nvSpPr>
            <p:cNvPr id="179" name="Google Shape;179;p2"/>
            <p:cNvSpPr/>
            <p:nvPr/>
          </p:nvSpPr>
          <p:spPr>
            <a:xfrm>
              <a:off x="95" y="2174"/>
              <a:ext cx="1095" cy="221"/>
            </a:xfrm>
            <a:custGeom>
              <a:rect b="b" l="l" r="r" t="t"/>
              <a:pathLst>
                <a:path extrusionOk="0" h="539" w="2684">
                  <a:moveTo>
                    <a:pt x="2684" y="449"/>
                  </a:moveTo>
                  <a:lnTo>
                    <a:pt x="2594" y="53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 name="Google Shape;180;p2"/>
            <p:cNvSpPr/>
            <p:nvPr/>
          </p:nvSpPr>
          <p:spPr>
            <a:xfrm>
              <a:off x="79" y="2131"/>
              <a:ext cx="24" cy="84"/>
            </a:xfrm>
            <a:custGeom>
              <a:rect b="b" l="l" r="r" t="t"/>
              <a:pathLst>
                <a:path extrusionOk="0" h="205" w="60">
                  <a:moveTo>
                    <a:pt x="42" y="0"/>
                  </a:moveTo>
                  <a:lnTo>
                    <a:pt x="60" y="4"/>
                  </a:lnTo>
                  <a:lnTo>
                    <a:pt x="19" y="205"/>
                  </a:lnTo>
                  <a:lnTo>
                    <a:pt x="0" y="201"/>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81" name="Google Shape;181;p2"/>
            <p:cNvCxnSpPr/>
            <p:nvPr/>
          </p:nvCxnSpPr>
          <p:spPr>
            <a:xfrm>
              <a:off x="79" y="2213"/>
              <a:ext cx="7" cy="2"/>
            </a:xfrm>
            <a:prstGeom prst="straightConnector1">
              <a:avLst/>
            </a:prstGeom>
            <a:noFill/>
            <a:ln cap="flat" cmpd="sng" w="9525">
              <a:solidFill>
                <a:srgbClr val="000000"/>
              </a:solidFill>
              <a:prstDash val="solid"/>
              <a:round/>
              <a:headEnd len="med" w="med" type="none"/>
              <a:tailEnd len="med" w="med" type="none"/>
            </a:ln>
          </p:spPr>
        </p:cxnSp>
        <p:sp>
          <p:nvSpPr>
            <p:cNvPr id="182" name="Google Shape;182;p2"/>
            <p:cNvSpPr/>
            <p:nvPr/>
          </p:nvSpPr>
          <p:spPr>
            <a:xfrm>
              <a:off x="1411" y="2247"/>
              <a:ext cx="128" cy="117"/>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 name="Google Shape;183;p2"/>
            <p:cNvSpPr/>
            <p:nvPr/>
          </p:nvSpPr>
          <p:spPr>
            <a:xfrm>
              <a:off x="1369" y="2240"/>
              <a:ext cx="84" cy="7"/>
            </a:xfrm>
            <a:custGeom>
              <a:rect b="b" l="l" r="r" t="t"/>
              <a:pathLst>
                <a:path extrusionOk="0" h="18" w="205">
                  <a:moveTo>
                    <a:pt x="205" y="0"/>
                  </a:moveTo>
                  <a:lnTo>
                    <a:pt x="205" y="18"/>
                  </a:lnTo>
                  <a:lnTo>
                    <a:pt x="0" y="18"/>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84" name="Google Shape;184;p2"/>
            <p:cNvCxnSpPr/>
            <p:nvPr/>
          </p:nvCxnSpPr>
          <p:spPr>
            <a:xfrm>
              <a:off x="1369" y="2240"/>
              <a:ext cx="0" cy="7"/>
            </a:xfrm>
            <a:prstGeom prst="straightConnector1">
              <a:avLst/>
            </a:prstGeom>
            <a:noFill/>
            <a:ln cap="flat" cmpd="sng" w="9525">
              <a:solidFill>
                <a:srgbClr val="000000"/>
              </a:solidFill>
              <a:prstDash val="solid"/>
              <a:round/>
              <a:headEnd len="med" w="med" type="none"/>
              <a:tailEnd len="med" w="med" type="none"/>
            </a:ln>
          </p:spPr>
        </p:cxnSp>
        <p:sp>
          <p:nvSpPr>
            <p:cNvPr id="185" name="Google Shape;185;p2"/>
            <p:cNvSpPr/>
            <p:nvPr/>
          </p:nvSpPr>
          <p:spPr>
            <a:xfrm>
              <a:off x="1227" y="2241"/>
              <a:ext cx="147" cy="117"/>
            </a:xfrm>
            <a:custGeom>
              <a:rect b="b" l="l" r="r" t="t"/>
              <a:pathLst>
                <a:path extrusionOk="0" fill="none" h="21785" w="21600">
                  <a:moveTo>
                    <a:pt x="21600" y="21785"/>
                  </a:moveTo>
                  <a:cubicBezTo>
                    <a:pt x="9670" y="21785"/>
                    <a:pt x="0" y="12114"/>
                    <a:pt x="0" y="185"/>
                  </a:cubicBezTo>
                  <a:cubicBezTo>
                    <a:pt x="-1" y="123"/>
                    <a:pt x="0" y="61"/>
                    <a:pt x="0" y="-1"/>
                  </a:cubicBezTo>
                </a:path>
                <a:path extrusionOk="0" h="21785" w="21600">
                  <a:moveTo>
                    <a:pt x="21600" y="21785"/>
                  </a:moveTo>
                  <a:cubicBezTo>
                    <a:pt x="9670" y="21785"/>
                    <a:pt x="0" y="12114"/>
                    <a:pt x="0" y="185"/>
                  </a:cubicBezTo>
                  <a:cubicBezTo>
                    <a:pt x="-1" y="123"/>
                    <a:pt x="0" y="61"/>
                    <a:pt x="0" y="-1"/>
                  </a:cubicBezTo>
                  <a:lnTo>
                    <a:pt x="21600" y="185"/>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 name="Google Shape;186;p2"/>
            <p:cNvSpPr/>
            <p:nvPr/>
          </p:nvSpPr>
          <p:spPr>
            <a:xfrm>
              <a:off x="1185" y="2234"/>
              <a:ext cx="83"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87" name="Google Shape;187;p2"/>
            <p:cNvCxnSpPr/>
            <p:nvPr/>
          </p:nvCxnSpPr>
          <p:spPr>
            <a:xfrm>
              <a:off x="1185" y="2234"/>
              <a:ext cx="0" cy="7"/>
            </a:xfrm>
            <a:prstGeom prst="straightConnector1">
              <a:avLst/>
            </a:prstGeom>
            <a:noFill/>
            <a:ln cap="flat" cmpd="sng" w="9525">
              <a:solidFill>
                <a:srgbClr val="000000"/>
              </a:solidFill>
              <a:prstDash val="solid"/>
              <a:round/>
              <a:headEnd len="med" w="med" type="none"/>
              <a:tailEnd len="med" w="med" type="none"/>
            </a:ln>
          </p:spPr>
        </p:cxnSp>
        <p:sp>
          <p:nvSpPr>
            <p:cNvPr id="188" name="Google Shape;188;p2"/>
            <p:cNvSpPr/>
            <p:nvPr/>
          </p:nvSpPr>
          <p:spPr>
            <a:xfrm>
              <a:off x="498" y="2168"/>
              <a:ext cx="166" cy="283"/>
            </a:xfrm>
            <a:custGeom>
              <a:rect b="b" l="l" r="r" t="t"/>
              <a:pathLst>
                <a:path extrusionOk="0" fill="none" h="21600" w="21600">
                  <a:moveTo>
                    <a:pt x="0" y="21600"/>
                  </a:moveTo>
                  <a:cubicBezTo>
                    <a:pt x="0" y="9721"/>
                    <a:pt x="9590" y="72"/>
                    <a:pt x="21469" y="0"/>
                  </a:cubicBezTo>
                </a:path>
                <a:path extrusionOk="0" h="21600" w="21600">
                  <a:moveTo>
                    <a:pt x="0" y="21600"/>
                  </a:moveTo>
                  <a:cubicBezTo>
                    <a:pt x="0" y="9721"/>
                    <a:pt x="9590" y="72"/>
                    <a:pt x="21469" y="0"/>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 name="Google Shape;189;p2"/>
            <p:cNvSpPr/>
            <p:nvPr/>
          </p:nvSpPr>
          <p:spPr>
            <a:xfrm>
              <a:off x="663" y="2126"/>
              <a:ext cx="9" cy="83"/>
            </a:xfrm>
            <a:custGeom>
              <a:rect b="b" l="l" r="r" t="t"/>
              <a:pathLst>
                <a:path extrusionOk="0" h="204" w="21">
                  <a:moveTo>
                    <a:pt x="21" y="204"/>
                  </a:moveTo>
                  <a:lnTo>
                    <a:pt x="0" y="204"/>
                  </a:lnTo>
                  <a:lnTo>
                    <a:pt x="0" y="0"/>
                  </a:lnTo>
                  <a:lnTo>
                    <a:pt x="2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90" name="Google Shape;190;p2"/>
            <p:cNvCxnSpPr/>
            <p:nvPr/>
          </p:nvCxnSpPr>
          <p:spPr>
            <a:xfrm rot="10800000">
              <a:off x="663" y="2126"/>
              <a:ext cx="9" cy="0"/>
            </a:xfrm>
            <a:prstGeom prst="straightConnector1">
              <a:avLst/>
            </a:prstGeom>
            <a:noFill/>
            <a:ln cap="flat" cmpd="sng" w="9525">
              <a:solidFill>
                <a:srgbClr val="000000"/>
              </a:solidFill>
              <a:prstDash val="solid"/>
              <a:round/>
              <a:headEnd len="med" w="med" type="none"/>
              <a:tailEnd len="med" w="med" type="none"/>
            </a:ln>
          </p:spPr>
        </p:cxnSp>
        <p:cxnSp>
          <p:nvCxnSpPr>
            <p:cNvPr id="191" name="Google Shape;191;p2"/>
            <p:cNvCxnSpPr/>
            <p:nvPr/>
          </p:nvCxnSpPr>
          <p:spPr>
            <a:xfrm flipH="1">
              <a:off x="799" y="2358"/>
              <a:ext cx="54" cy="31"/>
            </a:xfrm>
            <a:prstGeom prst="straightConnector1">
              <a:avLst/>
            </a:prstGeom>
            <a:noFill/>
            <a:ln cap="flat" cmpd="sng" w="9525">
              <a:solidFill>
                <a:srgbClr val="000000"/>
              </a:solidFill>
              <a:prstDash val="solid"/>
              <a:round/>
              <a:headEnd len="med" w="med" type="none"/>
              <a:tailEnd len="med" w="med" type="none"/>
            </a:ln>
          </p:spPr>
        </p:cxnSp>
        <p:sp>
          <p:nvSpPr>
            <p:cNvPr id="192" name="Google Shape;192;p2"/>
            <p:cNvSpPr/>
            <p:nvPr/>
          </p:nvSpPr>
          <p:spPr>
            <a:xfrm>
              <a:off x="627" y="2371"/>
              <a:ext cx="172" cy="18"/>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3" name="Google Shape;193;p2"/>
            <p:cNvSpPr/>
            <p:nvPr/>
          </p:nvSpPr>
          <p:spPr>
            <a:xfrm>
              <a:off x="602" y="2253"/>
              <a:ext cx="25" cy="119"/>
            </a:xfrm>
            <a:custGeom>
              <a:rect b="b" l="l" r="r" t="t"/>
              <a:pathLst>
                <a:path extrusionOk="0" fill="none" h="21784" w="21600">
                  <a:moveTo>
                    <a:pt x="21600" y="21784"/>
                  </a:moveTo>
                  <a:cubicBezTo>
                    <a:pt x="9670" y="21784"/>
                    <a:pt x="0" y="12113"/>
                    <a:pt x="0" y="184"/>
                  </a:cubicBezTo>
                  <a:cubicBezTo>
                    <a:pt x="-1" y="122"/>
                    <a:pt x="0" y="61"/>
                    <a:pt x="0" y="-1"/>
                  </a:cubicBezTo>
                </a:path>
                <a:path extrusionOk="0" h="21784" w="21600">
                  <a:moveTo>
                    <a:pt x="21600" y="21784"/>
                  </a:moveTo>
                  <a:cubicBezTo>
                    <a:pt x="9670" y="21784"/>
                    <a:pt x="0" y="12113"/>
                    <a:pt x="0" y="184"/>
                  </a:cubicBezTo>
                  <a:cubicBezTo>
                    <a:pt x="-1" y="122"/>
                    <a:pt x="0" y="61"/>
                    <a:pt x="0" y="-1"/>
                  </a:cubicBezTo>
                  <a:lnTo>
                    <a:pt x="21600" y="184"/>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4" name="Google Shape;194;p2"/>
            <p:cNvSpPr/>
            <p:nvPr/>
          </p:nvSpPr>
          <p:spPr>
            <a:xfrm>
              <a:off x="602" y="2229"/>
              <a:ext cx="31" cy="24"/>
            </a:xfrm>
            <a:custGeom>
              <a:rect b="b" l="l" r="r" t="t"/>
              <a:pathLst>
                <a:path extrusionOk="0" fill="none" h="21600" w="22308">
                  <a:moveTo>
                    <a:pt x="22308" y="0"/>
                  </a:moveTo>
                  <a:cubicBezTo>
                    <a:pt x="22308" y="11929"/>
                    <a:pt x="12637" y="21600"/>
                    <a:pt x="708" y="21600"/>
                  </a:cubicBezTo>
                  <a:cubicBezTo>
                    <a:pt x="471" y="21600"/>
                    <a:pt x="235" y="21596"/>
                    <a:pt x="-1" y="21588"/>
                  </a:cubicBezTo>
                </a:path>
                <a:path extrusionOk="0" h="21600" w="22308">
                  <a:moveTo>
                    <a:pt x="22308" y="0"/>
                  </a:moveTo>
                  <a:cubicBezTo>
                    <a:pt x="22308" y="11929"/>
                    <a:pt x="12637" y="21600"/>
                    <a:pt x="708" y="21600"/>
                  </a:cubicBezTo>
                  <a:cubicBezTo>
                    <a:pt x="471" y="21600"/>
                    <a:pt x="235" y="21596"/>
                    <a:pt x="-1" y="21588"/>
                  </a:cubicBezTo>
                  <a:lnTo>
                    <a:pt x="708"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 name="Google Shape;195;p2"/>
            <p:cNvSpPr/>
            <p:nvPr/>
          </p:nvSpPr>
          <p:spPr>
            <a:xfrm>
              <a:off x="608" y="2191"/>
              <a:ext cx="57" cy="72"/>
            </a:xfrm>
            <a:custGeom>
              <a:rect b="b" l="l" r="r" t="t"/>
              <a:pathLst>
                <a:path extrusionOk="0" h="176" w="140">
                  <a:moveTo>
                    <a:pt x="140" y="163"/>
                  </a:moveTo>
                  <a:lnTo>
                    <a:pt x="125" y="176"/>
                  </a:lnTo>
                  <a:lnTo>
                    <a:pt x="0" y="13"/>
                  </a:lnTo>
                  <a:lnTo>
                    <a:pt x="14"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96" name="Google Shape;196;p2"/>
            <p:cNvCxnSpPr/>
            <p:nvPr/>
          </p:nvCxnSpPr>
          <p:spPr>
            <a:xfrm flipH="1">
              <a:off x="608" y="2191"/>
              <a:ext cx="5" cy="5"/>
            </a:xfrm>
            <a:prstGeom prst="straightConnector1">
              <a:avLst/>
            </a:prstGeom>
            <a:noFill/>
            <a:ln cap="flat" cmpd="sng" w="9525">
              <a:solidFill>
                <a:srgbClr val="000000"/>
              </a:solidFill>
              <a:prstDash val="solid"/>
              <a:round/>
              <a:headEnd len="med" w="med" type="none"/>
              <a:tailEnd len="med" w="med" type="none"/>
            </a:ln>
          </p:spPr>
        </p:cxnSp>
        <p:sp>
          <p:nvSpPr>
            <p:cNvPr id="197" name="Google Shape;197;p2"/>
            <p:cNvSpPr/>
            <p:nvPr/>
          </p:nvSpPr>
          <p:spPr>
            <a:xfrm>
              <a:off x="964" y="2241"/>
              <a:ext cx="48" cy="37"/>
            </a:xfrm>
            <a:custGeom>
              <a:rect b="b" l="l" r="r" t="t"/>
              <a:pathLst>
                <a:path extrusionOk="0" h="90" w="119">
                  <a:moveTo>
                    <a:pt x="119" y="90"/>
                  </a:moveTo>
                  <a:lnTo>
                    <a:pt x="0" y="6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8" name="Google Shape;198;p2"/>
            <p:cNvSpPr/>
            <p:nvPr/>
          </p:nvSpPr>
          <p:spPr>
            <a:xfrm>
              <a:off x="922" y="2234"/>
              <a:ext cx="84"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99" name="Google Shape;199;p2"/>
            <p:cNvCxnSpPr/>
            <p:nvPr/>
          </p:nvCxnSpPr>
          <p:spPr>
            <a:xfrm>
              <a:off x="922" y="2234"/>
              <a:ext cx="0" cy="7"/>
            </a:xfrm>
            <a:prstGeom prst="straightConnector1">
              <a:avLst/>
            </a:prstGeom>
            <a:noFill/>
            <a:ln cap="flat" cmpd="sng" w="9525">
              <a:solidFill>
                <a:srgbClr val="000000"/>
              </a:solidFill>
              <a:prstDash val="solid"/>
              <a:round/>
              <a:headEnd len="med" w="med" type="none"/>
              <a:tailEnd len="med" w="med" type="none"/>
            </a:ln>
          </p:spPr>
        </p:cxnSp>
        <p:cxnSp>
          <p:nvCxnSpPr>
            <p:cNvPr id="200" name="Google Shape;200;p2"/>
            <p:cNvCxnSpPr/>
            <p:nvPr/>
          </p:nvCxnSpPr>
          <p:spPr>
            <a:xfrm flipH="1" rot="10800000">
              <a:off x="694" y="2216"/>
              <a:ext cx="153" cy="68"/>
            </a:xfrm>
            <a:prstGeom prst="straightConnector1">
              <a:avLst/>
            </a:prstGeom>
            <a:noFill/>
            <a:ln cap="flat" cmpd="sng" w="9525">
              <a:solidFill>
                <a:srgbClr val="000000"/>
              </a:solidFill>
              <a:prstDash val="solid"/>
              <a:round/>
              <a:headEnd len="med" w="med" type="none"/>
              <a:tailEnd len="med" w="med" type="none"/>
            </a:ln>
          </p:spPr>
        </p:cxnSp>
        <p:sp>
          <p:nvSpPr>
            <p:cNvPr id="201" name="Google Shape;201;p2"/>
            <p:cNvSpPr/>
            <p:nvPr/>
          </p:nvSpPr>
          <p:spPr>
            <a:xfrm>
              <a:off x="830" y="2175"/>
              <a:ext cx="42" cy="80"/>
            </a:xfrm>
            <a:custGeom>
              <a:rect b="b" l="l" r="r" t="t"/>
              <a:pathLst>
                <a:path extrusionOk="0" h="196" w="102">
                  <a:moveTo>
                    <a:pt x="102" y="188"/>
                  </a:moveTo>
                  <a:lnTo>
                    <a:pt x="84" y="196"/>
                  </a:lnTo>
                  <a:lnTo>
                    <a:pt x="0" y="8"/>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02" name="Google Shape;202;p2"/>
            <p:cNvCxnSpPr/>
            <p:nvPr/>
          </p:nvCxnSpPr>
          <p:spPr>
            <a:xfrm flipH="1">
              <a:off x="1916" y="855"/>
              <a:ext cx="19" cy="8"/>
            </a:xfrm>
            <a:prstGeom prst="straightConnector1">
              <a:avLst/>
            </a:prstGeom>
            <a:noFill/>
            <a:ln cap="flat" cmpd="sng" w="9525">
              <a:solidFill>
                <a:srgbClr val="000000"/>
              </a:solidFill>
              <a:prstDash val="solid"/>
              <a:round/>
              <a:headEnd len="med" w="med" type="none"/>
              <a:tailEnd len="med" w="med" type="none"/>
            </a:ln>
          </p:spPr>
        </p:cxn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208" name="Google Shape;208;p3"/>
          <p:cNvGrpSpPr/>
          <p:nvPr/>
        </p:nvGrpSpPr>
        <p:grpSpPr>
          <a:xfrm>
            <a:off x="152399" y="304800"/>
            <a:ext cx="6858001" cy="20081875"/>
            <a:chOff x="192" y="144"/>
            <a:chExt cx="4320" cy="12650"/>
          </a:xfrm>
        </p:grpSpPr>
        <p:sp>
          <p:nvSpPr>
            <p:cNvPr id="209" name="Google Shape;209;p3"/>
            <p:cNvSpPr/>
            <p:nvPr/>
          </p:nvSpPr>
          <p:spPr>
            <a:xfrm>
              <a:off x="192" y="144"/>
              <a:ext cx="3847" cy="536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10" name="Google Shape;210;p3"/>
            <p:cNvGrpSpPr/>
            <p:nvPr/>
          </p:nvGrpSpPr>
          <p:grpSpPr>
            <a:xfrm>
              <a:off x="220" y="172"/>
              <a:ext cx="4292" cy="5332"/>
              <a:chOff x="220" y="172"/>
              <a:chExt cx="4292" cy="5332"/>
            </a:xfrm>
          </p:grpSpPr>
          <p:sp>
            <p:nvSpPr>
              <p:cNvPr id="211" name="Google Shape;211;p3"/>
              <p:cNvSpPr/>
              <p:nvPr/>
            </p:nvSpPr>
            <p:spPr>
              <a:xfrm>
                <a:off x="220" y="4436"/>
                <a:ext cx="1844" cy="1039"/>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2" name="Google Shape;212;p3"/>
              <p:cNvSpPr/>
              <p:nvPr/>
            </p:nvSpPr>
            <p:spPr>
              <a:xfrm>
                <a:off x="220" y="2265"/>
                <a:ext cx="1844" cy="1040"/>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3" name="Google Shape;213;p3"/>
              <p:cNvSpPr/>
              <p:nvPr/>
            </p:nvSpPr>
            <p:spPr>
              <a:xfrm>
                <a:off x="220" y="3350"/>
                <a:ext cx="1844" cy="1040"/>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4" name="Google Shape;214;p3"/>
              <p:cNvSpPr/>
              <p:nvPr/>
            </p:nvSpPr>
            <p:spPr>
              <a:xfrm>
                <a:off x="645" y="327"/>
                <a:ext cx="3196" cy="1804"/>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 name="Google Shape;215;p3"/>
              <p:cNvSpPr/>
              <p:nvPr/>
            </p:nvSpPr>
            <p:spPr>
              <a:xfrm>
                <a:off x="3571" y="1341"/>
                <a:ext cx="110" cy="108"/>
              </a:xfrm>
              <a:prstGeom prst="ellipse">
                <a:avLst/>
              </a:prstGeom>
              <a:solidFill>
                <a:srgbClr val="FFFFFF"/>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 name="Google Shape;216;p3"/>
              <p:cNvSpPr/>
              <p:nvPr/>
            </p:nvSpPr>
            <p:spPr>
              <a:xfrm>
                <a:off x="2049" y="1137"/>
                <a:ext cx="157"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17" name="Google Shape;217;p3"/>
              <p:cNvSpPr/>
              <p:nvPr/>
            </p:nvSpPr>
            <p:spPr>
              <a:xfrm>
                <a:off x="1740" y="1341"/>
                <a:ext cx="109" cy="108"/>
              </a:xfrm>
              <a:prstGeom prst="ellipse">
                <a:avLst/>
              </a:prstGeom>
              <a:solidFill>
                <a:srgbClr val="FFFFFF"/>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 name="Google Shape;218;p3"/>
              <p:cNvSpPr/>
              <p:nvPr/>
            </p:nvSpPr>
            <p:spPr>
              <a:xfrm>
                <a:off x="2377" y="1137"/>
                <a:ext cx="17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219" name="Google Shape;219;p3"/>
              <p:cNvSpPr/>
              <p:nvPr/>
            </p:nvSpPr>
            <p:spPr>
              <a:xfrm>
                <a:off x="2029" y="1324"/>
                <a:ext cx="109" cy="109"/>
              </a:xfrm>
              <a:prstGeom prst="ellipse">
                <a:avLst/>
              </a:prstGeom>
              <a:solidFill>
                <a:srgbClr val="C0C0C0"/>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 name="Google Shape;220;p3"/>
              <p:cNvSpPr/>
              <p:nvPr/>
            </p:nvSpPr>
            <p:spPr>
              <a:xfrm>
                <a:off x="1459" y="1121"/>
                <a:ext cx="165"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221" name="Google Shape;221;p3"/>
              <p:cNvSpPr/>
              <p:nvPr/>
            </p:nvSpPr>
            <p:spPr>
              <a:xfrm>
                <a:off x="2274" y="1341"/>
                <a:ext cx="109" cy="108"/>
              </a:xfrm>
              <a:prstGeom prst="rect">
                <a:avLst/>
              </a:prstGeom>
              <a:solidFill>
                <a:srgbClr val="FFFFFF"/>
              </a:solidFill>
              <a:ln cap="flat" cmpd="sng" w="17450">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2" name="Google Shape;222;p3"/>
              <p:cNvCxnSpPr/>
              <p:nvPr/>
            </p:nvCxnSpPr>
            <p:spPr>
              <a:xfrm>
                <a:off x="2274" y="1340"/>
                <a:ext cx="106" cy="106"/>
              </a:xfrm>
              <a:prstGeom prst="straightConnector1">
                <a:avLst/>
              </a:prstGeom>
              <a:noFill/>
              <a:ln cap="flat" cmpd="sng" w="9525">
                <a:solidFill>
                  <a:srgbClr val="000000"/>
                </a:solidFill>
                <a:prstDash val="solid"/>
                <a:round/>
                <a:headEnd len="med" w="med" type="none"/>
                <a:tailEnd len="med" w="med" type="none"/>
              </a:ln>
            </p:spPr>
          </p:cxnSp>
          <p:cxnSp>
            <p:nvCxnSpPr>
              <p:cNvPr id="223" name="Google Shape;223;p3"/>
              <p:cNvCxnSpPr/>
              <p:nvPr/>
            </p:nvCxnSpPr>
            <p:spPr>
              <a:xfrm flipH="1" rot="10800000">
                <a:off x="2274" y="1340"/>
                <a:ext cx="106" cy="106"/>
              </a:xfrm>
              <a:prstGeom prst="straightConnector1">
                <a:avLst/>
              </a:prstGeom>
              <a:noFill/>
              <a:ln cap="flat" cmpd="sng" w="9525">
                <a:solidFill>
                  <a:srgbClr val="000000"/>
                </a:solidFill>
                <a:prstDash val="solid"/>
                <a:round/>
                <a:headEnd len="med" w="med" type="none"/>
                <a:tailEnd len="med" w="med" type="none"/>
              </a:ln>
            </p:spPr>
          </p:cxnSp>
          <p:sp>
            <p:nvSpPr>
              <p:cNvPr id="224" name="Google Shape;224;p3"/>
              <p:cNvSpPr/>
              <p:nvPr/>
            </p:nvSpPr>
            <p:spPr>
              <a:xfrm>
                <a:off x="3157" y="943"/>
                <a:ext cx="17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25" name="Google Shape;225;p3"/>
              <p:cNvSpPr/>
              <p:nvPr/>
            </p:nvSpPr>
            <p:spPr>
              <a:xfrm>
                <a:off x="2547" y="1341"/>
                <a:ext cx="110" cy="108"/>
              </a:xfrm>
              <a:prstGeom prst="ellipse">
                <a:avLst/>
              </a:prstGeom>
              <a:solidFill>
                <a:srgbClr val="C0C0C0"/>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6" name="Google Shape;226;p3"/>
              <p:cNvSpPr/>
              <p:nvPr/>
            </p:nvSpPr>
            <p:spPr>
              <a:xfrm>
                <a:off x="1782" y="976"/>
                <a:ext cx="17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27" name="Google Shape;227;p3"/>
              <p:cNvSpPr/>
              <p:nvPr/>
            </p:nvSpPr>
            <p:spPr>
              <a:xfrm>
                <a:off x="2815" y="1341"/>
                <a:ext cx="109" cy="108"/>
              </a:xfrm>
              <a:prstGeom prst="ellipse">
                <a:avLst/>
              </a:prstGeom>
              <a:solidFill>
                <a:srgbClr val="FFFFFF"/>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8" name="Google Shape;228;p3"/>
              <p:cNvSpPr/>
              <p:nvPr/>
            </p:nvSpPr>
            <p:spPr>
              <a:xfrm>
                <a:off x="2249" y="959"/>
                <a:ext cx="17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29" name="Google Shape;229;p3"/>
              <p:cNvSpPr/>
              <p:nvPr/>
            </p:nvSpPr>
            <p:spPr>
              <a:xfrm>
                <a:off x="1478" y="1341"/>
                <a:ext cx="110" cy="108"/>
              </a:xfrm>
              <a:prstGeom prst="ellipse">
                <a:avLst/>
              </a:prstGeom>
              <a:solidFill>
                <a:srgbClr val="FFFFFF"/>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0" name="Google Shape;230;p3"/>
              <p:cNvSpPr/>
              <p:nvPr/>
            </p:nvSpPr>
            <p:spPr>
              <a:xfrm>
                <a:off x="2856" y="1115"/>
                <a:ext cx="165"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231" name="Google Shape;231;p3"/>
              <p:cNvSpPr/>
              <p:nvPr/>
            </p:nvSpPr>
            <p:spPr>
              <a:xfrm>
                <a:off x="2274" y="1507"/>
                <a:ext cx="109" cy="110"/>
              </a:xfrm>
              <a:prstGeom prst="ellipse">
                <a:avLst/>
              </a:prstGeom>
              <a:solidFill>
                <a:srgbClr val="FFFFFF"/>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2" name="Google Shape;232;p3"/>
              <p:cNvSpPr/>
              <p:nvPr/>
            </p:nvSpPr>
            <p:spPr>
              <a:xfrm>
                <a:off x="1192" y="798"/>
                <a:ext cx="17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33" name="Google Shape;233;p3"/>
              <p:cNvSpPr/>
              <p:nvPr/>
            </p:nvSpPr>
            <p:spPr>
              <a:xfrm>
                <a:off x="2274" y="1691"/>
                <a:ext cx="109" cy="109"/>
              </a:xfrm>
              <a:prstGeom prst="ellipse">
                <a:avLst/>
              </a:prstGeom>
              <a:solidFill>
                <a:srgbClr val="FFFFFF"/>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4" name="Google Shape;234;p3"/>
              <p:cNvSpPr/>
              <p:nvPr/>
            </p:nvSpPr>
            <p:spPr>
              <a:xfrm>
                <a:off x="3675" y="765"/>
                <a:ext cx="17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35" name="Google Shape;235;p3"/>
              <p:cNvSpPr/>
              <p:nvPr/>
            </p:nvSpPr>
            <p:spPr>
              <a:xfrm>
                <a:off x="1344" y="1535"/>
                <a:ext cx="110" cy="109"/>
              </a:xfrm>
              <a:prstGeom prst="ellipse">
                <a:avLst/>
              </a:prstGeom>
              <a:solidFill>
                <a:srgbClr val="000000"/>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6" name="Google Shape;236;p3"/>
              <p:cNvSpPr/>
              <p:nvPr/>
            </p:nvSpPr>
            <p:spPr>
              <a:xfrm>
                <a:off x="1704" y="570"/>
                <a:ext cx="25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237" name="Google Shape;237;p3"/>
              <p:cNvSpPr/>
              <p:nvPr/>
            </p:nvSpPr>
            <p:spPr>
              <a:xfrm>
                <a:off x="3043" y="1440"/>
                <a:ext cx="109" cy="110"/>
              </a:xfrm>
              <a:prstGeom prst="ellipse">
                <a:avLst/>
              </a:prstGeom>
              <a:solidFill>
                <a:srgbClr val="FFFFFF"/>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8" name="Google Shape;238;p3"/>
              <p:cNvSpPr/>
              <p:nvPr/>
            </p:nvSpPr>
            <p:spPr>
              <a:xfrm>
                <a:off x="2692" y="564"/>
                <a:ext cx="261"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239" name="Google Shape;239;p3"/>
              <p:cNvSpPr/>
              <p:nvPr/>
            </p:nvSpPr>
            <p:spPr>
              <a:xfrm>
                <a:off x="1959" y="2851"/>
                <a:ext cx="63" cy="6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0" name="Google Shape;240;p3"/>
              <p:cNvSpPr/>
              <p:nvPr/>
            </p:nvSpPr>
            <p:spPr>
              <a:xfrm>
                <a:off x="738" y="2742"/>
                <a:ext cx="101"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241" name="Google Shape;241;p3"/>
              <p:cNvSpPr/>
              <p:nvPr/>
            </p:nvSpPr>
            <p:spPr>
              <a:xfrm>
                <a:off x="840" y="2867"/>
                <a:ext cx="63"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2" name="Google Shape;242;p3"/>
              <p:cNvSpPr/>
              <p:nvPr/>
            </p:nvSpPr>
            <p:spPr>
              <a:xfrm>
                <a:off x="1005" y="2737"/>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43" name="Google Shape;243;p3"/>
              <p:cNvSpPr/>
              <p:nvPr/>
            </p:nvSpPr>
            <p:spPr>
              <a:xfrm>
                <a:off x="996" y="2867"/>
                <a:ext cx="63" cy="63"/>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4" name="Google Shape;244;p3"/>
              <p:cNvSpPr/>
              <p:nvPr/>
            </p:nvSpPr>
            <p:spPr>
              <a:xfrm>
                <a:off x="1261" y="2742"/>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45" name="Google Shape;245;p3"/>
              <p:cNvSpPr/>
              <p:nvPr/>
            </p:nvSpPr>
            <p:spPr>
              <a:xfrm>
                <a:off x="1152" y="2867"/>
                <a:ext cx="63" cy="63"/>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46" name="Google Shape;246;p3"/>
              <p:cNvCxnSpPr/>
              <p:nvPr/>
            </p:nvCxnSpPr>
            <p:spPr>
              <a:xfrm>
                <a:off x="1152" y="2867"/>
                <a:ext cx="64" cy="65"/>
              </a:xfrm>
              <a:prstGeom prst="straightConnector1">
                <a:avLst/>
              </a:prstGeom>
              <a:noFill/>
              <a:ln cap="flat" cmpd="sng" w="9525">
                <a:solidFill>
                  <a:srgbClr val="000000"/>
                </a:solidFill>
                <a:prstDash val="solid"/>
                <a:round/>
                <a:headEnd len="med" w="med" type="none"/>
                <a:tailEnd len="med" w="med" type="none"/>
              </a:ln>
            </p:spPr>
          </p:cxnSp>
          <p:cxnSp>
            <p:nvCxnSpPr>
              <p:cNvPr id="247" name="Google Shape;247;p3"/>
              <p:cNvCxnSpPr/>
              <p:nvPr/>
            </p:nvCxnSpPr>
            <p:spPr>
              <a:xfrm flipH="1" rot="10800000">
                <a:off x="1152" y="2867"/>
                <a:ext cx="64" cy="65"/>
              </a:xfrm>
              <a:prstGeom prst="straightConnector1">
                <a:avLst/>
              </a:prstGeom>
              <a:noFill/>
              <a:ln cap="flat" cmpd="sng" w="9525">
                <a:solidFill>
                  <a:srgbClr val="000000"/>
                </a:solidFill>
                <a:prstDash val="solid"/>
                <a:round/>
                <a:headEnd len="med" w="med" type="none"/>
                <a:tailEnd len="med" w="med" type="none"/>
              </a:ln>
            </p:spPr>
          </p:cxnSp>
          <p:sp>
            <p:nvSpPr>
              <p:cNvPr id="248" name="Google Shape;248;p3"/>
              <p:cNvSpPr/>
              <p:nvPr/>
            </p:nvSpPr>
            <p:spPr>
              <a:xfrm>
                <a:off x="507" y="2670"/>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49" name="Google Shape;249;p3"/>
              <p:cNvSpPr/>
              <p:nvPr/>
            </p:nvSpPr>
            <p:spPr>
              <a:xfrm>
                <a:off x="1308" y="2862"/>
                <a:ext cx="62" cy="62"/>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0" name="Google Shape;250;p3"/>
              <p:cNvSpPr/>
              <p:nvPr/>
            </p:nvSpPr>
            <p:spPr>
              <a:xfrm>
                <a:off x="1052" y="2653"/>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51" name="Google Shape;251;p3"/>
              <p:cNvSpPr/>
              <p:nvPr/>
            </p:nvSpPr>
            <p:spPr>
              <a:xfrm>
                <a:off x="1464" y="2867"/>
                <a:ext cx="62"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2" name="Google Shape;252;p3"/>
              <p:cNvSpPr/>
              <p:nvPr/>
            </p:nvSpPr>
            <p:spPr>
              <a:xfrm>
                <a:off x="1308" y="2648"/>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53" name="Google Shape;253;p3"/>
              <p:cNvSpPr/>
              <p:nvPr/>
            </p:nvSpPr>
            <p:spPr>
              <a:xfrm>
                <a:off x="696" y="2873"/>
                <a:ext cx="62" cy="6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4" name="Google Shape;254;p3"/>
              <p:cNvSpPr/>
              <p:nvPr/>
            </p:nvSpPr>
            <p:spPr>
              <a:xfrm>
                <a:off x="1506" y="2737"/>
                <a:ext cx="101"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255" name="Google Shape;255;p3"/>
              <p:cNvSpPr/>
              <p:nvPr/>
            </p:nvSpPr>
            <p:spPr>
              <a:xfrm>
                <a:off x="1152" y="2962"/>
                <a:ext cx="63"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6" name="Google Shape;256;p3"/>
              <p:cNvSpPr/>
              <p:nvPr/>
            </p:nvSpPr>
            <p:spPr>
              <a:xfrm>
                <a:off x="551" y="2531"/>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57" name="Google Shape;257;p3"/>
              <p:cNvSpPr/>
              <p:nvPr/>
            </p:nvSpPr>
            <p:spPr>
              <a:xfrm>
                <a:off x="1152" y="3068"/>
                <a:ext cx="63" cy="6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8" name="Google Shape;258;p3"/>
              <p:cNvSpPr/>
              <p:nvPr/>
            </p:nvSpPr>
            <p:spPr>
              <a:xfrm>
                <a:off x="1698" y="2648"/>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59" name="Google Shape;259;p3"/>
              <p:cNvSpPr/>
              <p:nvPr/>
            </p:nvSpPr>
            <p:spPr>
              <a:xfrm>
                <a:off x="607" y="2990"/>
                <a:ext cx="62" cy="62"/>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0" name="Google Shape;260;p3"/>
              <p:cNvSpPr/>
              <p:nvPr/>
            </p:nvSpPr>
            <p:spPr>
              <a:xfrm>
                <a:off x="1169" y="2397"/>
                <a:ext cx="155"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261" name="Google Shape;261;p3"/>
              <p:cNvSpPr/>
              <p:nvPr/>
            </p:nvSpPr>
            <p:spPr>
              <a:xfrm>
                <a:off x="1620" y="2923"/>
                <a:ext cx="62" cy="6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2" name="Google Shape;262;p3"/>
              <p:cNvSpPr/>
              <p:nvPr/>
            </p:nvSpPr>
            <p:spPr>
              <a:xfrm>
                <a:off x="1965" y="2492"/>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63" name="Google Shape;263;p3"/>
              <p:cNvSpPr/>
              <p:nvPr/>
            </p:nvSpPr>
            <p:spPr>
              <a:xfrm>
                <a:off x="1932" y="5037"/>
                <a:ext cx="62"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4" name="Google Shape;264;p3"/>
              <p:cNvSpPr/>
              <p:nvPr/>
            </p:nvSpPr>
            <p:spPr>
              <a:xfrm>
                <a:off x="849" y="4907"/>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65" name="Google Shape;265;p3"/>
              <p:cNvSpPr/>
              <p:nvPr/>
            </p:nvSpPr>
            <p:spPr>
              <a:xfrm>
                <a:off x="840" y="5037"/>
                <a:ext cx="63"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6" name="Google Shape;266;p3"/>
              <p:cNvSpPr/>
              <p:nvPr/>
            </p:nvSpPr>
            <p:spPr>
              <a:xfrm>
                <a:off x="1153" y="4907"/>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267" name="Google Shape;267;p3"/>
              <p:cNvSpPr/>
              <p:nvPr/>
            </p:nvSpPr>
            <p:spPr>
              <a:xfrm>
                <a:off x="1002" y="5037"/>
                <a:ext cx="62" cy="63"/>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8" name="Google Shape;268;p3"/>
              <p:cNvSpPr/>
              <p:nvPr/>
            </p:nvSpPr>
            <p:spPr>
              <a:xfrm>
                <a:off x="1467" y="4907"/>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69" name="Google Shape;269;p3"/>
              <p:cNvSpPr/>
              <p:nvPr/>
            </p:nvSpPr>
            <p:spPr>
              <a:xfrm>
                <a:off x="1152" y="5037"/>
                <a:ext cx="63" cy="63"/>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70" name="Google Shape;270;p3"/>
              <p:cNvCxnSpPr/>
              <p:nvPr/>
            </p:nvCxnSpPr>
            <p:spPr>
              <a:xfrm>
                <a:off x="1152" y="5037"/>
                <a:ext cx="64" cy="64"/>
              </a:xfrm>
              <a:prstGeom prst="straightConnector1">
                <a:avLst/>
              </a:prstGeom>
              <a:noFill/>
              <a:ln cap="flat" cmpd="sng" w="9525">
                <a:solidFill>
                  <a:srgbClr val="000000"/>
                </a:solidFill>
                <a:prstDash val="solid"/>
                <a:round/>
                <a:headEnd len="med" w="med" type="none"/>
                <a:tailEnd len="med" w="med" type="none"/>
              </a:ln>
            </p:spPr>
          </p:cxnSp>
          <p:cxnSp>
            <p:nvCxnSpPr>
              <p:cNvPr id="271" name="Google Shape;271;p3"/>
              <p:cNvCxnSpPr/>
              <p:nvPr/>
            </p:nvCxnSpPr>
            <p:spPr>
              <a:xfrm flipH="1" rot="10800000">
                <a:off x="1152" y="5037"/>
                <a:ext cx="64" cy="64"/>
              </a:xfrm>
              <a:prstGeom prst="straightConnector1">
                <a:avLst/>
              </a:prstGeom>
              <a:noFill/>
              <a:ln cap="flat" cmpd="sng" w="9525">
                <a:solidFill>
                  <a:srgbClr val="000000"/>
                </a:solidFill>
                <a:prstDash val="solid"/>
                <a:round/>
                <a:headEnd len="med" w="med" type="none"/>
                <a:tailEnd len="med" w="med" type="none"/>
              </a:ln>
            </p:spPr>
          </p:cxnSp>
          <p:sp>
            <p:nvSpPr>
              <p:cNvPr id="272" name="Google Shape;272;p3"/>
              <p:cNvSpPr/>
              <p:nvPr/>
            </p:nvSpPr>
            <p:spPr>
              <a:xfrm>
                <a:off x="593" y="4784"/>
                <a:ext cx="16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273" name="Google Shape;273;p3"/>
              <p:cNvSpPr/>
              <p:nvPr/>
            </p:nvSpPr>
            <p:spPr>
              <a:xfrm>
                <a:off x="1308" y="5037"/>
                <a:ext cx="62" cy="63"/>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4" name="Google Shape;274;p3"/>
              <p:cNvSpPr/>
              <p:nvPr/>
            </p:nvSpPr>
            <p:spPr>
              <a:xfrm>
                <a:off x="846" y="4818"/>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75" name="Google Shape;275;p3"/>
              <p:cNvSpPr/>
              <p:nvPr/>
            </p:nvSpPr>
            <p:spPr>
              <a:xfrm>
                <a:off x="1464" y="5037"/>
                <a:ext cx="62"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6" name="Google Shape;276;p3"/>
              <p:cNvSpPr/>
              <p:nvPr/>
            </p:nvSpPr>
            <p:spPr>
              <a:xfrm>
                <a:off x="1153" y="4818"/>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77" name="Google Shape;277;p3"/>
              <p:cNvSpPr/>
              <p:nvPr/>
            </p:nvSpPr>
            <p:spPr>
              <a:xfrm>
                <a:off x="685" y="5043"/>
                <a:ext cx="62" cy="6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8" name="Google Shape;278;p3"/>
              <p:cNvSpPr/>
              <p:nvPr/>
            </p:nvSpPr>
            <p:spPr>
              <a:xfrm>
                <a:off x="1464" y="4834"/>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79" name="Google Shape;279;p3"/>
              <p:cNvSpPr/>
              <p:nvPr/>
            </p:nvSpPr>
            <p:spPr>
              <a:xfrm>
                <a:off x="1152" y="5132"/>
                <a:ext cx="63" cy="6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0" name="Google Shape;280;p3"/>
              <p:cNvSpPr/>
              <p:nvPr/>
            </p:nvSpPr>
            <p:spPr>
              <a:xfrm>
                <a:off x="379" y="4740"/>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81" name="Google Shape;281;p3"/>
              <p:cNvSpPr/>
              <p:nvPr/>
            </p:nvSpPr>
            <p:spPr>
              <a:xfrm>
                <a:off x="1152" y="5243"/>
                <a:ext cx="63" cy="6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 name="Google Shape;282;p3"/>
              <p:cNvSpPr/>
              <p:nvPr/>
            </p:nvSpPr>
            <p:spPr>
              <a:xfrm>
                <a:off x="1971" y="4584"/>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83" name="Google Shape;283;p3"/>
              <p:cNvSpPr/>
              <p:nvPr/>
            </p:nvSpPr>
            <p:spPr>
              <a:xfrm>
                <a:off x="607" y="5160"/>
                <a:ext cx="62" cy="62"/>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4" name="Google Shape;284;p3"/>
              <p:cNvSpPr/>
              <p:nvPr/>
            </p:nvSpPr>
            <p:spPr>
              <a:xfrm>
                <a:off x="1114" y="4578"/>
                <a:ext cx="155"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285" name="Google Shape;285;p3"/>
              <p:cNvSpPr/>
              <p:nvPr/>
            </p:nvSpPr>
            <p:spPr>
              <a:xfrm>
                <a:off x="1620" y="5093"/>
                <a:ext cx="62" cy="6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6" name="Google Shape;286;p3"/>
              <p:cNvSpPr/>
              <p:nvPr/>
            </p:nvSpPr>
            <p:spPr>
              <a:xfrm>
                <a:off x="1667" y="4812"/>
                <a:ext cx="16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287" name="Google Shape;287;p3"/>
              <p:cNvSpPr/>
              <p:nvPr/>
            </p:nvSpPr>
            <p:spPr>
              <a:xfrm>
                <a:off x="1959" y="3924"/>
                <a:ext cx="63" cy="6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8" name="Google Shape;288;p3"/>
              <p:cNvSpPr/>
              <p:nvPr/>
            </p:nvSpPr>
            <p:spPr>
              <a:xfrm>
                <a:off x="910" y="3799"/>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89" name="Google Shape;289;p3"/>
              <p:cNvSpPr/>
              <p:nvPr/>
            </p:nvSpPr>
            <p:spPr>
              <a:xfrm>
                <a:off x="902" y="3930"/>
                <a:ext cx="62" cy="6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0" name="Google Shape;290;p3"/>
              <p:cNvSpPr/>
              <p:nvPr/>
            </p:nvSpPr>
            <p:spPr>
              <a:xfrm>
                <a:off x="1214" y="3799"/>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291" name="Google Shape;291;p3"/>
              <p:cNvSpPr/>
              <p:nvPr/>
            </p:nvSpPr>
            <p:spPr>
              <a:xfrm>
                <a:off x="1058" y="3930"/>
                <a:ext cx="62" cy="62"/>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2" name="Google Shape;292;p3"/>
              <p:cNvSpPr/>
              <p:nvPr/>
            </p:nvSpPr>
            <p:spPr>
              <a:xfrm>
                <a:off x="1550" y="3799"/>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93" name="Google Shape;293;p3"/>
              <p:cNvSpPr/>
              <p:nvPr/>
            </p:nvSpPr>
            <p:spPr>
              <a:xfrm>
                <a:off x="1213" y="3930"/>
                <a:ext cx="63" cy="62"/>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94" name="Google Shape;294;p3"/>
              <p:cNvCxnSpPr/>
              <p:nvPr/>
            </p:nvCxnSpPr>
            <p:spPr>
              <a:xfrm>
                <a:off x="1213" y="3930"/>
                <a:ext cx="65" cy="64"/>
              </a:xfrm>
              <a:prstGeom prst="straightConnector1">
                <a:avLst/>
              </a:prstGeom>
              <a:noFill/>
              <a:ln cap="flat" cmpd="sng" w="9525">
                <a:solidFill>
                  <a:srgbClr val="000000"/>
                </a:solidFill>
                <a:prstDash val="solid"/>
                <a:round/>
                <a:headEnd len="med" w="med" type="none"/>
                <a:tailEnd len="med" w="med" type="none"/>
              </a:ln>
            </p:spPr>
          </p:cxnSp>
          <p:cxnSp>
            <p:nvCxnSpPr>
              <p:cNvPr id="295" name="Google Shape;295;p3"/>
              <p:cNvCxnSpPr/>
              <p:nvPr/>
            </p:nvCxnSpPr>
            <p:spPr>
              <a:xfrm flipH="1" rot="10800000">
                <a:off x="1213" y="3930"/>
                <a:ext cx="65" cy="64"/>
              </a:xfrm>
              <a:prstGeom prst="straightConnector1">
                <a:avLst/>
              </a:prstGeom>
              <a:noFill/>
              <a:ln cap="flat" cmpd="sng" w="9525">
                <a:solidFill>
                  <a:srgbClr val="000000"/>
                </a:solidFill>
                <a:prstDash val="solid"/>
                <a:round/>
                <a:headEnd len="med" w="med" type="none"/>
                <a:tailEnd len="med" w="med" type="none"/>
              </a:ln>
            </p:spPr>
          </p:cxnSp>
          <p:sp>
            <p:nvSpPr>
              <p:cNvPr id="296" name="Google Shape;296;p3"/>
              <p:cNvSpPr/>
              <p:nvPr/>
            </p:nvSpPr>
            <p:spPr>
              <a:xfrm>
                <a:off x="752" y="3799"/>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97" name="Google Shape;297;p3"/>
              <p:cNvSpPr/>
              <p:nvPr/>
            </p:nvSpPr>
            <p:spPr>
              <a:xfrm>
                <a:off x="1369" y="3930"/>
                <a:ext cx="63" cy="62"/>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8" name="Google Shape;298;p3"/>
              <p:cNvSpPr/>
              <p:nvPr/>
            </p:nvSpPr>
            <p:spPr>
              <a:xfrm>
                <a:off x="1063" y="3710"/>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99" name="Google Shape;299;p3"/>
              <p:cNvSpPr/>
              <p:nvPr/>
            </p:nvSpPr>
            <p:spPr>
              <a:xfrm>
                <a:off x="1525" y="3930"/>
                <a:ext cx="63" cy="6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0" name="Google Shape;300;p3"/>
              <p:cNvSpPr/>
              <p:nvPr/>
            </p:nvSpPr>
            <p:spPr>
              <a:xfrm>
                <a:off x="1370" y="3710"/>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01" name="Google Shape;301;p3"/>
              <p:cNvSpPr/>
              <p:nvPr/>
            </p:nvSpPr>
            <p:spPr>
              <a:xfrm>
                <a:off x="746" y="3930"/>
                <a:ext cx="62" cy="6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2" name="Google Shape;302;p3"/>
              <p:cNvSpPr/>
              <p:nvPr/>
            </p:nvSpPr>
            <p:spPr>
              <a:xfrm>
                <a:off x="1709" y="3716"/>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03" name="Google Shape;303;p3"/>
              <p:cNvSpPr/>
              <p:nvPr/>
            </p:nvSpPr>
            <p:spPr>
              <a:xfrm>
                <a:off x="1213" y="4025"/>
                <a:ext cx="63" cy="6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4" name="Google Shape;304;p3"/>
              <p:cNvSpPr/>
              <p:nvPr/>
            </p:nvSpPr>
            <p:spPr>
              <a:xfrm>
                <a:off x="579" y="3722"/>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05" name="Google Shape;305;p3"/>
              <p:cNvSpPr/>
              <p:nvPr/>
            </p:nvSpPr>
            <p:spPr>
              <a:xfrm>
                <a:off x="1213" y="4136"/>
                <a:ext cx="63" cy="6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6" name="Google Shape;306;p3"/>
              <p:cNvSpPr/>
              <p:nvPr/>
            </p:nvSpPr>
            <p:spPr>
              <a:xfrm>
                <a:off x="2004" y="3633"/>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07" name="Google Shape;307;p3"/>
              <p:cNvSpPr/>
              <p:nvPr/>
            </p:nvSpPr>
            <p:spPr>
              <a:xfrm>
                <a:off x="668" y="4058"/>
                <a:ext cx="62" cy="62"/>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8" name="Google Shape;308;p3"/>
              <p:cNvSpPr/>
              <p:nvPr/>
            </p:nvSpPr>
            <p:spPr>
              <a:xfrm>
                <a:off x="930" y="3477"/>
                <a:ext cx="155"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309" name="Google Shape;309;p3"/>
              <p:cNvSpPr/>
              <p:nvPr/>
            </p:nvSpPr>
            <p:spPr>
              <a:xfrm>
                <a:off x="1681" y="3991"/>
                <a:ext cx="62"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0" name="Google Shape;310;p3"/>
              <p:cNvSpPr/>
              <p:nvPr/>
            </p:nvSpPr>
            <p:spPr>
              <a:xfrm>
                <a:off x="1456" y="3477"/>
                <a:ext cx="16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311" name="Google Shape;311;p3"/>
              <p:cNvSpPr/>
              <p:nvPr/>
            </p:nvSpPr>
            <p:spPr>
              <a:xfrm>
                <a:off x="378" y="3174"/>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44 def</a:t>
                </a:r>
                <a:endParaRPr b="0" i="0" sz="1800" u="none" cap="none" strike="noStrike">
                  <a:solidFill>
                    <a:schemeClr val="dk1"/>
                  </a:solidFill>
                  <a:latin typeface="Arial"/>
                  <a:ea typeface="Arial"/>
                  <a:cs typeface="Arial"/>
                  <a:sym typeface="Arial"/>
                </a:endParaRPr>
              </a:p>
            </p:txBody>
          </p:sp>
          <p:sp>
            <p:nvSpPr>
              <p:cNvPr id="312" name="Google Shape;312;p3"/>
              <p:cNvSpPr/>
              <p:nvPr/>
            </p:nvSpPr>
            <p:spPr>
              <a:xfrm>
                <a:off x="355" y="5385"/>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33 def</a:t>
                </a:r>
                <a:endParaRPr b="0" i="0" sz="1800" u="none" cap="none" strike="noStrike">
                  <a:solidFill>
                    <a:schemeClr val="dk1"/>
                  </a:solidFill>
                  <a:latin typeface="Arial"/>
                  <a:ea typeface="Arial"/>
                  <a:cs typeface="Arial"/>
                  <a:sym typeface="Arial"/>
                </a:endParaRPr>
              </a:p>
            </p:txBody>
          </p:sp>
          <p:sp>
            <p:nvSpPr>
              <p:cNvPr id="313" name="Google Shape;313;p3"/>
              <p:cNvSpPr/>
              <p:nvPr/>
            </p:nvSpPr>
            <p:spPr>
              <a:xfrm>
                <a:off x="464" y="4299"/>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34 def</a:t>
                </a:r>
                <a:endParaRPr b="0" i="0" sz="1800" u="none" cap="none" strike="noStrike">
                  <a:solidFill>
                    <a:schemeClr val="dk1"/>
                  </a:solidFill>
                  <a:latin typeface="Arial"/>
                  <a:ea typeface="Arial"/>
                  <a:cs typeface="Arial"/>
                  <a:sym typeface="Arial"/>
                </a:endParaRPr>
              </a:p>
            </p:txBody>
          </p:sp>
          <p:sp>
            <p:nvSpPr>
              <p:cNvPr id="314" name="Google Shape;314;p3"/>
              <p:cNvSpPr/>
              <p:nvPr/>
            </p:nvSpPr>
            <p:spPr>
              <a:xfrm>
                <a:off x="993" y="1933"/>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43 def</a:t>
                </a:r>
                <a:endParaRPr b="0" i="0" sz="1800" u="none" cap="none" strike="noStrike">
                  <a:solidFill>
                    <a:schemeClr val="dk1"/>
                  </a:solidFill>
                  <a:latin typeface="Arial"/>
                  <a:ea typeface="Arial"/>
                  <a:cs typeface="Arial"/>
                  <a:sym typeface="Arial"/>
                </a:endParaRPr>
              </a:p>
            </p:txBody>
          </p:sp>
          <p:sp>
            <p:nvSpPr>
              <p:cNvPr id="315" name="Google Shape;315;p3"/>
              <p:cNvSpPr/>
              <p:nvPr/>
            </p:nvSpPr>
            <p:spPr>
              <a:xfrm>
                <a:off x="1584" y="172"/>
                <a:ext cx="426"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PLAY</a:t>
                </a:r>
                <a:endParaRPr b="0" i="0" sz="1800" u="none" cap="none" strike="noStrike">
                  <a:solidFill>
                    <a:schemeClr val="dk1"/>
                  </a:solidFill>
                  <a:latin typeface="Arial"/>
                  <a:ea typeface="Arial"/>
                  <a:cs typeface="Arial"/>
                  <a:sym typeface="Arial"/>
                </a:endParaRPr>
              </a:p>
            </p:txBody>
          </p:sp>
          <p:sp>
            <p:nvSpPr>
              <p:cNvPr id="316" name="Google Shape;316;p3"/>
              <p:cNvSpPr/>
              <p:nvPr/>
            </p:nvSpPr>
            <p:spPr>
              <a:xfrm>
                <a:off x="1934" y="172"/>
                <a:ext cx="1426" cy="18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BLUE 28 Belly Sweep</a:t>
                </a:r>
                <a:endParaRPr b="0" i="0" sz="1800" u="none" cap="none" strike="noStrike">
                  <a:solidFill>
                    <a:schemeClr val="dk1"/>
                  </a:solidFill>
                  <a:latin typeface="Arial"/>
                  <a:ea typeface="Arial"/>
                  <a:cs typeface="Arial"/>
                  <a:sym typeface="Arial"/>
                </a:endParaRPr>
              </a:p>
            </p:txBody>
          </p:sp>
          <p:sp>
            <p:nvSpPr>
              <p:cNvPr id="317" name="Google Shape;317;p3"/>
              <p:cNvSpPr/>
              <p:nvPr/>
            </p:nvSpPr>
            <p:spPr>
              <a:xfrm>
                <a:off x="2099" y="2305"/>
                <a:ext cx="183"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TE</a:t>
                </a:r>
                <a:endParaRPr b="0" i="0" sz="1800" u="none" cap="none" strike="noStrike">
                  <a:solidFill>
                    <a:schemeClr val="dk1"/>
                  </a:solidFill>
                  <a:latin typeface="Arial"/>
                  <a:ea typeface="Arial"/>
                  <a:cs typeface="Arial"/>
                  <a:sym typeface="Arial"/>
                </a:endParaRPr>
              </a:p>
            </p:txBody>
          </p:sp>
          <p:sp>
            <p:nvSpPr>
              <p:cNvPr id="318" name="Google Shape;318;p3"/>
              <p:cNvSpPr/>
              <p:nvPr/>
            </p:nvSpPr>
            <p:spPr>
              <a:xfrm>
                <a:off x="2254" y="2305"/>
                <a:ext cx="434"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:Shutoff  </a:t>
                </a:r>
                <a:endParaRPr b="0" i="0" sz="1800" u="none" cap="none" strike="noStrike">
                  <a:solidFill>
                    <a:schemeClr val="dk1"/>
                  </a:solidFill>
                  <a:latin typeface="Arial"/>
                  <a:ea typeface="Arial"/>
                  <a:cs typeface="Arial"/>
                  <a:sym typeface="Arial"/>
                </a:endParaRPr>
              </a:p>
            </p:txBody>
          </p:sp>
          <p:sp>
            <p:nvSpPr>
              <p:cNvPr id="319" name="Google Shape;319;p3"/>
              <p:cNvSpPr/>
              <p:nvPr/>
            </p:nvSpPr>
            <p:spPr>
              <a:xfrm>
                <a:off x="2099" y="2411"/>
                <a:ext cx="68"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 </a:t>
                </a:r>
                <a:endParaRPr b="0" i="0" sz="1800" u="none" cap="none" strike="noStrike">
                  <a:solidFill>
                    <a:schemeClr val="dk1"/>
                  </a:solidFill>
                  <a:latin typeface="Arial"/>
                  <a:ea typeface="Arial"/>
                  <a:cs typeface="Arial"/>
                  <a:sym typeface="Arial"/>
                </a:endParaRPr>
              </a:p>
            </p:txBody>
          </p:sp>
          <p:sp>
            <p:nvSpPr>
              <p:cNvPr id="320" name="Google Shape;320;p3"/>
              <p:cNvSpPr/>
              <p:nvPr/>
            </p:nvSpPr>
            <p:spPr>
              <a:xfrm>
                <a:off x="2099" y="2517"/>
                <a:ext cx="189"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RT</a:t>
                </a:r>
                <a:endParaRPr b="0" i="0" sz="1800" u="none" cap="none" strike="noStrike">
                  <a:solidFill>
                    <a:schemeClr val="dk1"/>
                  </a:solidFill>
                  <a:latin typeface="Arial"/>
                  <a:ea typeface="Arial"/>
                  <a:cs typeface="Arial"/>
                  <a:sym typeface="Arial"/>
                </a:endParaRPr>
              </a:p>
            </p:txBody>
          </p:sp>
          <p:sp>
            <p:nvSpPr>
              <p:cNvPr id="321" name="Google Shape;321;p3"/>
              <p:cNvSpPr/>
              <p:nvPr/>
            </p:nvSpPr>
            <p:spPr>
              <a:xfrm>
                <a:off x="2233" y="2517"/>
                <a:ext cx="887"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:Gap-Down-Backer.</a:t>
                </a:r>
                <a:endParaRPr b="0" i="0" sz="1800" u="none" cap="none" strike="noStrike">
                  <a:solidFill>
                    <a:schemeClr val="dk1"/>
                  </a:solidFill>
                  <a:latin typeface="Arial"/>
                  <a:ea typeface="Arial"/>
                  <a:cs typeface="Arial"/>
                  <a:sym typeface="Arial"/>
                </a:endParaRPr>
              </a:p>
            </p:txBody>
          </p:sp>
          <p:sp>
            <p:nvSpPr>
              <p:cNvPr id="322" name="Google Shape;322;p3"/>
              <p:cNvSpPr/>
              <p:nvPr/>
            </p:nvSpPr>
            <p:spPr>
              <a:xfrm>
                <a:off x="2099" y="2728"/>
                <a:ext cx="200"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RG</a:t>
                </a:r>
                <a:endParaRPr b="0" i="0" sz="1800" u="none" cap="none" strike="noStrike">
                  <a:solidFill>
                    <a:schemeClr val="dk1"/>
                  </a:solidFill>
                  <a:latin typeface="Arial"/>
                  <a:ea typeface="Arial"/>
                  <a:cs typeface="Arial"/>
                  <a:sym typeface="Arial"/>
                </a:endParaRPr>
              </a:p>
            </p:txBody>
          </p:sp>
          <p:sp>
            <p:nvSpPr>
              <p:cNvPr id="323" name="Google Shape;323;p3"/>
              <p:cNvSpPr/>
              <p:nvPr/>
            </p:nvSpPr>
            <p:spPr>
              <a:xfrm>
                <a:off x="2234" y="2728"/>
                <a:ext cx="2182"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:Pull-Log 1st  Backer outside of Wing Down Block</a:t>
                </a:r>
                <a:endParaRPr b="0" i="0" sz="1800" u="none" cap="none" strike="noStrike">
                  <a:solidFill>
                    <a:schemeClr val="dk1"/>
                  </a:solidFill>
                  <a:latin typeface="Arial"/>
                  <a:ea typeface="Arial"/>
                  <a:cs typeface="Arial"/>
                  <a:sym typeface="Arial"/>
                </a:endParaRPr>
              </a:p>
            </p:txBody>
          </p:sp>
          <p:sp>
            <p:nvSpPr>
              <p:cNvPr id="324" name="Google Shape;324;p3"/>
              <p:cNvSpPr/>
              <p:nvPr/>
            </p:nvSpPr>
            <p:spPr>
              <a:xfrm>
                <a:off x="2099" y="2940"/>
                <a:ext cx="200"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OC</a:t>
                </a:r>
                <a:endParaRPr b="0" i="0" sz="1800" u="none" cap="none" strike="noStrike">
                  <a:solidFill>
                    <a:schemeClr val="dk1"/>
                  </a:solidFill>
                  <a:latin typeface="Arial"/>
                  <a:ea typeface="Arial"/>
                  <a:cs typeface="Arial"/>
                  <a:sym typeface="Arial"/>
                </a:endParaRPr>
              </a:p>
            </p:txBody>
          </p:sp>
          <p:sp>
            <p:nvSpPr>
              <p:cNvPr id="325" name="Google Shape;325;p3"/>
              <p:cNvSpPr/>
              <p:nvPr/>
            </p:nvSpPr>
            <p:spPr>
              <a:xfrm>
                <a:off x="2256" y="2940"/>
                <a:ext cx="848"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:Reach-Area-Away</a:t>
                </a:r>
                <a:endParaRPr b="0" i="0" sz="1800" u="none" cap="none" strike="noStrike">
                  <a:solidFill>
                    <a:schemeClr val="dk1"/>
                  </a:solidFill>
                  <a:latin typeface="Arial"/>
                  <a:ea typeface="Arial"/>
                  <a:cs typeface="Arial"/>
                  <a:sym typeface="Arial"/>
                </a:endParaRPr>
              </a:p>
            </p:txBody>
          </p:sp>
          <p:sp>
            <p:nvSpPr>
              <p:cNvPr id="326" name="Google Shape;326;p3"/>
              <p:cNvSpPr/>
              <p:nvPr/>
            </p:nvSpPr>
            <p:spPr>
              <a:xfrm>
                <a:off x="2099" y="3151"/>
                <a:ext cx="194"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LG</a:t>
                </a:r>
                <a:endParaRPr b="0" i="0" sz="1800" u="none" cap="none" strike="noStrike">
                  <a:solidFill>
                    <a:schemeClr val="dk1"/>
                  </a:solidFill>
                  <a:latin typeface="Arial"/>
                  <a:ea typeface="Arial"/>
                  <a:cs typeface="Arial"/>
                  <a:sym typeface="Arial"/>
                </a:endParaRPr>
              </a:p>
            </p:txBody>
          </p:sp>
          <p:sp>
            <p:nvSpPr>
              <p:cNvPr id="327" name="Google Shape;327;p3"/>
              <p:cNvSpPr/>
              <p:nvPr/>
            </p:nvSpPr>
            <p:spPr>
              <a:xfrm>
                <a:off x="2244" y="3151"/>
                <a:ext cx="2268"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:Pull-Kick out contain. If gap is taken-stay home and </a:t>
                </a:r>
                <a:endParaRPr b="0" i="0" sz="1800" u="none" cap="none" strike="noStrike">
                  <a:solidFill>
                    <a:schemeClr val="dk1"/>
                  </a:solidFill>
                  <a:latin typeface="Arial"/>
                  <a:ea typeface="Arial"/>
                  <a:cs typeface="Arial"/>
                  <a:sym typeface="Arial"/>
                </a:endParaRPr>
              </a:p>
            </p:txBody>
          </p:sp>
          <p:sp>
            <p:nvSpPr>
              <p:cNvPr id="328" name="Google Shape;328;p3"/>
              <p:cNvSpPr/>
              <p:nvPr/>
            </p:nvSpPr>
            <p:spPr>
              <a:xfrm>
                <a:off x="2099" y="3257"/>
                <a:ext cx="292"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reach.</a:t>
                </a:r>
                <a:endParaRPr b="0" i="0" sz="1800" u="none" cap="none" strike="noStrike">
                  <a:solidFill>
                    <a:schemeClr val="dk1"/>
                  </a:solidFill>
                  <a:latin typeface="Arial"/>
                  <a:ea typeface="Arial"/>
                  <a:cs typeface="Arial"/>
                  <a:sym typeface="Arial"/>
                </a:endParaRPr>
              </a:p>
            </p:txBody>
          </p:sp>
          <p:sp>
            <p:nvSpPr>
              <p:cNvPr id="329" name="Google Shape;329;p3"/>
              <p:cNvSpPr/>
              <p:nvPr/>
            </p:nvSpPr>
            <p:spPr>
              <a:xfrm>
                <a:off x="2099" y="3468"/>
                <a:ext cx="183"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LT</a:t>
                </a:r>
                <a:endParaRPr b="0" i="0" sz="1800" u="none" cap="none" strike="noStrike">
                  <a:solidFill>
                    <a:schemeClr val="dk1"/>
                  </a:solidFill>
                  <a:latin typeface="Arial"/>
                  <a:ea typeface="Arial"/>
                  <a:cs typeface="Arial"/>
                  <a:sym typeface="Arial"/>
                </a:endParaRPr>
              </a:p>
            </p:txBody>
          </p:sp>
          <p:sp>
            <p:nvSpPr>
              <p:cNvPr id="330" name="Google Shape;330;p3"/>
              <p:cNvSpPr/>
              <p:nvPr/>
            </p:nvSpPr>
            <p:spPr>
              <a:xfrm>
                <a:off x="2208" y="3468"/>
                <a:ext cx="382"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:Shutoff</a:t>
                </a:r>
                <a:endParaRPr b="0" i="0" sz="1800" u="none" cap="none" strike="noStrike">
                  <a:solidFill>
                    <a:schemeClr val="dk1"/>
                  </a:solidFill>
                  <a:latin typeface="Arial"/>
                  <a:ea typeface="Arial"/>
                  <a:cs typeface="Arial"/>
                  <a:sym typeface="Arial"/>
                </a:endParaRPr>
              </a:p>
            </p:txBody>
          </p:sp>
          <p:sp>
            <p:nvSpPr>
              <p:cNvPr id="331" name="Google Shape;331;p3"/>
              <p:cNvSpPr/>
              <p:nvPr/>
            </p:nvSpPr>
            <p:spPr>
              <a:xfrm>
                <a:off x="2099" y="3680"/>
                <a:ext cx="171"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SE</a:t>
                </a:r>
                <a:endParaRPr b="0" i="0" sz="1800" u="none" cap="none" strike="noStrike">
                  <a:solidFill>
                    <a:schemeClr val="dk1"/>
                  </a:solidFill>
                  <a:latin typeface="Arial"/>
                  <a:ea typeface="Arial"/>
                  <a:cs typeface="Arial"/>
                  <a:sym typeface="Arial"/>
                </a:endParaRPr>
              </a:p>
            </p:txBody>
          </p:sp>
          <p:sp>
            <p:nvSpPr>
              <p:cNvPr id="332" name="Google Shape;332;p3"/>
              <p:cNvSpPr/>
              <p:nvPr/>
            </p:nvSpPr>
            <p:spPr>
              <a:xfrm>
                <a:off x="2208" y="3680"/>
                <a:ext cx="1194"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:Crack- 1st inside level 2-3.</a:t>
                </a:r>
                <a:endParaRPr b="0" i="0" sz="1800" u="none" cap="none" strike="noStrike">
                  <a:solidFill>
                    <a:schemeClr val="dk1"/>
                  </a:solidFill>
                  <a:latin typeface="Arial"/>
                  <a:ea typeface="Arial"/>
                  <a:cs typeface="Arial"/>
                  <a:sym typeface="Arial"/>
                </a:endParaRPr>
              </a:p>
            </p:txBody>
          </p:sp>
          <p:sp>
            <p:nvSpPr>
              <p:cNvPr id="333" name="Google Shape;333;p3"/>
              <p:cNvSpPr/>
              <p:nvPr/>
            </p:nvSpPr>
            <p:spPr>
              <a:xfrm>
                <a:off x="2099" y="3891"/>
                <a:ext cx="194"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QB</a:t>
                </a:r>
                <a:endParaRPr b="0" i="0" sz="1800" u="none" cap="none" strike="noStrike">
                  <a:solidFill>
                    <a:schemeClr val="dk1"/>
                  </a:solidFill>
                  <a:latin typeface="Arial"/>
                  <a:ea typeface="Arial"/>
                  <a:cs typeface="Arial"/>
                  <a:sym typeface="Arial"/>
                </a:endParaRPr>
              </a:p>
            </p:txBody>
          </p:sp>
          <p:sp>
            <p:nvSpPr>
              <p:cNvPr id="334" name="Google Shape;334;p3"/>
              <p:cNvSpPr/>
              <p:nvPr/>
            </p:nvSpPr>
            <p:spPr>
              <a:xfrm>
                <a:off x="2252" y="3891"/>
                <a:ext cx="2212"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:Reverse pivot 6" Over Midline. Ride quick Belly 1 </a:t>
                </a:r>
                <a:endParaRPr b="0" i="0" sz="1800" u="none" cap="none" strike="noStrike">
                  <a:solidFill>
                    <a:schemeClr val="dk1"/>
                  </a:solidFill>
                  <a:latin typeface="Arial"/>
                  <a:ea typeface="Arial"/>
                  <a:cs typeface="Arial"/>
                  <a:sym typeface="Arial"/>
                </a:endParaRPr>
              </a:p>
            </p:txBody>
          </p:sp>
          <p:sp>
            <p:nvSpPr>
              <p:cNvPr id="335" name="Google Shape;335;p3"/>
              <p:cNvSpPr/>
              <p:nvPr/>
            </p:nvSpPr>
            <p:spPr>
              <a:xfrm>
                <a:off x="2099" y="3997"/>
                <a:ext cx="2025"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step. turn back to LOS and outside HO to wing.</a:t>
                </a:r>
                <a:endParaRPr b="0" i="0" sz="1800" u="none" cap="none" strike="noStrike">
                  <a:solidFill>
                    <a:schemeClr val="dk1"/>
                  </a:solidFill>
                  <a:latin typeface="Arial"/>
                  <a:ea typeface="Arial"/>
                  <a:cs typeface="Arial"/>
                  <a:sym typeface="Arial"/>
                </a:endParaRPr>
              </a:p>
            </p:txBody>
          </p:sp>
          <p:sp>
            <p:nvSpPr>
              <p:cNvPr id="336" name="Google Shape;336;p3"/>
              <p:cNvSpPr/>
              <p:nvPr/>
            </p:nvSpPr>
            <p:spPr>
              <a:xfrm>
                <a:off x="2099" y="4208"/>
                <a:ext cx="200"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RH</a:t>
                </a:r>
                <a:endParaRPr b="0" i="0" sz="1800" u="none" cap="none" strike="noStrike">
                  <a:solidFill>
                    <a:schemeClr val="dk1"/>
                  </a:solidFill>
                  <a:latin typeface="Arial"/>
                  <a:ea typeface="Arial"/>
                  <a:cs typeface="Arial"/>
                  <a:sym typeface="Arial"/>
                </a:endParaRPr>
              </a:p>
            </p:txBody>
          </p:sp>
          <p:sp>
            <p:nvSpPr>
              <p:cNvPr id="337" name="Google Shape;337;p3"/>
              <p:cNvSpPr/>
              <p:nvPr/>
            </p:nvSpPr>
            <p:spPr>
              <a:xfrm>
                <a:off x="2265" y="4208"/>
                <a:ext cx="1479"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 Block Down 1st Free Man Inside</a:t>
                </a:r>
                <a:endParaRPr b="0" i="0" sz="1800" u="none" cap="none" strike="noStrike">
                  <a:solidFill>
                    <a:schemeClr val="dk1"/>
                  </a:solidFill>
                  <a:latin typeface="Arial"/>
                  <a:ea typeface="Arial"/>
                  <a:cs typeface="Arial"/>
                  <a:sym typeface="Arial"/>
                </a:endParaRPr>
              </a:p>
            </p:txBody>
          </p:sp>
          <p:sp>
            <p:nvSpPr>
              <p:cNvPr id="338" name="Google Shape;338;p3"/>
              <p:cNvSpPr/>
              <p:nvPr/>
            </p:nvSpPr>
            <p:spPr>
              <a:xfrm>
                <a:off x="2099" y="4420"/>
                <a:ext cx="194"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LH</a:t>
                </a:r>
                <a:endParaRPr b="0" i="0" sz="1800" u="none" cap="none" strike="noStrike">
                  <a:solidFill>
                    <a:schemeClr val="dk1"/>
                  </a:solidFill>
                  <a:latin typeface="Arial"/>
                  <a:ea typeface="Arial"/>
                  <a:cs typeface="Arial"/>
                  <a:sym typeface="Arial"/>
                </a:endParaRPr>
              </a:p>
            </p:txBody>
          </p:sp>
          <p:sp>
            <p:nvSpPr>
              <p:cNvPr id="339" name="Google Shape;339;p3"/>
              <p:cNvSpPr/>
              <p:nvPr/>
            </p:nvSpPr>
            <p:spPr>
              <a:xfrm>
                <a:off x="2280" y="4420"/>
                <a:ext cx="2088"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:Ball Carrier- Aim 1ft. behind FB.Follow guards.</a:t>
                </a:r>
                <a:endParaRPr b="0" i="0" sz="1800" u="none" cap="none" strike="noStrike">
                  <a:solidFill>
                    <a:schemeClr val="dk1"/>
                  </a:solidFill>
                  <a:latin typeface="Arial"/>
                  <a:ea typeface="Arial"/>
                  <a:cs typeface="Arial"/>
                  <a:sym typeface="Arial"/>
                </a:endParaRPr>
              </a:p>
            </p:txBody>
          </p:sp>
          <p:sp>
            <p:nvSpPr>
              <p:cNvPr id="340" name="Google Shape;340;p3"/>
              <p:cNvSpPr/>
              <p:nvPr/>
            </p:nvSpPr>
            <p:spPr>
              <a:xfrm>
                <a:off x="2099" y="4631"/>
                <a:ext cx="177"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FB</a:t>
                </a:r>
                <a:endParaRPr b="0" i="0" sz="1800" u="none" cap="none" strike="noStrike">
                  <a:solidFill>
                    <a:schemeClr val="dk1"/>
                  </a:solidFill>
                  <a:latin typeface="Arial"/>
                  <a:ea typeface="Arial"/>
                  <a:cs typeface="Arial"/>
                  <a:sym typeface="Arial"/>
                </a:endParaRPr>
              </a:p>
            </p:txBody>
          </p:sp>
          <p:sp>
            <p:nvSpPr>
              <p:cNvPr id="341" name="Google Shape;341;p3"/>
              <p:cNvSpPr/>
              <p:nvPr/>
            </p:nvSpPr>
            <p:spPr>
              <a:xfrm>
                <a:off x="2247" y="4631"/>
                <a:ext cx="1881"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:Quick Belly path. Wind back. Fill for BSG.</a:t>
                </a:r>
                <a:endParaRPr b="0" i="0" sz="1800" u="none" cap="none" strike="noStrike">
                  <a:solidFill>
                    <a:schemeClr val="dk1"/>
                  </a:solidFill>
                  <a:latin typeface="Arial"/>
                  <a:ea typeface="Arial"/>
                  <a:cs typeface="Arial"/>
                  <a:sym typeface="Arial"/>
                </a:endParaRPr>
              </a:p>
            </p:txBody>
          </p:sp>
          <p:sp>
            <p:nvSpPr>
              <p:cNvPr id="342" name="Google Shape;342;p3"/>
              <p:cNvSpPr/>
              <p:nvPr/>
            </p:nvSpPr>
            <p:spPr>
              <a:xfrm>
                <a:off x="2099" y="4843"/>
                <a:ext cx="772"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TECHNIQUES:</a:t>
                </a:r>
                <a:endParaRPr b="0" i="0" sz="1800" u="none" cap="none" strike="noStrike">
                  <a:solidFill>
                    <a:schemeClr val="dk1"/>
                  </a:solidFill>
                  <a:latin typeface="Arial"/>
                  <a:ea typeface="Arial"/>
                  <a:cs typeface="Arial"/>
                  <a:sym typeface="Arial"/>
                </a:endParaRPr>
              </a:p>
            </p:txBody>
          </p:sp>
          <p:sp>
            <p:nvSpPr>
              <p:cNvPr id="343" name="Google Shape;343;p3"/>
              <p:cNvSpPr/>
              <p:nvPr/>
            </p:nvSpPr>
            <p:spPr>
              <a:xfrm>
                <a:off x="1225" y="4068"/>
                <a:ext cx="106" cy="82"/>
              </a:xfrm>
              <a:custGeom>
                <a:rect b="b" l="l" r="r" t="t"/>
                <a:pathLst>
                  <a:path extrusionOk="0" fill="none" h="21600" w="21798">
                    <a:moveTo>
                      <a:pt x="21798" y="21599"/>
                    </a:moveTo>
                    <a:cubicBezTo>
                      <a:pt x="21731" y="21599"/>
                      <a:pt x="21664" y="21599"/>
                      <a:pt x="21598" y="21600"/>
                    </a:cubicBezTo>
                    <a:cubicBezTo>
                      <a:pt x="9770" y="21600"/>
                      <a:pt x="143" y="12088"/>
                      <a:pt x="-1" y="262"/>
                    </a:cubicBezTo>
                  </a:path>
                  <a:path extrusionOk="0" h="21600" w="21798">
                    <a:moveTo>
                      <a:pt x="21798" y="21599"/>
                    </a:moveTo>
                    <a:cubicBezTo>
                      <a:pt x="21731" y="21599"/>
                      <a:pt x="21664" y="21599"/>
                      <a:pt x="21598" y="21600"/>
                    </a:cubicBezTo>
                    <a:cubicBezTo>
                      <a:pt x="9770" y="21600"/>
                      <a:pt x="143" y="12088"/>
                      <a:pt x="-1" y="262"/>
                    </a:cubicBezTo>
                    <a:lnTo>
                      <a:pt x="21598"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4" name="Google Shape;344;p3"/>
              <p:cNvSpPr/>
              <p:nvPr/>
            </p:nvSpPr>
            <p:spPr>
              <a:xfrm>
                <a:off x="1332" y="4151"/>
                <a:ext cx="81" cy="138"/>
              </a:xfrm>
              <a:custGeom>
                <a:rect b="b" l="l" r="r" t="t"/>
                <a:pathLst>
                  <a:path extrusionOk="0" fill="none" h="21600" w="21599">
                    <a:moveTo>
                      <a:pt x="21599" y="21600"/>
                    </a:moveTo>
                    <a:cubicBezTo>
                      <a:pt x="9730" y="21600"/>
                      <a:pt x="85" y="12024"/>
                      <a:pt x="-1" y="156"/>
                    </a:cubicBezTo>
                  </a:path>
                  <a:path extrusionOk="0" h="21600" w="21599">
                    <a:moveTo>
                      <a:pt x="21599" y="21600"/>
                    </a:moveTo>
                    <a:cubicBezTo>
                      <a:pt x="9730" y="21600"/>
                      <a:pt x="85" y="12024"/>
                      <a:pt x="-1" y="156"/>
                    </a:cubicBezTo>
                    <a:lnTo>
                      <a:pt x="21599"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5" name="Google Shape;345;p3"/>
              <p:cNvSpPr/>
              <p:nvPr/>
            </p:nvSpPr>
            <p:spPr>
              <a:xfrm>
                <a:off x="1359" y="4272"/>
                <a:ext cx="54" cy="39"/>
              </a:xfrm>
              <a:custGeom>
                <a:rect b="b" l="l" r="r" t="t"/>
                <a:pathLst>
                  <a:path extrusionOk="0" h="39" w="54">
                    <a:moveTo>
                      <a:pt x="54" y="19"/>
                    </a:moveTo>
                    <a:lnTo>
                      <a:pt x="0" y="0"/>
                    </a:lnTo>
                    <a:lnTo>
                      <a:pt x="14" y="19"/>
                    </a:lnTo>
                    <a:lnTo>
                      <a:pt x="0" y="39"/>
                    </a:lnTo>
                    <a:lnTo>
                      <a:pt x="54" y="19"/>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6" name="Google Shape;346;p3"/>
              <p:cNvSpPr/>
              <p:nvPr/>
            </p:nvSpPr>
            <p:spPr>
              <a:xfrm>
                <a:off x="1531" y="1275"/>
                <a:ext cx="255" cy="172"/>
              </a:xfrm>
              <a:custGeom>
                <a:rect b="b" l="l" r="r" t="t"/>
                <a:pathLst>
                  <a:path extrusionOk="0" fill="none" h="21600" w="21600">
                    <a:moveTo>
                      <a:pt x="21599" y="124"/>
                    </a:moveTo>
                    <a:cubicBezTo>
                      <a:pt x="21531" y="11972"/>
                      <a:pt x="11931" y="21553"/>
                      <a:pt x="83" y="21599"/>
                    </a:cubicBezTo>
                  </a:path>
                  <a:path extrusionOk="0" h="21600" w="21600">
                    <a:moveTo>
                      <a:pt x="21599" y="124"/>
                    </a:moveTo>
                    <a:cubicBezTo>
                      <a:pt x="21531" y="11972"/>
                      <a:pt x="11931" y="21553"/>
                      <a:pt x="83" y="21599"/>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7" name="Google Shape;347;p3"/>
              <p:cNvSpPr/>
              <p:nvPr/>
            </p:nvSpPr>
            <p:spPr>
              <a:xfrm>
                <a:off x="1750" y="1269"/>
                <a:ext cx="76"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8" name="Google Shape;348;p3"/>
              <p:cNvCxnSpPr/>
              <p:nvPr/>
            </p:nvCxnSpPr>
            <p:spPr>
              <a:xfrm>
                <a:off x="1750" y="1269"/>
                <a:ext cx="1" cy="7"/>
              </a:xfrm>
              <a:prstGeom prst="straightConnector1">
                <a:avLst/>
              </a:prstGeom>
              <a:noFill/>
              <a:ln cap="flat" cmpd="sng" w="9525">
                <a:solidFill>
                  <a:srgbClr val="000000"/>
                </a:solidFill>
                <a:prstDash val="solid"/>
                <a:round/>
                <a:headEnd len="med" w="med" type="none"/>
                <a:tailEnd len="med" w="med" type="none"/>
              </a:ln>
            </p:spPr>
          </p:cxnSp>
          <p:sp>
            <p:nvSpPr>
              <p:cNvPr id="349" name="Google Shape;349;p3"/>
              <p:cNvSpPr/>
              <p:nvPr/>
            </p:nvSpPr>
            <p:spPr>
              <a:xfrm>
                <a:off x="869" y="2828"/>
                <a:ext cx="144" cy="105"/>
              </a:xfrm>
              <a:custGeom>
                <a:rect b="b" l="l" r="r" t="t"/>
                <a:pathLst>
                  <a:path extrusionOk="0" fill="none" h="21599" w="21600">
                    <a:moveTo>
                      <a:pt x="21600" y="0"/>
                    </a:moveTo>
                    <a:cubicBezTo>
                      <a:pt x="21600" y="11871"/>
                      <a:pt x="12019" y="21517"/>
                      <a:pt x="149" y="21599"/>
                    </a:cubicBezTo>
                  </a:path>
                  <a:path extrusionOk="0" h="21599" w="21600">
                    <a:moveTo>
                      <a:pt x="21600" y="0"/>
                    </a:moveTo>
                    <a:cubicBezTo>
                      <a:pt x="21600" y="11871"/>
                      <a:pt x="12019" y="21517"/>
                      <a:pt x="149" y="21599"/>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 name="Google Shape;350;p3"/>
              <p:cNvSpPr/>
              <p:nvPr/>
            </p:nvSpPr>
            <p:spPr>
              <a:xfrm>
                <a:off x="977" y="2821"/>
                <a:ext cx="76" cy="7"/>
              </a:xfrm>
              <a:custGeom>
                <a:rect b="b" l="l" r="r" t="t"/>
                <a:pathLst>
                  <a:path extrusionOk="0" h="19" w="204">
                    <a:moveTo>
                      <a:pt x="204" y="0"/>
                    </a:moveTo>
                    <a:lnTo>
                      <a:pt x="204"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51" name="Google Shape;351;p3"/>
              <p:cNvCxnSpPr/>
              <p:nvPr/>
            </p:nvCxnSpPr>
            <p:spPr>
              <a:xfrm>
                <a:off x="977" y="2821"/>
                <a:ext cx="1" cy="7"/>
              </a:xfrm>
              <a:prstGeom prst="straightConnector1">
                <a:avLst/>
              </a:prstGeom>
              <a:noFill/>
              <a:ln cap="flat" cmpd="sng" w="9525">
                <a:solidFill>
                  <a:srgbClr val="000000"/>
                </a:solidFill>
                <a:prstDash val="solid"/>
                <a:round/>
                <a:headEnd len="med" w="med" type="none"/>
                <a:tailEnd len="med" w="med" type="none"/>
              </a:ln>
            </p:spPr>
          </p:cxnSp>
          <p:sp>
            <p:nvSpPr>
              <p:cNvPr id="352" name="Google Shape;352;p3"/>
              <p:cNvSpPr/>
              <p:nvPr/>
            </p:nvSpPr>
            <p:spPr>
              <a:xfrm>
                <a:off x="736" y="2845"/>
                <a:ext cx="110" cy="89"/>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3" name="Google Shape;353;p3"/>
              <p:cNvSpPr/>
              <p:nvPr/>
            </p:nvSpPr>
            <p:spPr>
              <a:xfrm>
                <a:off x="809" y="2838"/>
                <a:ext cx="76"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54" name="Google Shape;354;p3"/>
              <p:cNvCxnSpPr/>
              <p:nvPr/>
            </p:nvCxnSpPr>
            <p:spPr>
              <a:xfrm>
                <a:off x="809" y="2838"/>
                <a:ext cx="1" cy="7"/>
              </a:xfrm>
              <a:prstGeom prst="straightConnector1">
                <a:avLst/>
              </a:prstGeom>
              <a:noFill/>
              <a:ln cap="flat" cmpd="sng" w="9525">
                <a:solidFill>
                  <a:srgbClr val="000000"/>
                </a:solidFill>
                <a:prstDash val="solid"/>
                <a:round/>
                <a:headEnd len="med" w="med" type="none"/>
                <a:tailEnd len="med" w="med" type="none"/>
              </a:ln>
            </p:spPr>
          </p:cxnSp>
          <p:sp>
            <p:nvSpPr>
              <p:cNvPr id="355" name="Google Shape;355;p3"/>
              <p:cNvSpPr/>
              <p:nvPr/>
            </p:nvSpPr>
            <p:spPr>
              <a:xfrm>
                <a:off x="925" y="3886"/>
                <a:ext cx="155" cy="111"/>
              </a:xfrm>
              <a:custGeom>
                <a:rect b="b" l="l" r="r" t="t"/>
                <a:pathLst>
                  <a:path extrusionOk="0" fill="none" h="21600" w="21599">
                    <a:moveTo>
                      <a:pt x="21599" y="193"/>
                    </a:moveTo>
                    <a:cubicBezTo>
                      <a:pt x="21493" y="11993"/>
                      <a:pt x="11937" y="21524"/>
                      <a:pt x="136" y="21599"/>
                    </a:cubicBezTo>
                  </a:path>
                  <a:path extrusionOk="0" h="21600" w="21599">
                    <a:moveTo>
                      <a:pt x="21599" y="193"/>
                    </a:moveTo>
                    <a:cubicBezTo>
                      <a:pt x="21493" y="11993"/>
                      <a:pt x="11937" y="21524"/>
                      <a:pt x="136" y="21599"/>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6" name="Google Shape;356;p3"/>
              <p:cNvSpPr/>
              <p:nvPr/>
            </p:nvSpPr>
            <p:spPr>
              <a:xfrm>
                <a:off x="1043" y="3880"/>
                <a:ext cx="77"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57" name="Google Shape;357;p3"/>
              <p:cNvCxnSpPr/>
              <p:nvPr/>
            </p:nvCxnSpPr>
            <p:spPr>
              <a:xfrm>
                <a:off x="1043" y="3880"/>
                <a:ext cx="1" cy="7"/>
              </a:xfrm>
              <a:prstGeom prst="straightConnector1">
                <a:avLst/>
              </a:prstGeom>
              <a:noFill/>
              <a:ln cap="flat" cmpd="sng" w="9525">
                <a:solidFill>
                  <a:srgbClr val="000000"/>
                </a:solidFill>
                <a:prstDash val="solid"/>
                <a:round/>
                <a:headEnd len="med" w="med" type="none"/>
                <a:tailEnd len="med" w="med" type="none"/>
              </a:ln>
            </p:spPr>
          </p:cxnSp>
          <p:sp>
            <p:nvSpPr>
              <p:cNvPr id="358" name="Google Shape;358;p3"/>
              <p:cNvSpPr/>
              <p:nvPr/>
            </p:nvSpPr>
            <p:spPr>
              <a:xfrm>
                <a:off x="780" y="3908"/>
                <a:ext cx="139" cy="93"/>
              </a:xfrm>
              <a:custGeom>
                <a:rect b="b" l="l" r="r" t="t"/>
                <a:pathLst>
                  <a:path extrusionOk="0" fill="none" h="21599" w="21600">
                    <a:moveTo>
                      <a:pt x="21600" y="0"/>
                    </a:moveTo>
                    <a:cubicBezTo>
                      <a:pt x="21600" y="11869"/>
                      <a:pt x="12022" y="21515"/>
                      <a:pt x="153" y="21599"/>
                    </a:cubicBezTo>
                  </a:path>
                  <a:path extrusionOk="0" h="21599" w="21600">
                    <a:moveTo>
                      <a:pt x="21600" y="0"/>
                    </a:moveTo>
                    <a:cubicBezTo>
                      <a:pt x="21600" y="11869"/>
                      <a:pt x="12022" y="21515"/>
                      <a:pt x="153" y="21599"/>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9" name="Google Shape;359;p3"/>
              <p:cNvSpPr/>
              <p:nvPr/>
            </p:nvSpPr>
            <p:spPr>
              <a:xfrm>
                <a:off x="882" y="3901"/>
                <a:ext cx="76" cy="7"/>
              </a:xfrm>
              <a:custGeom>
                <a:rect b="b" l="l" r="r" t="t"/>
                <a:pathLst>
                  <a:path extrusionOk="0" h="19" w="204">
                    <a:moveTo>
                      <a:pt x="204" y="0"/>
                    </a:moveTo>
                    <a:lnTo>
                      <a:pt x="204"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60" name="Google Shape;360;p3"/>
              <p:cNvCxnSpPr/>
              <p:nvPr/>
            </p:nvCxnSpPr>
            <p:spPr>
              <a:xfrm>
                <a:off x="882" y="3901"/>
                <a:ext cx="1" cy="7"/>
              </a:xfrm>
              <a:prstGeom prst="straightConnector1">
                <a:avLst/>
              </a:prstGeom>
              <a:noFill/>
              <a:ln cap="flat" cmpd="sng" w="9525">
                <a:solidFill>
                  <a:srgbClr val="000000"/>
                </a:solidFill>
                <a:prstDash val="solid"/>
                <a:round/>
                <a:headEnd len="med" w="med" type="none"/>
                <a:tailEnd len="med" w="med" type="none"/>
              </a:ln>
            </p:spPr>
          </p:cxnSp>
          <p:cxnSp>
            <p:nvCxnSpPr>
              <p:cNvPr id="361" name="Google Shape;361;p3"/>
              <p:cNvCxnSpPr/>
              <p:nvPr/>
            </p:nvCxnSpPr>
            <p:spPr>
              <a:xfrm rot="10800000">
                <a:off x="3261" y="1081"/>
                <a:ext cx="368" cy="256"/>
              </a:xfrm>
              <a:prstGeom prst="straightConnector1">
                <a:avLst/>
              </a:prstGeom>
              <a:noFill/>
              <a:ln cap="flat" cmpd="sng" w="9525">
                <a:solidFill>
                  <a:srgbClr val="000000"/>
                </a:solidFill>
                <a:prstDash val="solid"/>
                <a:round/>
                <a:headEnd len="med" w="med" type="none"/>
                <a:tailEnd len="med" w="med" type="none"/>
              </a:ln>
            </p:spPr>
          </p:cxnSp>
          <p:sp>
            <p:nvSpPr>
              <p:cNvPr id="362" name="Google Shape;362;p3"/>
              <p:cNvSpPr/>
              <p:nvPr/>
            </p:nvSpPr>
            <p:spPr>
              <a:xfrm>
                <a:off x="3233" y="1045"/>
                <a:ext cx="50" cy="68"/>
              </a:xfrm>
              <a:custGeom>
                <a:rect b="b" l="l" r="r" t="t"/>
                <a:pathLst>
                  <a:path extrusionOk="0" h="182" w="134">
                    <a:moveTo>
                      <a:pt x="117" y="0"/>
                    </a:moveTo>
                    <a:lnTo>
                      <a:pt x="134" y="10"/>
                    </a:lnTo>
                    <a:lnTo>
                      <a:pt x="17" y="182"/>
                    </a:lnTo>
                    <a:lnTo>
                      <a:pt x="0" y="171"/>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63" name="Google Shape;363;p3"/>
              <p:cNvCxnSpPr/>
              <p:nvPr/>
            </p:nvCxnSpPr>
            <p:spPr>
              <a:xfrm>
                <a:off x="3233" y="1109"/>
                <a:ext cx="7" cy="4"/>
              </a:xfrm>
              <a:prstGeom prst="straightConnector1">
                <a:avLst/>
              </a:prstGeom>
              <a:noFill/>
              <a:ln cap="flat" cmpd="sng" w="9525">
                <a:solidFill>
                  <a:srgbClr val="000000"/>
                </a:solidFill>
                <a:prstDash val="solid"/>
                <a:round/>
                <a:headEnd len="med" w="med" type="none"/>
                <a:tailEnd len="med" w="med" type="none"/>
              </a:ln>
            </p:spPr>
          </p:cxnSp>
          <p:cxnSp>
            <p:nvCxnSpPr>
              <p:cNvPr id="364" name="Google Shape;364;p3"/>
              <p:cNvCxnSpPr/>
              <p:nvPr/>
            </p:nvCxnSpPr>
            <p:spPr>
              <a:xfrm rot="10800000">
                <a:off x="2593" y="1209"/>
                <a:ext cx="295" cy="128"/>
              </a:xfrm>
              <a:prstGeom prst="straightConnector1">
                <a:avLst/>
              </a:prstGeom>
              <a:noFill/>
              <a:ln cap="flat" cmpd="sng" w="9525">
                <a:solidFill>
                  <a:srgbClr val="000000"/>
                </a:solidFill>
                <a:prstDash val="solid"/>
                <a:round/>
                <a:headEnd len="med" w="med" type="none"/>
                <a:tailEnd len="med" w="med" type="none"/>
              </a:ln>
            </p:spPr>
          </p:cxnSp>
          <p:sp>
            <p:nvSpPr>
              <p:cNvPr id="365" name="Google Shape;365;p3"/>
              <p:cNvSpPr/>
              <p:nvPr/>
            </p:nvSpPr>
            <p:spPr>
              <a:xfrm>
                <a:off x="2572" y="1172"/>
                <a:ext cx="36" cy="72"/>
              </a:xfrm>
              <a:custGeom>
                <a:rect b="b" l="l" r="r" t="t"/>
                <a:pathLst>
                  <a:path extrusionOk="0" h="194" w="98">
                    <a:moveTo>
                      <a:pt x="79" y="0"/>
                    </a:moveTo>
                    <a:lnTo>
                      <a:pt x="98" y="6"/>
                    </a:lnTo>
                    <a:lnTo>
                      <a:pt x="18" y="194"/>
                    </a:lnTo>
                    <a:lnTo>
                      <a:pt x="0" y="18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66" name="Google Shape;366;p3"/>
              <p:cNvCxnSpPr/>
              <p:nvPr/>
            </p:nvCxnSpPr>
            <p:spPr>
              <a:xfrm>
                <a:off x="2572" y="1242"/>
                <a:ext cx="7" cy="2"/>
              </a:xfrm>
              <a:prstGeom prst="straightConnector1">
                <a:avLst/>
              </a:prstGeom>
              <a:noFill/>
              <a:ln cap="flat" cmpd="sng" w="9525">
                <a:solidFill>
                  <a:srgbClr val="000000"/>
                </a:solidFill>
                <a:prstDash val="solid"/>
                <a:round/>
                <a:headEnd len="med" w="med" type="none"/>
                <a:tailEnd len="med" w="med" type="none"/>
              </a:ln>
            </p:spPr>
          </p:cxnSp>
          <p:sp>
            <p:nvSpPr>
              <p:cNvPr id="367" name="Google Shape;367;p3"/>
              <p:cNvSpPr/>
              <p:nvPr/>
            </p:nvSpPr>
            <p:spPr>
              <a:xfrm>
                <a:off x="2348" y="1270"/>
                <a:ext cx="56" cy="61"/>
              </a:xfrm>
              <a:custGeom>
                <a:rect b="b" l="l" r="r" t="t"/>
                <a:pathLst>
                  <a:path extrusionOk="0" h="165" w="150">
                    <a:moveTo>
                      <a:pt x="0" y="165"/>
                    </a:moveTo>
                    <a:lnTo>
                      <a:pt x="150" y="105"/>
                    </a:lnTo>
                    <a:lnTo>
                      <a:pt x="13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8" name="Google Shape;368;p3"/>
              <p:cNvSpPr/>
              <p:nvPr/>
            </p:nvSpPr>
            <p:spPr>
              <a:xfrm>
                <a:off x="2360" y="1259"/>
                <a:ext cx="77" cy="16"/>
              </a:xfrm>
              <a:custGeom>
                <a:rect b="b" l="l" r="r" t="t"/>
                <a:pathLst>
                  <a:path extrusionOk="0" h="44" w="207">
                    <a:moveTo>
                      <a:pt x="205" y="0"/>
                    </a:moveTo>
                    <a:lnTo>
                      <a:pt x="207" y="18"/>
                    </a:lnTo>
                    <a:lnTo>
                      <a:pt x="2" y="44"/>
                    </a:lnTo>
                    <a:lnTo>
                      <a:pt x="0" y="2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69" name="Google Shape;369;p3"/>
              <p:cNvCxnSpPr/>
              <p:nvPr/>
            </p:nvCxnSpPr>
            <p:spPr>
              <a:xfrm>
                <a:off x="2360" y="1268"/>
                <a:ext cx="1" cy="7"/>
              </a:xfrm>
              <a:prstGeom prst="straightConnector1">
                <a:avLst/>
              </a:prstGeom>
              <a:noFill/>
              <a:ln cap="flat" cmpd="sng" w="9525">
                <a:solidFill>
                  <a:srgbClr val="000000"/>
                </a:solidFill>
                <a:prstDash val="solid"/>
                <a:round/>
                <a:headEnd len="med" w="med" type="none"/>
                <a:tailEnd len="med" w="med" type="none"/>
              </a:ln>
            </p:spPr>
          </p:cxnSp>
          <p:sp>
            <p:nvSpPr>
              <p:cNvPr id="370" name="Google Shape;370;p3"/>
              <p:cNvSpPr/>
              <p:nvPr/>
            </p:nvSpPr>
            <p:spPr>
              <a:xfrm>
                <a:off x="1796" y="1286"/>
                <a:ext cx="300" cy="155"/>
              </a:xfrm>
              <a:custGeom>
                <a:rect b="b" l="l" r="r" t="t"/>
                <a:pathLst>
                  <a:path extrusionOk="0" fill="none" h="21600" w="21600">
                    <a:moveTo>
                      <a:pt x="21600" y="0"/>
                    </a:moveTo>
                    <a:cubicBezTo>
                      <a:pt x="21600" y="11901"/>
                      <a:pt x="11972" y="21560"/>
                      <a:pt x="70" y="21599"/>
                    </a:cubicBezTo>
                  </a:path>
                  <a:path extrusionOk="0" h="21600" w="21600">
                    <a:moveTo>
                      <a:pt x="21600" y="0"/>
                    </a:moveTo>
                    <a:cubicBezTo>
                      <a:pt x="21600" y="11901"/>
                      <a:pt x="11972" y="21560"/>
                      <a:pt x="70" y="21599"/>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1" name="Google Shape;371;p3"/>
              <p:cNvSpPr/>
              <p:nvPr/>
            </p:nvSpPr>
            <p:spPr>
              <a:xfrm>
                <a:off x="2060" y="1279"/>
                <a:ext cx="76"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2" name="Google Shape;372;p3"/>
              <p:cNvCxnSpPr/>
              <p:nvPr/>
            </p:nvCxnSpPr>
            <p:spPr>
              <a:xfrm>
                <a:off x="2060" y="1279"/>
                <a:ext cx="1" cy="7"/>
              </a:xfrm>
              <a:prstGeom prst="straightConnector1">
                <a:avLst/>
              </a:prstGeom>
              <a:noFill/>
              <a:ln cap="flat" cmpd="sng" w="9525">
                <a:solidFill>
                  <a:srgbClr val="000000"/>
                </a:solidFill>
                <a:prstDash val="solid"/>
                <a:round/>
                <a:headEnd len="med" w="med" type="none"/>
                <a:tailEnd len="med" w="med" type="none"/>
              </a:ln>
            </p:spPr>
          </p:cxnSp>
          <p:sp>
            <p:nvSpPr>
              <p:cNvPr id="373" name="Google Shape;373;p3"/>
              <p:cNvSpPr/>
              <p:nvPr/>
            </p:nvSpPr>
            <p:spPr>
              <a:xfrm>
                <a:off x="2337" y="1648"/>
                <a:ext cx="183" cy="155"/>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4" name="Google Shape;374;p3"/>
              <p:cNvSpPr/>
              <p:nvPr/>
            </p:nvSpPr>
            <p:spPr>
              <a:xfrm>
                <a:off x="2270" y="1487"/>
                <a:ext cx="250" cy="161"/>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5" name="Google Shape;375;p3"/>
              <p:cNvSpPr/>
              <p:nvPr/>
            </p:nvSpPr>
            <p:spPr>
              <a:xfrm>
                <a:off x="2263" y="1449"/>
                <a:ext cx="7" cy="76"/>
              </a:xfrm>
              <a:custGeom>
                <a:rect b="b" l="l" r="r" t="t"/>
                <a:pathLst>
                  <a:path extrusionOk="0" h="205" w="19">
                    <a:moveTo>
                      <a:pt x="0" y="0"/>
                    </a:moveTo>
                    <a:lnTo>
                      <a:pt x="19" y="0"/>
                    </a:lnTo>
                    <a:lnTo>
                      <a:pt x="19"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6" name="Google Shape;376;p3"/>
              <p:cNvCxnSpPr/>
              <p:nvPr/>
            </p:nvCxnSpPr>
            <p:spPr>
              <a:xfrm>
                <a:off x="2263" y="1525"/>
                <a:ext cx="7" cy="1"/>
              </a:xfrm>
              <a:prstGeom prst="straightConnector1">
                <a:avLst/>
              </a:prstGeom>
              <a:noFill/>
              <a:ln cap="flat" cmpd="sng" w="9525">
                <a:solidFill>
                  <a:srgbClr val="000000"/>
                </a:solidFill>
                <a:prstDash val="solid"/>
                <a:round/>
                <a:headEnd len="med" w="med" type="none"/>
                <a:tailEnd len="med" w="med" type="none"/>
              </a:ln>
            </p:spPr>
          </p:cxnSp>
          <p:sp>
            <p:nvSpPr>
              <p:cNvPr id="377" name="Google Shape;377;p3"/>
              <p:cNvSpPr/>
              <p:nvPr/>
            </p:nvSpPr>
            <p:spPr>
              <a:xfrm>
                <a:off x="2092" y="1075"/>
                <a:ext cx="1503" cy="428"/>
              </a:xfrm>
              <a:custGeom>
                <a:rect b="b" l="l" r="r" t="t"/>
                <a:pathLst>
                  <a:path extrusionOk="0" h="1154" w="4050">
                    <a:moveTo>
                      <a:pt x="0" y="960"/>
                    </a:moveTo>
                    <a:lnTo>
                      <a:pt x="194" y="1154"/>
                    </a:lnTo>
                    <a:lnTo>
                      <a:pt x="405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8" name="Google Shape;378;p3"/>
              <p:cNvSpPr/>
              <p:nvPr/>
            </p:nvSpPr>
            <p:spPr>
              <a:xfrm>
                <a:off x="3585" y="1038"/>
                <a:ext cx="28" cy="74"/>
              </a:xfrm>
              <a:custGeom>
                <a:rect b="b" l="l" r="r" t="t"/>
                <a:pathLst>
                  <a:path extrusionOk="0" h="201" w="77">
                    <a:moveTo>
                      <a:pt x="77" y="196"/>
                    </a:moveTo>
                    <a:lnTo>
                      <a:pt x="59" y="201"/>
                    </a:lnTo>
                    <a:lnTo>
                      <a:pt x="0" y="4"/>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9" name="Google Shape;379;p3"/>
              <p:cNvCxnSpPr/>
              <p:nvPr/>
            </p:nvCxnSpPr>
            <p:spPr>
              <a:xfrm flipH="1">
                <a:off x="3585" y="1038"/>
                <a:ext cx="7" cy="1"/>
              </a:xfrm>
              <a:prstGeom prst="straightConnector1">
                <a:avLst/>
              </a:prstGeom>
              <a:noFill/>
              <a:ln cap="flat" cmpd="sng" w="9525">
                <a:solidFill>
                  <a:srgbClr val="000000"/>
                </a:solidFill>
                <a:prstDash val="solid"/>
                <a:round/>
                <a:headEnd len="med" w="med" type="none"/>
                <a:tailEnd len="med" w="med" type="none"/>
              </a:ln>
            </p:spPr>
          </p:cxnSp>
          <p:sp>
            <p:nvSpPr>
              <p:cNvPr id="380" name="Google Shape;380;p3"/>
              <p:cNvSpPr/>
              <p:nvPr/>
            </p:nvSpPr>
            <p:spPr>
              <a:xfrm>
                <a:off x="2287" y="1581"/>
                <a:ext cx="167" cy="94"/>
              </a:xfrm>
              <a:custGeom>
                <a:rect b="b" l="l" r="r" t="t"/>
                <a:pathLst>
                  <a:path extrusionOk="0" fill="none" h="21600" w="21727">
                    <a:moveTo>
                      <a:pt x="21726" y="21599"/>
                    </a:moveTo>
                    <a:cubicBezTo>
                      <a:pt x="21684" y="21599"/>
                      <a:pt x="21641" y="21599"/>
                      <a:pt x="21599" y="21600"/>
                    </a:cubicBezTo>
                    <a:cubicBezTo>
                      <a:pt x="9759" y="21600"/>
                      <a:pt x="126" y="12069"/>
                      <a:pt x="0" y="230"/>
                    </a:cubicBezTo>
                  </a:path>
                  <a:path extrusionOk="0" h="21600" w="21727">
                    <a:moveTo>
                      <a:pt x="21726" y="21599"/>
                    </a:moveTo>
                    <a:cubicBezTo>
                      <a:pt x="21684" y="21599"/>
                      <a:pt x="21641" y="21599"/>
                      <a:pt x="21599" y="21600"/>
                    </a:cubicBezTo>
                    <a:cubicBezTo>
                      <a:pt x="9759" y="21600"/>
                      <a:pt x="126" y="12069"/>
                      <a:pt x="0" y="230"/>
                    </a:cubicBezTo>
                    <a:lnTo>
                      <a:pt x="21599"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1" name="Google Shape;381;p3"/>
              <p:cNvSpPr/>
              <p:nvPr/>
            </p:nvSpPr>
            <p:spPr>
              <a:xfrm>
                <a:off x="2454" y="1753"/>
                <a:ext cx="211" cy="161"/>
              </a:xfrm>
              <a:custGeom>
                <a:rect b="b" l="l" r="r" t="t"/>
                <a:pathLst>
                  <a:path extrusionOk="0" fill="none" h="21600" w="21600">
                    <a:moveTo>
                      <a:pt x="21600" y="21600"/>
                    </a:moveTo>
                    <a:cubicBezTo>
                      <a:pt x="9722" y="21600"/>
                      <a:pt x="74" y="12010"/>
                      <a:pt x="0" y="133"/>
                    </a:cubicBezTo>
                  </a:path>
                  <a:path extrusionOk="0" h="21600" w="21600">
                    <a:moveTo>
                      <a:pt x="21600" y="21600"/>
                    </a:moveTo>
                    <a:cubicBezTo>
                      <a:pt x="9722" y="21600"/>
                      <a:pt x="74" y="12010"/>
                      <a:pt x="0" y="133"/>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2" name="Google Shape;382;p3"/>
              <p:cNvSpPr/>
              <p:nvPr/>
            </p:nvSpPr>
            <p:spPr>
              <a:xfrm>
                <a:off x="2611" y="1896"/>
                <a:ext cx="54" cy="38"/>
              </a:xfrm>
              <a:custGeom>
                <a:rect b="b" l="l" r="r" t="t"/>
                <a:pathLst>
                  <a:path extrusionOk="0" h="38" w="54">
                    <a:moveTo>
                      <a:pt x="54" y="19"/>
                    </a:moveTo>
                    <a:lnTo>
                      <a:pt x="0" y="0"/>
                    </a:lnTo>
                    <a:lnTo>
                      <a:pt x="14" y="19"/>
                    </a:lnTo>
                    <a:lnTo>
                      <a:pt x="0" y="38"/>
                    </a:lnTo>
                    <a:lnTo>
                      <a:pt x="54" y="19"/>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3" name="Google Shape;383;p3"/>
              <p:cNvSpPr/>
              <p:nvPr/>
            </p:nvSpPr>
            <p:spPr>
              <a:xfrm>
                <a:off x="1407" y="1637"/>
                <a:ext cx="1208" cy="178"/>
              </a:xfrm>
              <a:custGeom>
                <a:rect b="b" l="l" r="r" t="t"/>
                <a:pathLst>
                  <a:path extrusionOk="0" h="480" w="3255">
                    <a:moveTo>
                      <a:pt x="0" y="0"/>
                    </a:moveTo>
                    <a:lnTo>
                      <a:pt x="2611" y="480"/>
                    </a:lnTo>
                    <a:lnTo>
                      <a:pt x="3255" y="48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4" name="Google Shape;384;p3"/>
              <p:cNvSpPr/>
              <p:nvPr/>
            </p:nvSpPr>
            <p:spPr>
              <a:xfrm>
                <a:off x="2615" y="813"/>
                <a:ext cx="812" cy="1001"/>
              </a:xfrm>
              <a:custGeom>
                <a:rect b="b" l="l" r="r" t="t"/>
                <a:pathLst>
                  <a:path extrusionOk="0" fill="none" h="21600" w="21600">
                    <a:moveTo>
                      <a:pt x="21599" y="21"/>
                    </a:moveTo>
                    <a:cubicBezTo>
                      <a:pt x="21587" y="11942"/>
                      <a:pt x="11920" y="21599"/>
                      <a:pt x="0" y="21600"/>
                    </a:cubicBezTo>
                  </a:path>
                  <a:path extrusionOk="0" h="21600" w="21600">
                    <a:moveTo>
                      <a:pt x="21599" y="21"/>
                    </a:moveTo>
                    <a:cubicBezTo>
                      <a:pt x="21587" y="11942"/>
                      <a:pt x="11920"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5" name="Google Shape;385;p3"/>
              <p:cNvSpPr/>
              <p:nvPr/>
            </p:nvSpPr>
            <p:spPr>
              <a:xfrm>
                <a:off x="3409" y="814"/>
                <a:ext cx="38" cy="54"/>
              </a:xfrm>
              <a:custGeom>
                <a:rect b="b" l="l" r="r" t="t"/>
                <a:pathLst>
                  <a:path extrusionOk="0" h="54" w="38">
                    <a:moveTo>
                      <a:pt x="19" y="0"/>
                    </a:moveTo>
                    <a:lnTo>
                      <a:pt x="0" y="54"/>
                    </a:lnTo>
                    <a:lnTo>
                      <a:pt x="19" y="40"/>
                    </a:lnTo>
                    <a:lnTo>
                      <a:pt x="38" y="54"/>
                    </a:lnTo>
                    <a:lnTo>
                      <a:pt x="19"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86" name="Google Shape;386;p3"/>
              <p:cNvCxnSpPr/>
              <p:nvPr/>
            </p:nvCxnSpPr>
            <p:spPr>
              <a:xfrm rot="10800000">
                <a:off x="1769" y="2717"/>
                <a:ext cx="235" cy="128"/>
              </a:xfrm>
              <a:prstGeom prst="straightConnector1">
                <a:avLst/>
              </a:prstGeom>
              <a:noFill/>
              <a:ln cap="flat" cmpd="sng" w="9525">
                <a:solidFill>
                  <a:srgbClr val="000000"/>
                </a:solidFill>
                <a:prstDash val="solid"/>
                <a:round/>
                <a:headEnd len="med" w="med" type="none"/>
                <a:tailEnd len="med" w="med" type="none"/>
              </a:ln>
            </p:spPr>
          </p:cxnSp>
          <p:sp>
            <p:nvSpPr>
              <p:cNvPr id="387" name="Google Shape;387;p3"/>
              <p:cNvSpPr/>
              <p:nvPr/>
            </p:nvSpPr>
            <p:spPr>
              <a:xfrm>
                <a:off x="1746" y="2680"/>
                <a:ext cx="42" cy="70"/>
              </a:xfrm>
              <a:custGeom>
                <a:rect b="b" l="l" r="r" t="t"/>
                <a:pathLst>
                  <a:path extrusionOk="0" h="188" w="113">
                    <a:moveTo>
                      <a:pt x="96" y="0"/>
                    </a:moveTo>
                    <a:lnTo>
                      <a:pt x="113" y="8"/>
                    </a:lnTo>
                    <a:lnTo>
                      <a:pt x="16" y="188"/>
                    </a:lnTo>
                    <a:lnTo>
                      <a:pt x="0" y="17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88" name="Google Shape;388;p3"/>
              <p:cNvCxnSpPr/>
              <p:nvPr/>
            </p:nvCxnSpPr>
            <p:spPr>
              <a:xfrm>
                <a:off x="1746" y="2747"/>
                <a:ext cx="6" cy="3"/>
              </a:xfrm>
              <a:prstGeom prst="straightConnector1">
                <a:avLst/>
              </a:prstGeom>
              <a:noFill/>
              <a:ln cap="flat" cmpd="sng" w="9525">
                <a:solidFill>
                  <a:srgbClr val="000000"/>
                </a:solidFill>
                <a:prstDash val="solid"/>
                <a:round/>
                <a:headEnd len="med" w="med" type="none"/>
                <a:tailEnd len="med" w="med" type="none"/>
              </a:ln>
            </p:spPr>
          </p:cxnSp>
          <p:cxnSp>
            <p:nvCxnSpPr>
              <p:cNvPr id="389" name="Google Shape;389;p3"/>
              <p:cNvCxnSpPr/>
              <p:nvPr/>
            </p:nvCxnSpPr>
            <p:spPr>
              <a:xfrm rot="10800000">
                <a:off x="1358" y="2794"/>
                <a:ext cx="145" cy="73"/>
              </a:xfrm>
              <a:prstGeom prst="straightConnector1">
                <a:avLst/>
              </a:prstGeom>
              <a:noFill/>
              <a:ln cap="flat" cmpd="sng" w="9525">
                <a:solidFill>
                  <a:srgbClr val="000000"/>
                </a:solidFill>
                <a:prstDash val="solid"/>
                <a:round/>
                <a:headEnd len="med" w="med" type="none"/>
                <a:tailEnd len="med" w="med" type="none"/>
              </a:ln>
            </p:spPr>
          </p:cxnSp>
          <p:sp>
            <p:nvSpPr>
              <p:cNvPr id="390" name="Google Shape;390;p3"/>
              <p:cNvSpPr/>
              <p:nvPr/>
            </p:nvSpPr>
            <p:spPr>
              <a:xfrm>
                <a:off x="1334" y="2757"/>
                <a:ext cx="41" cy="71"/>
              </a:xfrm>
              <a:custGeom>
                <a:rect b="b" l="l" r="r" t="t"/>
                <a:pathLst>
                  <a:path extrusionOk="0" h="192" w="109">
                    <a:moveTo>
                      <a:pt x="92" y="0"/>
                    </a:moveTo>
                    <a:lnTo>
                      <a:pt x="109" y="8"/>
                    </a:lnTo>
                    <a:lnTo>
                      <a:pt x="17" y="192"/>
                    </a:lnTo>
                    <a:lnTo>
                      <a:pt x="0" y="184"/>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91" name="Google Shape;391;p3"/>
              <p:cNvCxnSpPr/>
              <p:nvPr/>
            </p:nvCxnSpPr>
            <p:spPr>
              <a:xfrm>
                <a:off x="1334" y="2825"/>
                <a:ext cx="7" cy="3"/>
              </a:xfrm>
              <a:prstGeom prst="straightConnector1">
                <a:avLst/>
              </a:prstGeom>
              <a:noFill/>
              <a:ln cap="flat" cmpd="sng" w="9525">
                <a:solidFill>
                  <a:srgbClr val="000000"/>
                </a:solidFill>
                <a:prstDash val="solid"/>
                <a:round/>
                <a:headEnd len="med" w="med" type="none"/>
                <a:tailEnd len="med" w="med" type="none"/>
              </a:ln>
            </p:spPr>
          </p:cxnSp>
          <p:sp>
            <p:nvSpPr>
              <p:cNvPr id="392" name="Google Shape;392;p3"/>
              <p:cNvSpPr/>
              <p:nvPr/>
            </p:nvSpPr>
            <p:spPr>
              <a:xfrm>
                <a:off x="1202" y="2822"/>
                <a:ext cx="61" cy="45"/>
              </a:xfrm>
              <a:custGeom>
                <a:rect b="b" l="l" r="r" t="t"/>
                <a:pathLst>
                  <a:path extrusionOk="0" h="121" w="165">
                    <a:moveTo>
                      <a:pt x="0" y="121"/>
                    </a:moveTo>
                    <a:lnTo>
                      <a:pt x="165" y="61"/>
                    </a:lnTo>
                    <a:lnTo>
                      <a:pt x="16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3" name="Google Shape;393;p3"/>
              <p:cNvSpPr/>
              <p:nvPr/>
            </p:nvSpPr>
            <p:spPr>
              <a:xfrm>
                <a:off x="1225" y="2815"/>
                <a:ext cx="76"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94" name="Google Shape;394;p3"/>
              <p:cNvCxnSpPr/>
              <p:nvPr/>
            </p:nvCxnSpPr>
            <p:spPr>
              <a:xfrm>
                <a:off x="1225" y="2815"/>
                <a:ext cx="1" cy="7"/>
              </a:xfrm>
              <a:prstGeom prst="straightConnector1">
                <a:avLst/>
              </a:prstGeom>
              <a:noFill/>
              <a:ln cap="flat" cmpd="sng" w="9525">
                <a:solidFill>
                  <a:srgbClr val="000000"/>
                </a:solidFill>
                <a:prstDash val="solid"/>
                <a:round/>
                <a:headEnd len="med" w="med" type="none"/>
                <a:tailEnd len="med" w="med" type="none"/>
              </a:ln>
            </p:spPr>
          </p:cxnSp>
          <p:sp>
            <p:nvSpPr>
              <p:cNvPr id="395" name="Google Shape;395;p3"/>
              <p:cNvSpPr/>
              <p:nvPr/>
            </p:nvSpPr>
            <p:spPr>
              <a:xfrm>
                <a:off x="1185" y="3033"/>
                <a:ext cx="104" cy="98"/>
              </a:xfrm>
              <a:custGeom>
                <a:rect b="b" l="l" r="r" t="t"/>
                <a:pathLst>
                  <a:path extrusionOk="0" fill="none" h="21599" w="21599">
                    <a:moveTo>
                      <a:pt x="21598" y="214"/>
                    </a:moveTo>
                    <a:cubicBezTo>
                      <a:pt x="21481" y="11980"/>
                      <a:pt x="11968" y="21488"/>
                      <a:pt x="203" y="21599"/>
                    </a:cubicBezTo>
                  </a:path>
                  <a:path extrusionOk="0" h="21599" w="21599">
                    <a:moveTo>
                      <a:pt x="21598" y="214"/>
                    </a:moveTo>
                    <a:cubicBezTo>
                      <a:pt x="21481" y="11980"/>
                      <a:pt x="11968" y="21488"/>
                      <a:pt x="203" y="21599"/>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6" name="Google Shape;396;p3"/>
              <p:cNvSpPr/>
              <p:nvPr/>
            </p:nvSpPr>
            <p:spPr>
              <a:xfrm>
                <a:off x="1157" y="2939"/>
                <a:ext cx="133" cy="95"/>
              </a:xfrm>
              <a:custGeom>
                <a:rect b="b" l="l" r="r" t="t"/>
                <a:pathLst>
                  <a:path extrusionOk="0" fill="none" h="21827" w="21600">
                    <a:moveTo>
                      <a:pt x="-1" y="0"/>
                    </a:moveTo>
                    <a:cubicBezTo>
                      <a:pt x="11929" y="0"/>
                      <a:pt x="21600" y="9670"/>
                      <a:pt x="21600" y="21600"/>
                    </a:cubicBezTo>
                    <a:cubicBezTo>
                      <a:pt x="21600" y="21675"/>
                      <a:pt x="21599" y="21751"/>
                      <a:pt x="21598" y="21826"/>
                    </a:cubicBezTo>
                  </a:path>
                  <a:path extrusionOk="0" h="21827" w="21600">
                    <a:moveTo>
                      <a:pt x="-1" y="0"/>
                    </a:moveTo>
                    <a:cubicBezTo>
                      <a:pt x="11929" y="0"/>
                      <a:pt x="21600" y="9670"/>
                      <a:pt x="21600" y="21600"/>
                    </a:cubicBezTo>
                    <a:cubicBezTo>
                      <a:pt x="21600" y="21675"/>
                      <a:pt x="21599" y="21751"/>
                      <a:pt x="21598" y="21826"/>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7" name="Google Shape;397;p3"/>
              <p:cNvSpPr/>
              <p:nvPr/>
            </p:nvSpPr>
            <p:spPr>
              <a:xfrm>
                <a:off x="1151" y="2901"/>
                <a:ext cx="6" cy="76"/>
              </a:xfrm>
              <a:custGeom>
                <a:rect b="b" l="l" r="r" t="t"/>
                <a:pathLst>
                  <a:path extrusionOk="0" h="205" w="18">
                    <a:moveTo>
                      <a:pt x="0" y="0"/>
                    </a:moveTo>
                    <a:lnTo>
                      <a:pt x="18" y="0"/>
                    </a:lnTo>
                    <a:lnTo>
                      <a:pt x="18"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98" name="Google Shape;398;p3"/>
              <p:cNvCxnSpPr/>
              <p:nvPr/>
            </p:nvCxnSpPr>
            <p:spPr>
              <a:xfrm>
                <a:off x="1151" y="2977"/>
                <a:ext cx="6" cy="1"/>
              </a:xfrm>
              <a:prstGeom prst="straightConnector1">
                <a:avLst/>
              </a:prstGeom>
              <a:noFill/>
              <a:ln cap="flat" cmpd="sng" w="9525">
                <a:solidFill>
                  <a:srgbClr val="000000"/>
                </a:solidFill>
                <a:prstDash val="solid"/>
                <a:round/>
                <a:headEnd len="med" w="med" type="none"/>
                <a:tailEnd len="med" w="med" type="none"/>
              </a:ln>
            </p:spPr>
          </p:cxnSp>
          <p:sp>
            <p:nvSpPr>
              <p:cNvPr id="399" name="Google Shape;399;p3"/>
              <p:cNvSpPr/>
              <p:nvPr/>
            </p:nvSpPr>
            <p:spPr>
              <a:xfrm>
                <a:off x="1040" y="2745"/>
                <a:ext cx="953" cy="233"/>
              </a:xfrm>
              <a:custGeom>
                <a:rect b="b" l="l" r="r" t="t"/>
                <a:pathLst>
                  <a:path extrusionOk="0" h="629" w="2566">
                    <a:moveTo>
                      <a:pt x="0" y="525"/>
                    </a:moveTo>
                    <a:lnTo>
                      <a:pt x="165" y="629"/>
                    </a:lnTo>
                    <a:lnTo>
                      <a:pt x="256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0" name="Google Shape;400;p3"/>
              <p:cNvSpPr/>
              <p:nvPr/>
            </p:nvSpPr>
            <p:spPr>
              <a:xfrm>
                <a:off x="1984" y="2706"/>
                <a:ext cx="25" cy="76"/>
              </a:xfrm>
              <a:custGeom>
                <a:rect b="b" l="l" r="r" t="t"/>
                <a:pathLst>
                  <a:path extrusionOk="0" h="205" w="69">
                    <a:moveTo>
                      <a:pt x="69" y="200"/>
                    </a:moveTo>
                    <a:lnTo>
                      <a:pt x="50" y="205"/>
                    </a:lnTo>
                    <a:lnTo>
                      <a:pt x="0" y="4"/>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1" name="Google Shape;401;p3"/>
              <p:cNvCxnSpPr/>
              <p:nvPr/>
            </p:nvCxnSpPr>
            <p:spPr>
              <a:xfrm flipH="1">
                <a:off x="1984" y="2706"/>
                <a:ext cx="7" cy="1"/>
              </a:xfrm>
              <a:prstGeom prst="straightConnector1">
                <a:avLst/>
              </a:prstGeom>
              <a:noFill/>
              <a:ln cap="flat" cmpd="sng" w="9525">
                <a:solidFill>
                  <a:srgbClr val="000000"/>
                </a:solidFill>
                <a:prstDash val="solid"/>
                <a:round/>
                <a:headEnd len="med" w="med" type="none"/>
                <a:tailEnd len="med" w="med" type="none"/>
              </a:ln>
            </p:spPr>
          </p:cxnSp>
          <p:sp>
            <p:nvSpPr>
              <p:cNvPr id="402" name="Google Shape;402;p3"/>
              <p:cNvSpPr/>
              <p:nvPr/>
            </p:nvSpPr>
            <p:spPr>
              <a:xfrm>
                <a:off x="1169" y="3000"/>
                <a:ext cx="94" cy="71"/>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3" name="Google Shape;403;p3"/>
              <p:cNvSpPr/>
              <p:nvPr/>
            </p:nvSpPr>
            <p:spPr>
              <a:xfrm>
                <a:off x="1263" y="3072"/>
                <a:ext cx="83" cy="117"/>
              </a:xfrm>
              <a:custGeom>
                <a:rect b="b" l="l" r="r" t="t"/>
                <a:pathLst>
                  <a:path extrusionOk="0" fill="none" h="21600" w="21858">
                    <a:moveTo>
                      <a:pt x="21858" y="21598"/>
                    </a:moveTo>
                    <a:cubicBezTo>
                      <a:pt x="21772" y="21599"/>
                      <a:pt x="21686" y="21599"/>
                      <a:pt x="21600" y="21600"/>
                    </a:cubicBezTo>
                    <a:cubicBezTo>
                      <a:pt x="9670" y="21600"/>
                      <a:pt x="0" y="11929"/>
                      <a:pt x="0" y="0"/>
                    </a:cubicBezTo>
                  </a:path>
                  <a:path extrusionOk="0" h="21600" w="21858">
                    <a:moveTo>
                      <a:pt x="21858" y="21598"/>
                    </a:moveTo>
                    <a:cubicBezTo>
                      <a:pt x="21772" y="21599"/>
                      <a:pt x="21686" y="21599"/>
                      <a:pt x="21600" y="21600"/>
                    </a:cubicBez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4" name="Google Shape;404;p3"/>
              <p:cNvSpPr/>
              <p:nvPr/>
            </p:nvSpPr>
            <p:spPr>
              <a:xfrm>
                <a:off x="1292" y="3170"/>
                <a:ext cx="55" cy="39"/>
              </a:xfrm>
              <a:custGeom>
                <a:rect b="b" l="l" r="r" t="t"/>
                <a:pathLst>
                  <a:path extrusionOk="0" h="39" w="55">
                    <a:moveTo>
                      <a:pt x="55" y="20"/>
                    </a:moveTo>
                    <a:lnTo>
                      <a:pt x="0" y="0"/>
                    </a:lnTo>
                    <a:lnTo>
                      <a:pt x="15" y="20"/>
                    </a:lnTo>
                    <a:lnTo>
                      <a:pt x="0" y="39"/>
                    </a:lnTo>
                    <a:lnTo>
                      <a:pt x="55" y="2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5" name="Google Shape;405;p3"/>
              <p:cNvSpPr/>
              <p:nvPr/>
            </p:nvSpPr>
            <p:spPr>
              <a:xfrm>
                <a:off x="651" y="3050"/>
                <a:ext cx="774" cy="95"/>
              </a:xfrm>
              <a:custGeom>
                <a:rect b="b" l="l" r="r" t="t"/>
                <a:pathLst>
                  <a:path extrusionOk="0" h="255" w="2086">
                    <a:moveTo>
                      <a:pt x="0" y="0"/>
                    </a:moveTo>
                    <a:lnTo>
                      <a:pt x="1544" y="255"/>
                    </a:lnTo>
                    <a:lnTo>
                      <a:pt x="2086" y="25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6" name="Google Shape;406;p3"/>
              <p:cNvSpPr/>
              <p:nvPr/>
            </p:nvSpPr>
            <p:spPr>
              <a:xfrm>
                <a:off x="1425" y="2604"/>
                <a:ext cx="445" cy="539"/>
              </a:xfrm>
              <a:custGeom>
                <a:rect b="b" l="l" r="r" t="t"/>
                <a:pathLst>
                  <a:path extrusionOk="0" fill="none" h="21600" w="21600">
                    <a:moveTo>
                      <a:pt x="21599" y="39"/>
                    </a:moveTo>
                    <a:cubicBezTo>
                      <a:pt x="21577" y="11953"/>
                      <a:pt x="11913" y="21599"/>
                      <a:pt x="0" y="21600"/>
                    </a:cubicBezTo>
                  </a:path>
                  <a:path extrusionOk="0" h="21600" w="21600">
                    <a:moveTo>
                      <a:pt x="21599" y="39"/>
                    </a:moveTo>
                    <a:cubicBezTo>
                      <a:pt x="21577" y="11953"/>
                      <a:pt x="11913"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7" name="Google Shape;407;p3"/>
              <p:cNvSpPr/>
              <p:nvPr/>
            </p:nvSpPr>
            <p:spPr>
              <a:xfrm>
                <a:off x="1851" y="2605"/>
                <a:ext cx="39" cy="54"/>
              </a:xfrm>
              <a:custGeom>
                <a:rect b="b" l="l" r="r" t="t"/>
                <a:pathLst>
                  <a:path extrusionOk="0" h="54" w="39">
                    <a:moveTo>
                      <a:pt x="19" y="0"/>
                    </a:moveTo>
                    <a:lnTo>
                      <a:pt x="0" y="54"/>
                    </a:lnTo>
                    <a:lnTo>
                      <a:pt x="19" y="41"/>
                    </a:lnTo>
                    <a:lnTo>
                      <a:pt x="39" y="54"/>
                    </a:lnTo>
                    <a:lnTo>
                      <a:pt x="19"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8" name="Google Shape;408;p3"/>
              <p:cNvCxnSpPr/>
              <p:nvPr/>
            </p:nvCxnSpPr>
            <p:spPr>
              <a:xfrm rot="10800000">
                <a:off x="1781" y="3791"/>
                <a:ext cx="228" cy="127"/>
              </a:xfrm>
              <a:prstGeom prst="straightConnector1">
                <a:avLst/>
              </a:prstGeom>
              <a:noFill/>
              <a:ln cap="flat" cmpd="sng" w="9525">
                <a:solidFill>
                  <a:srgbClr val="000000"/>
                </a:solidFill>
                <a:prstDash val="solid"/>
                <a:round/>
                <a:headEnd len="med" w="med" type="none"/>
                <a:tailEnd len="med" w="med" type="none"/>
              </a:ln>
            </p:spPr>
          </p:cxnSp>
          <p:sp>
            <p:nvSpPr>
              <p:cNvPr id="409" name="Google Shape;409;p3"/>
              <p:cNvSpPr/>
              <p:nvPr/>
            </p:nvSpPr>
            <p:spPr>
              <a:xfrm>
                <a:off x="1756" y="3754"/>
                <a:ext cx="44" cy="70"/>
              </a:xfrm>
              <a:custGeom>
                <a:rect b="b" l="l" r="r" t="t"/>
                <a:pathLst>
                  <a:path extrusionOk="0" h="188" w="117">
                    <a:moveTo>
                      <a:pt x="100" y="0"/>
                    </a:moveTo>
                    <a:lnTo>
                      <a:pt x="117" y="9"/>
                    </a:lnTo>
                    <a:lnTo>
                      <a:pt x="17" y="188"/>
                    </a:lnTo>
                    <a:lnTo>
                      <a:pt x="0" y="18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10" name="Google Shape;410;p3"/>
              <p:cNvCxnSpPr/>
              <p:nvPr/>
            </p:nvCxnSpPr>
            <p:spPr>
              <a:xfrm>
                <a:off x="1756" y="3821"/>
                <a:ext cx="7" cy="3"/>
              </a:xfrm>
              <a:prstGeom prst="straightConnector1">
                <a:avLst/>
              </a:prstGeom>
              <a:noFill/>
              <a:ln cap="flat" cmpd="sng" w="9525">
                <a:solidFill>
                  <a:srgbClr val="000000"/>
                </a:solidFill>
                <a:prstDash val="solid"/>
                <a:round/>
                <a:headEnd len="med" w="med" type="none"/>
                <a:tailEnd len="med" w="med" type="none"/>
              </a:ln>
            </p:spPr>
          </p:cxnSp>
        </p:grpSp>
        <p:cxnSp>
          <p:nvCxnSpPr>
            <p:cNvPr id="411" name="Google Shape;411;p3"/>
            <p:cNvCxnSpPr/>
            <p:nvPr/>
          </p:nvCxnSpPr>
          <p:spPr>
            <a:xfrm rot="10800000">
              <a:off x="1413" y="3852"/>
              <a:ext cx="156" cy="77"/>
            </a:xfrm>
            <a:prstGeom prst="straightConnector1">
              <a:avLst/>
            </a:prstGeom>
            <a:noFill/>
            <a:ln cap="flat" cmpd="sng" w="9525">
              <a:solidFill>
                <a:srgbClr val="000000"/>
              </a:solidFill>
              <a:prstDash val="solid"/>
              <a:round/>
              <a:headEnd len="med" w="med" type="none"/>
              <a:tailEnd len="med" w="med" type="none"/>
            </a:ln>
          </p:spPr>
        </p:cxnSp>
        <p:sp>
          <p:nvSpPr>
            <p:cNvPr id="412" name="Google Shape;412;p3"/>
            <p:cNvSpPr/>
            <p:nvPr/>
          </p:nvSpPr>
          <p:spPr>
            <a:xfrm>
              <a:off x="1390" y="3814"/>
              <a:ext cx="41" cy="72"/>
            </a:xfrm>
            <a:custGeom>
              <a:rect b="b" l="l" r="r" t="t"/>
              <a:pathLst>
                <a:path extrusionOk="0" h="193" w="109">
                  <a:moveTo>
                    <a:pt x="92" y="0"/>
                  </a:moveTo>
                  <a:lnTo>
                    <a:pt x="109" y="9"/>
                  </a:lnTo>
                  <a:lnTo>
                    <a:pt x="17" y="193"/>
                  </a:lnTo>
                  <a:lnTo>
                    <a:pt x="0" y="184"/>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13" name="Google Shape;413;p3"/>
            <p:cNvCxnSpPr/>
            <p:nvPr/>
          </p:nvCxnSpPr>
          <p:spPr>
            <a:xfrm>
              <a:off x="1390" y="3883"/>
              <a:ext cx="6" cy="3"/>
            </a:xfrm>
            <a:prstGeom prst="straightConnector1">
              <a:avLst/>
            </a:prstGeom>
            <a:noFill/>
            <a:ln cap="flat" cmpd="sng" w="9525">
              <a:solidFill>
                <a:srgbClr val="000000"/>
              </a:solidFill>
              <a:prstDash val="solid"/>
              <a:round/>
              <a:headEnd len="med" w="med" type="none"/>
              <a:tailEnd len="med" w="med" type="none"/>
            </a:ln>
          </p:spPr>
        </p:cxnSp>
        <p:cxnSp>
          <p:nvCxnSpPr>
            <p:cNvPr id="414" name="Google Shape;414;p3"/>
            <p:cNvCxnSpPr/>
            <p:nvPr/>
          </p:nvCxnSpPr>
          <p:spPr>
            <a:xfrm rot="10800000">
              <a:off x="1258" y="3779"/>
              <a:ext cx="122" cy="56"/>
            </a:xfrm>
            <a:prstGeom prst="straightConnector1">
              <a:avLst/>
            </a:prstGeom>
            <a:noFill/>
            <a:ln cap="flat" cmpd="sng" w="9525">
              <a:solidFill>
                <a:srgbClr val="000000"/>
              </a:solidFill>
              <a:prstDash val="solid"/>
              <a:round/>
              <a:headEnd len="med" w="med" type="none"/>
              <a:tailEnd len="med" w="med" type="none"/>
            </a:ln>
          </p:spPr>
        </p:cxnSp>
        <p:sp>
          <p:nvSpPr>
            <p:cNvPr id="415" name="Google Shape;415;p3"/>
            <p:cNvSpPr/>
            <p:nvPr/>
          </p:nvSpPr>
          <p:spPr>
            <a:xfrm>
              <a:off x="1235" y="3742"/>
              <a:ext cx="38" cy="72"/>
            </a:xfrm>
            <a:custGeom>
              <a:rect b="b" l="l" r="r" t="t"/>
              <a:pathLst>
                <a:path extrusionOk="0" h="196" w="103">
                  <a:moveTo>
                    <a:pt x="84" y="0"/>
                  </a:moveTo>
                  <a:lnTo>
                    <a:pt x="103" y="8"/>
                  </a:lnTo>
                  <a:lnTo>
                    <a:pt x="19" y="196"/>
                  </a:lnTo>
                  <a:lnTo>
                    <a:pt x="0" y="18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16" name="Google Shape;416;p3"/>
            <p:cNvCxnSpPr/>
            <p:nvPr/>
          </p:nvCxnSpPr>
          <p:spPr>
            <a:xfrm>
              <a:off x="1235" y="3811"/>
              <a:ext cx="7" cy="3"/>
            </a:xfrm>
            <a:prstGeom prst="straightConnector1">
              <a:avLst/>
            </a:prstGeom>
            <a:noFill/>
            <a:ln cap="flat" cmpd="sng" w="9525">
              <a:solidFill>
                <a:srgbClr val="000000"/>
              </a:solidFill>
              <a:prstDash val="solid"/>
              <a:round/>
              <a:headEnd len="med" w="med" type="none"/>
              <a:tailEnd len="med" w="med" type="none"/>
            </a:ln>
          </p:spPr>
        </p:cxnSp>
        <p:cxnSp>
          <p:nvCxnSpPr>
            <p:cNvPr id="417" name="Google Shape;417;p3"/>
            <p:cNvCxnSpPr/>
            <p:nvPr/>
          </p:nvCxnSpPr>
          <p:spPr>
            <a:xfrm flipH="1" rot="10800000">
              <a:off x="1258" y="3885"/>
              <a:ext cx="1" cy="44"/>
            </a:xfrm>
            <a:prstGeom prst="straightConnector1">
              <a:avLst/>
            </a:prstGeom>
            <a:noFill/>
            <a:ln cap="flat" cmpd="sng" w="9525">
              <a:solidFill>
                <a:srgbClr val="000000"/>
              </a:solidFill>
              <a:prstDash val="solid"/>
              <a:round/>
              <a:headEnd len="med" w="med" type="none"/>
              <a:tailEnd len="med" w="med" type="none"/>
            </a:ln>
          </p:spPr>
        </p:cxnSp>
        <p:sp>
          <p:nvSpPr>
            <p:cNvPr id="418" name="Google Shape;418;p3"/>
            <p:cNvSpPr/>
            <p:nvPr/>
          </p:nvSpPr>
          <p:spPr>
            <a:xfrm>
              <a:off x="1220" y="3878"/>
              <a:ext cx="76"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19" name="Google Shape;419;p3"/>
            <p:cNvCxnSpPr/>
            <p:nvPr/>
          </p:nvCxnSpPr>
          <p:spPr>
            <a:xfrm>
              <a:off x="1220" y="3878"/>
              <a:ext cx="1" cy="7"/>
            </a:xfrm>
            <a:prstGeom prst="straightConnector1">
              <a:avLst/>
            </a:prstGeom>
            <a:noFill/>
            <a:ln cap="flat" cmpd="sng" w="9525">
              <a:solidFill>
                <a:srgbClr val="000000"/>
              </a:solidFill>
              <a:prstDash val="solid"/>
              <a:round/>
              <a:headEnd len="med" w="med" type="none"/>
              <a:tailEnd len="med" w="med" type="none"/>
            </a:ln>
          </p:spPr>
        </p:cxnSp>
        <p:sp>
          <p:nvSpPr>
            <p:cNvPr id="420" name="Google Shape;420;p3"/>
            <p:cNvSpPr/>
            <p:nvPr/>
          </p:nvSpPr>
          <p:spPr>
            <a:xfrm>
              <a:off x="1257" y="4074"/>
              <a:ext cx="88" cy="126"/>
            </a:xfrm>
            <a:custGeom>
              <a:rect b="b" l="l" r="r" t="t"/>
              <a:pathLst>
                <a:path extrusionOk="0" fill="none" h="21599" w="21600">
                  <a:moveTo>
                    <a:pt x="21600" y="0"/>
                  </a:moveTo>
                  <a:cubicBezTo>
                    <a:pt x="21600" y="11834"/>
                    <a:pt x="12076" y="21465"/>
                    <a:pt x="242" y="21598"/>
                  </a:cubicBezTo>
                </a:path>
                <a:path extrusionOk="0" h="21599" w="21600">
                  <a:moveTo>
                    <a:pt x="21600" y="0"/>
                  </a:moveTo>
                  <a:cubicBezTo>
                    <a:pt x="21600" y="11834"/>
                    <a:pt x="12076" y="21465"/>
                    <a:pt x="242" y="21598"/>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1" name="Google Shape;421;p3"/>
            <p:cNvSpPr/>
            <p:nvPr/>
          </p:nvSpPr>
          <p:spPr>
            <a:xfrm>
              <a:off x="1224" y="4008"/>
              <a:ext cx="122" cy="66"/>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2" name="Google Shape;422;p3"/>
            <p:cNvSpPr/>
            <p:nvPr/>
          </p:nvSpPr>
          <p:spPr>
            <a:xfrm>
              <a:off x="1200" y="3971"/>
              <a:ext cx="42" cy="70"/>
            </a:xfrm>
            <a:custGeom>
              <a:rect b="b" l="l" r="r" t="t"/>
              <a:pathLst>
                <a:path extrusionOk="0" h="188" w="113">
                  <a:moveTo>
                    <a:pt x="97" y="0"/>
                  </a:moveTo>
                  <a:lnTo>
                    <a:pt x="113" y="8"/>
                  </a:lnTo>
                  <a:lnTo>
                    <a:pt x="17" y="188"/>
                  </a:lnTo>
                  <a:lnTo>
                    <a:pt x="0" y="17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23" name="Google Shape;423;p3"/>
            <p:cNvCxnSpPr/>
            <p:nvPr/>
          </p:nvCxnSpPr>
          <p:spPr>
            <a:xfrm>
              <a:off x="1200" y="4038"/>
              <a:ext cx="6" cy="3"/>
            </a:xfrm>
            <a:prstGeom prst="straightConnector1">
              <a:avLst/>
            </a:prstGeom>
            <a:noFill/>
            <a:ln cap="flat" cmpd="sng" w="9525">
              <a:solidFill>
                <a:srgbClr val="000000"/>
              </a:solidFill>
              <a:prstDash val="solid"/>
              <a:round/>
              <a:headEnd len="med" w="med" type="none"/>
              <a:tailEnd len="med" w="med" type="none"/>
            </a:ln>
          </p:spPr>
        </p:cxnSp>
        <p:sp>
          <p:nvSpPr>
            <p:cNvPr id="424" name="Google Shape;424;p3"/>
            <p:cNvSpPr/>
            <p:nvPr/>
          </p:nvSpPr>
          <p:spPr>
            <a:xfrm>
              <a:off x="1119" y="3807"/>
              <a:ext cx="902" cy="228"/>
            </a:xfrm>
            <a:custGeom>
              <a:rect b="b" l="l" r="r" t="t"/>
              <a:pathLst>
                <a:path extrusionOk="0" h="616" w="2431">
                  <a:moveTo>
                    <a:pt x="0" y="526"/>
                  </a:moveTo>
                  <a:lnTo>
                    <a:pt x="75" y="616"/>
                  </a:lnTo>
                  <a:lnTo>
                    <a:pt x="243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5" name="Google Shape;425;p3"/>
            <p:cNvSpPr/>
            <p:nvPr/>
          </p:nvSpPr>
          <p:spPr>
            <a:xfrm>
              <a:off x="2012" y="3768"/>
              <a:ext cx="25" cy="76"/>
            </a:xfrm>
            <a:custGeom>
              <a:rect b="b" l="l" r="r" t="t"/>
              <a:pathLst>
                <a:path extrusionOk="0" h="205" w="69">
                  <a:moveTo>
                    <a:pt x="69" y="201"/>
                  </a:moveTo>
                  <a:lnTo>
                    <a:pt x="50" y="205"/>
                  </a:lnTo>
                  <a:lnTo>
                    <a:pt x="0" y="4"/>
                  </a:lnTo>
                  <a:lnTo>
                    <a:pt x="18"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26" name="Google Shape;426;p3"/>
            <p:cNvCxnSpPr/>
            <p:nvPr/>
          </p:nvCxnSpPr>
          <p:spPr>
            <a:xfrm flipH="1">
              <a:off x="2012" y="3768"/>
              <a:ext cx="6" cy="1"/>
            </a:xfrm>
            <a:prstGeom prst="straightConnector1">
              <a:avLst/>
            </a:prstGeom>
            <a:noFill/>
            <a:ln cap="flat" cmpd="sng" w="9525">
              <a:solidFill>
                <a:srgbClr val="000000"/>
              </a:solidFill>
              <a:prstDash val="solid"/>
              <a:round/>
              <a:headEnd len="med" w="med" type="none"/>
              <a:tailEnd len="med" w="med" type="none"/>
            </a:ln>
          </p:spPr>
        </p:cxnSp>
        <p:sp>
          <p:nvSpPr>
            <p:cNvPr id="427" name="Google Shape;427;p3"/>
            <p:cNvSpPr/>
            <p:nvPr/>
          </p:nvSpPr>
          <p:spPr>
            <a:xfrm>
              <a:off x="707" y="4124"/>
              <a:ext cx="746" cy="83"/>
            </a:xfrm>
            <a:custGeom>
              <a:rect b="b" l="l" r="r" t="t"/>
              <a:pathLst>
                <a:path extrusionOk="0" h="224" w="2011">
                  <a:moveTo>
                    <a:pt x="0" y="0"/>
                  </a:moveTo>
                  <a:lnTo>
                    <a:pt x="1426" y="224"/>
                  </a:lnTo>
                  <a:lnTo>
                    <a:pt x="2011" y="20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8" name="Google Shape;428;p3"/>
            <p:cNvSpPr/>
            <p:nvPr/>
          </p:nvSpPr>
          <p:spPr>
            <a:xfrm>
              <a:off x="1452" y="3539"/>
              <a:ext cx="438" cy="661"/>
            </a:xfrm>
            <a:custGeom>
              <a:rect b="b" l="l" r="r" t="t"/>
              <a:pathLst>
                <a:path extrusionOk="0" fill="none" h="21600" w="21600">
                  <a:moveTo>
                    <a:pt x="21599" y="32"/>
                  </a:moveTo>
                  <a:cubicBezTo>
                    <a:pt x="21581" y="11930"/>
                    <a:pt x="11946" y="21572"/>
                    <a:pt x="48" y="21599"/>
                  </a:cubicBezTo>
                </a:path>
                <a:path extrusionOk="0" h="21600" w="21600">
                  <a:moveTo>
                    <a:pt x="21599" y="32"/>
                  </a:moveTo>
                  <a:cubicBezTo>
                    <a:pt x="21581" y="11930"/>
                    <a:pt x="11946" y="21572"/>
                    <a:pt x="48" y="21599"/>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9" name="Google Shape;429;p3"/>
            <p:cNvSpPr/>
            <p:nvPr/>
          </p:nvSpPr>
          <p:spPr>
            <a:xfrm>
              <a:off x="1873" y="3540"/>
              <a:ext cx="39" cy="54"/>
            </a:xfrm>
            <a:custGeom>
              <a:rect b="b" l="l" r="r" t="t"/>
              <a:pathLst>
                <a:path extrusionOk="0" h="54" w="39">
                  <a:moveTo>
                    <a:pt x="19" y="0"/>
                  </a:moveTo>
                  <a:lnTo>
                    <a:pt x="0" y="54"/>
                  </a:lnTo>
                  <a:lnTo>
                    <a:pt x="19" y="40"/>
                  </a:lnTo>
                  <a:lnTo>
                    <a:pt x="39" y="54"/>
                  </a:lnTo>
                  <a:lnTo>
                    <a:pt x="19"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30" name="Google Shape;430;p3"/>
            <p:cNvCxnSpPr/>
            <p:nvPr/>
          </p:nvCxnSpPr>
          <p:spPr>
            <a:xfrm rot="10800000">
              <a:off x="1776" y="4875"/>
              <a:ext cx="200" cy="156"/>
            </a:xfrm>
            <a:prstGeom prst="straightConnector1">
              <a:avLst/>
            </a:prstGeom>
            <a:noFill/>
            <a:ln cap="flat" cmpd="sng" w="9525">
              <a:solidFill>
                <a:srgbClr val="000000"/>
              </a:solidFill>
              <a:prstDash val="solid"/>
              <a:round/>
              <a:headEnd len="med" w="med" type="none"/>
              <a:tailEnd len="med" w="med" type="none"/>
            </a:ln>
          </p:spPr>
        </p:cxnSp>
        <p:sp>
          <p:nvSpPr>
            <p:cNvPr id="431" name="Google Shape;431;p3"/>
            <p:cNvSpPr/>
            <p:nvPr/>
          </p:nvSpPr>
          <p:spPr>
            <a:xfrm>
              <a:off x="1747" y="4840"/>
              <a:ext cx="52" cy="65"/>
            </a:xfrm>
            <a:custGeom>
              <a:rect b="b" l="l" r="r" t="t"/>
              <a:pathLst>
                <a:path extrusionOk="0" h="176" w="140">
                  <a:moveTo>
                    <a:pt x="125" y="0"/>
                  </a:moveTo>
                  <a:lnTo>
                    <a:pt x="140" y="13"/>
                  </a:lnTo>
                  <a:lnTo>
                    <a:pt x="15" y="176"/>
                  </a:lnTo>
                  <a:lnTo>
                    <a:pt x="0" y="164"/>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32" name="Google Shape;432;p3"/>
            <p:cNvCxnSpPr/>
            <p:nvPr/>
          </p:nvCxnSpPr>
          <p:spPr>
            <a:xfrm>
              <a:off x="1747" y="4901"/>
              <a:ext cx="6" cy="4"/>
            </a:xfrm>
            <a:prstGeom prst="straightConnector1">
              <a:avLst/>
            </a:prstGeom>
            <a:noFill/>
            <a:ln cap="flat" cmpd="sng" w="9525">
              <a:solidFill>
                <a:srgbClr val="000000"/>
              </a:solidFill>
              <a:prstDash val="solid"/>
              <a:round/>
              <a:headEnd len="med" w="med" type="none"/>
              <a:tailEnd len="med" w="med" type="none"/>
            </a:ln>
          </p:spPr>
        </p:cxnSp>
        <p:cxnSp>
          <p:nvCxnSpPr>
            <p:cNvPr id="433" name="Google Shape;433;p3"/>
            <p:cNvCxnSpPr/>
            <p:nvPr/>
          </p:nvCxnSpPr>
          <p:spPr>
            <a:xfrm rot="10800000">
              <a:off x="1285" y="4875"/>
              <a:ext cx="223" cy="156"/>
            </a:xfrm>
            <a:prstGeom prst="straightConnector1">
              <a:avLst/>
            </a:prstGeom>
            <a:noFill/>
            <a:ln cap="flat" cmpd="sng" w="9525">
              <a:solidFill>
                <a:srgbClr val="000000"/>
              </a:solidFill>
              <a:prstDash val="solid"/>
              <a:round/>
              <a:headEnd len="med" w="med" type="none"/>
              <a:tailEnd len="med" w="med" type="none"/>
            </a:ln>
          </p:spPr>
        </p:cxnSp>
        <p:sp>
          <p:nvSpPr>
            <p:cNvPr id="434" name="Google Shape;434;p3"/>
            <p:cNvSpPr/>
            <p:nvPr/>
          </p:nvSpPr>
          <p:spPr>
            <a:xfrm>
              <a:off x="1258" y="4840"/>
              <a:ext cx="49" cy="66"/>
            </a:xfrm>
            <a:custGeom>
              <a:rect b="b" l="l" r="r" t="t"/>
              <a:pathLst>
                <a:path extrusionOk="0" h="178" w="134">
                  <a:moveTo>
                    <a:pt x="117" y="0"/>
                  </a:moveTo>
                  <a:lnTo>
                    <a:pt x="134" y="11"/>
                  </a:lnTo>
                  <a:lnTo>
                    <a:pt x="17" y="178"/>
                  </a:lnTo>
                  <a:lnTo>
                    <a:pt x="0" y="16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35" name="Google Shape;435;p3"/>
            <p:cNvCxnSpPr/>
            <p:nvPr/>
          </p:nvCxnSpPr>
          <p:spPr>
            <a:xfrm>
              <a:off x="1258" y="4902"/>
              <a:ext cx="6" cy="4"/>
            </a:xfrm>
            <a:prstGeom prst="straightConnector1">
              <a:avLst/>
            </a:prstGeom>
            <a:noFill/>
            <a:ln cap="flat" cmpd="sng" w="9525">
              <a:solidFill>
                <a:srgbClr val="000000"/>
              </a:solidFill>
              <a:prstDash val="solid"/>
              <a:round/>
              <a:headEnd len="med" w="med" type="none"/>
              <a:tailEnd len="med" w="med" type="none"/>
            </a:ln>
          </p:spPr>
        </p:cxnSp>
        <p:cxnSp>
          <p:nvCxnSpPr>
            <p:cNvPr id="436" name="Google Shape;436;p3"/>
            <p:cNvCxnSpPr/>
            <p:nvPr/>
          </p:nvCxnSpPr>
          <p:spPr>
            <a:xfrm flipH="1" rot="10800000">
              <a:off x="1202" y="5003"/>
              <a:ext cx="1" cy="39"/>
            </a:xfrm>
            <a:prstGeom prst="straightConnector1">
              <a:avLst/>
            </a:prstGeom>
            <a:noFill/>
            <a:ln cap="flat" cmpd="sng" w="9525">
              <a:solidFill>
                <a:srgbClr val="000000"/>
              </a:solidFill>
              <a:prstDash val="solid"/>
              <a:round/>
              <a:headEnd len="med" w="med" type="none"/>
              <a:tailEnd len="med" w="med" type="none"/>
            </a:ln>
          </p:spPr>
        </p:cxnSp>
        <p:sp>
          <p:nvSpPr>
            <p:cNvPr id="437" name="Google Shape;437;p3"/>
            <p:cNvSpPr/>
            <p:nvPr/>
          </p:nvSpPr>
          <p:spPr>
            <a:xfrm>
              <a:off x="1164" y="4997"/>
              <a:ext cx="76" cy="6"/>
            </a:xfrm>
            <a:custGeom>
              <a:rect b="b" l="l" r="r" t="t"/>
              <a:pathLst>
                <a:path extrusionOk="0" h="18" w="205">
                  <a:moveTo>
                    <a:pt x="205" y="0"/>
                  </a:moveTo>
                  <a:lnTo>
                    <a:pt x="205" y="18"/>
                  </a:lnTo>
                  <a:lnTo>
                    <a:pt x="0" y="18"/>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38" name="Google Shape;438;p3"/>
            <p:cNvCxnSpPr/>
            <p:nvPr/>
          </p:nvCxnSpPr>
          <p:spPr>
            <a:xfrm>
              <a:off x="1164" y="4997"/>
              <a:ext cx="1" cy="6"/>
            </a:xfrm>
            <a:prstGeom prst="straightConnector1">
              <a:avLst/>
            </a:prstGeom>
            <a:noFill/>
            <a:ln cap="flat" cmpd="sng" w="9525">
              <a:solidFill>
                <a:srgbClr val="000000"/>
              </a:solidFill>
              <a:prstDash val="solid"/>
              <a:round/>
              <a:headEnd len="med" w="med" type="none"/>
              <a:tailEnd len="med" w="med" type="none"/>
            </a:ln>
          </p:spPr>
        </p:cxnSp>
        <p:sp>
          <p:nvSpPr>
            <p:cNvPr id="439" name="Google Shape;439;p3"/>
            <p:cNvSpPr/>
            <p:nvPr/>
          </p:nvSpPr>
          <p:spPr>
            <a:xfrm>
              <a:off x="890" y="4958"/>
              <a:ext cx="121" cy="149"/>
            </a:xfrm>
            <a:custGeom>
              <a:rect b="b" l="l" r="r" t="t"/>
              <a:pathLst>
                <a:path extrusionOk="0" fill="none" h="21599" w="21600">
                  <a:moveTo>
                    <a:pt x="21599" y="141"/>
                  </a:moveTo>
                  <a:cubicBezTo>
                    <a:pt x="21521" y="11946"/>
                    <a:pt x="11981" y="21502"/>
                    <a:pt x="177" y="21599"/>
                  </a:cubicBezTo>
                </a:path>
                <a:path extrusionOk="0" h="21599" w="21600">
                  <a:moveTo>
                    <a:pt x="21599" y="141"/>
                  </a:moveTo>
                  <a:cubicBezTo>
                    <a:pt x="21521" y="11946"/>
                    <a:pt x="11981" y="21502"/>
                    <a:pt x="177" y="21599"/>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0" name="Google Shape;440;p3"/>
            <p:cNvSpPr/>
            <p:nvPr/>
          </p:nvSpPr>
          <p:spPr>
            <a:xfrm>
              <a:off x="974" y="4952"/>
              <a:ext cx="76"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41" name="Google Shape;441;p3"/>
            <p:cNvCxnSpPr/>
            <p:nvPr/>
          </p:nvCxnSpPr>
          <p:spPr>
            <a:xfrm>
              <a:off x="974" y="4952"/>
              <a:ext cx="1" cy="7"/>
            </a:xfrm>
            <a:prstGeom prst="straightConnector1">
              <a:avLst/>
            </a:prstGeom>
            <a:noFill/>
            <a:ln cap="flat" cmpd="sng" w="9525">
              <a:solidFill>
                <a:srgbClr val="000000"/>
              </a:solidFill>
              <a:prstDash val="solid"/>
              <a:round/>
              <a:headEnd len="med" w="med" type="none"/>
              <a:tailEnd len="med" w="med" type="none"/>
            </a:ln>
          </p:spPr>
        </p:cxnSp>
        <p:sp>
          <p:nvSpPr>
            <p:cNvPr id="442" name="Google Shape;442;p3"/>
            <p:cNvSpPr/>
            <p:nvPr/>
          </p:nvSpPr>
          <p:spPr>
            <a:xfrm>
              <a:off x="728" y="5003"/>
              <a:ext cx="150" cy="110"/>
            </a:xfrm>
            <a:custGeom>
              <a:rect b="b" l="l" r="r" t="t"/>
              <a:pathLst>
                <a:path extrusionOk="0" fill="none" h="21600" w="21600">
                  <a:moveTo>
                    <a:pt x="21600" y="0"/>
                  </a:moveTo>
                  <a:cubicBezTo>
                    <a:pt x="21600" y="11873"/>
                    <a:pt x="12016" y="21520"/>
                    <a:pt x="142" y="21599"/>
                  </a:cubicBezTo>
                </a:path>
                <a:path extrusionOk="0" h="21600" w="21600">
                  <a:moveTo>
                    <a:pt x="21600" y="0"/>
                  </a:moveTo>
                  <a:cubicBezTo>
                    <a:pt x="21600" y="11873"/>
                    <a:pt x="12016" y="21520"/>
                    <a:pt x="142" y="21599"/>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3" name="Google Shape;443;p3"/>
            <p:cNvSpPr/>
            <p:nvPr/>
          </p:nvSpPr>
          <p:spPr>
            <a:xfrm>
              <a:off x="841" y="4997"/>
              <a:ext cx="76" cy="6"/>
            </a:xfrm>
            <a:custGeom>
              <a:rect b="b" l="l" r="r" t="t"/>
              <a:pathLst>
                <a:path extrusionOk="0" h="18" w="205">
                  <a:moveTo>
                    <a:pt x="205" y="0"/>
                  </a:moveTo>
                  <a:lnTo>
                    <a:pt x="205" y="18"/>
                  </a:lnTo>
                  <a:lnTo>
                    <a:pt x="0" y="18"/>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44" name="Google Shape;444;p3"/>
            <p:cNvCxnSpPr/>
            <p:nvPr/>
          </p:nvCxnSpPr>
          <p:spPr>
            <a:xfrm>
              <a:off x="841" y="4997"/>
              <a:ext cx="1" cy="6"/>
            </a:xfrm>
            <a:prstGeom prst="straightConnector1">
              <a:avLst/>
            </a:prstGeom>
            <a:noFill/>
            <a:ln cap="flat" cmpd="sng" w="9525">
              <a:solidFill>
                <a:srgbClr val="000000"/>
              </a:solidFill>
              <a:prstDash val="solid"/>
              <a:round/>
              <a:headEnd len="med" w="med" type="none"/>
              <a:tailEnd len="med" w="med" type="none"/>
            </a:ln>
          </p:spPr>
        </p:cxnSp>
        <p:sp>
          <p:nvSpPr>
            <p:cNvPr id="445" name="Google Shape;445;p3"/>
            <p:cNvSpPr/>
            <p:nvPr/>
          </p:nvSpPr>
          <p:spPr>
            <a:xfrm>
              <a:off x="1195" y="5175"/>
              <a:ext cx="83" cy="132"/>
            </a:xfrm>
            <a:custGeom>
              <a:rect b="b" l="l" r="r" t="t"/>
              <a:pathLst>
                <a:path extrusionOk="0" fill="none" h="21598" w="21599">
                  <a:moveTo>
                    <a:pt x="21599" y="159"/>
                  </a:moveTo>
                  <a:cubicBezTo>
                    <a:pt x="21512" y="11925"/>
                    <a:pt x="12023" y="21458"/>
                    <a:pt x="257" y="21598"/>
                  </a:cubicBezTo>
                </a:path>
                <a:path extrusionOk="0" h="21598" w="21599">
                  <a:moveTo>
                    <a:pt x="21599" y="159"/>
                  </a:moveTo>
                  <a:cubicBezTo>
                    <a:pt x="21512" y="11925"/>
                    <a:pt x="12023" y="21458"/>
                    <a:pt x="257" y="21598"/>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6" name="Google Shape;446;p3"/>
            <p:cNvSpPr/>
            <p:nvPr/>
          </p:nvSpPr>
          <p:spPr>
            <a:xfrm>
              <a:off x="1123" y="5037"/>
              <a:ext cx="155" cy="138"/>
            </a:xfrm>
            <a:custGeom>
              <a:rect b="b" l="l" r="r" t="t"/>
              <a:pathLst>
                <a:path extrusionOk="0" fill="none" h="21755" w="21600">
                  <a:moveTo>
                    <a:pt x="138" y="0"/>
                  </a:moveTo>
                  <a:cubicBezTo>
                    <a:pt x="12013" y="76"/>
                    <a:pt x="21600" y="9724"/>
                    <a:pt x="21600" y="21600"/>
                  </a:cubicBezTo>
                  <a:cubicBezTo>
                    <a:pt x="21600" y="21651"/>
                    <a:pt x="21599" y="21703"/>
                    <a:pt x="21599" y="21755"/>
                  </a:cubicBezTo>
                </a:path>
                <a:path extrusionOk="0" h="21755" w="21600">
                  <a:moveTo>
                    <a:pt x="138" y="0"/>
                  </a:moveTo>
                  <a:cubicBezTo>
                    <a:pt x="12013" y="76"/>
                    <a:pt x="21600" y="9724"/>
                    <a:pt x="21600" y="21600"/>
                  </a:cubicBezTo>
                  <a:cubicBezTo>
                    <a:pt x="21600" y="21651"/>
                    <a:pt x="21599" y="21703"/>
                    <a:pt x="21599" y="21755"/>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7" name="Google Shape;447;p3"/>
            <p:cNvSpPr/>
            <p:nvPr/>
          </p:nvSpPr>
          <p:spPr>
            <a:xfrm>
              <a:off x="1117" y="4999"/>
              <a:ext cx="7" cy="76"/>
            </a:xfrm>
            <a:custGeom>
              <a:rect b="b" l="l" r="r" t="t"/>
              <a:pathLst>
                <a:path extrusionOk="0" h="205" w="19">
                  <a:moveTo>
                    <a:pt x="0" y="0"/>
                  </a:moveTo>
                  <a:lnTo>
                    <a:pt x="19" y="0"/>
                  </a:lnTo>
                  <a:lnTo>
                    <a:pt x="19"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48" name="Google Shape;448;p3"/>
            <p:cNvCxnSpPr/>
            <p:nvPr/>
          </p:nvCxnSpPr>
          <p:spPr>
            <a:xfrm>
              <a:off x="1117" y="5075"/>
              <a:ext cx="7" cy="1"/>
            </a:xfrm>
            <a:prstGeom prst="straightConnector1">
              <a:avLst/>
            </a:prstGeom>
            <a:noFill/>
            <a:ln cap="flat" cmpd="sng" w="9525">
              <a:solidFill>
                <a:srgbClr val="000000"/>
              </a:solidFill>
              <a:prstDash val="solid"/>
              <a:round/>
              <a:headEnd len="med" w="med" type="none"/>
              <a:tailEnd len="med" w="med" type="none"/>
            </a:ln>
          </p:spPr>
        </p:cxnSp>
        <p:sp>
          <p:nvSpPr>
            <p:cNvPr id="449" name="Google Shape;449;p3"/>
            <p:cNvSpPr/>
            <p:nvPr/>
          </p:nvSpPr>
          <p:spPr>
            <a:xfrm>
              <a:off x="1040" y="4875"/>
              <a:ext cx="925" cy="273"/>
            </a:xfrm>
            <a:custGeom>
              <a:rect b="b" l="l" r="r" t="t"/>
              <a:pathLst>
                <a:path extrusionOk="0" h="735" w="2491">
                  <a:moveTo>
                    <a:pt x="0" y="616"/>
                  </a:moveTo>
                  <a:lnTo>
                    <a:pt x="121" y="735"/>
                  </a:lnTo>
                  <a:lnTo>
                    <a:pt x="249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0" name="Google Shape;450;p3"/>
            <p:cNvSpPr/>
            <p:nvPr/>
          </p:nvSpPr>
          <p:spPr>
            <a:xfrm>
              <a:off x="1954" y="4837"/>
              <a:ext cx="29" cy="75"/>
            </a:xfrm>
            <a:custGeom>
              <a:rect b="b" l="l" r="r" t="t"/>
              <a:pathLst>
                <a:path extrusionOk="0" h="201" w="77">
                  <a:moveTo>
                    <a:pt x="77" y="197"/>
                  </a:moveTo>
                  <a:lnTo>
                    <a:pt x="58" y="201"/>
                  </a:lnTo>
                  <a:lnTo>
                    <a:pt x="0" y="4"/>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51" name="Google Shape;451;p3"/>
            <p:cNvCxnSpPr/>
            <p:nvPr/>
          </p:nvCxnSpPr>
          <p:spPr>
            <a:xfrm flipH="1">
              <a:off x="1954" y="4837"/>
              <a:ext cx="7" cy="1"/>
            </a:xfrm>
            <a:prstGeom prst="straightConnector1">
              <a:avLst/>
            </a:prstGeom>
            <a:noFill/>
            <a:ln cap="flat" cmpd="sng" w="9525">
              <a:solidFill>
                <a:srgbClr val="000000"/>
              </a:solidFill>
              <a:prstDash val="solid"/>
              <a:round/>
              <a:headEnd len="med" w="med" type="none"/>
              <a:tailEnd len="med" w="med" type="none"/>
            </a:ln>
          </p:spPr>
        </p:cxnSp>
        <p:sp>
          <p:nvSpPr>
            <p:cNvPr id="452" name="Google Shape;452;p3"/>
            <p:cNvSpPr/>
            <p:nvPr/>
          </p:nvSpPr>
          <p:spPr>
            <a:xfrm>
              <a:off x="662" y="5232"/>
              <a:ext cx="757" cy="89"/>
            </a:xfrm>
            <a:custGeom>
              <a:rect b="b" l="l" r="r" t="t"/>
              <a:pathLst>
                <a:path extrusionOk="0" h="240" w="2040">
                  <a:moveTo>
                    <a:pt x="0" y="0"/>
                  </a:moveTo>
                  <a:lnTo>
                    <a:pt x="1455" y="240"/>
                  </a:lnTo>
                  <a:lnTo>
                    <a:pt x="2040" y="224"/>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3" name="Google Shape;453;p3"/>
            <p:cNvSpPr/>
            <p:nvPr/>
          </p:nvSpPr>
          <p:spPr>
            <a:xfrm>
              <a:off x="1418" y="4669"/>
              <a:ext cx="433" cy="644"/>
            </a:xfrm>
            <a:custGeom>
              <a:rect b="b" l="l" r="r" t="t"/>
              <a:pathLst>
                <a:path extrusionOk="0" fill="none" h="21600" w="21600">
                  <a:moveTo>
                    <a:pt x="21599" y="32"/>
                  </a:moveTo>
                  <a:cubicBezTo>
                    <a:pt x="21581" y="11929"/>
                    <a:pt x="11946" y="21572"/>
                    <a:pt x="49" y="21599"/>
                  </a:cubicBezTo>
                </a:path>
                <a:path extrusionOk="0" h="21600" w="21600">
                  <a:moveTo>
                    <a:pt x="21599" y="32"/>
                  </a:moveTo>
                  <a:cubicBezTo>
                    <a:pt x="21581" y="11929"/>
                    <a:pt x="11946" y="21572"/>
                    <a:pt x="49" y="21599"/>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4" name="Google Shape;454;p3"/>
            <p:cNvSpPr/>
            <p:nvPr/>
          </p:nvSpPr>
          <p:spPr>
            <a:xfrm>
              <a:off x="1834" y="4670"/>
              <a:ext cx="39" cy="54"/>
            </a:xfrm>
            <a:custGeom>
              <a:rect b="b" l="l" r="r" t="t"/>
              <a:pathLst>
                <a:path extrusionOk="0" h="54" w="39">
                  <a:moveTo>
                    <a:pt x="19" y="0"/>
                  </a:moveTo>
                  <a:lnTo>
                    <a:pt x="0" y="54"/>
                  </a:lnTo>
                  <a:lnTo>
                    <a:pt x="19" y="40"/>
                  </a:lnTo>
                  <a:lnTo>
                    <a:pt x="39" y="54"/>
                  </a:lnTo>
                  <a:lnTo>
                    <a:pt x="19"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5" name="Google Shape;455;p3"/>
            <p:cNvSpPr/>
            <p:nvPr/>
          </p:nvSpPr>
          <p:spPr>
            <a:xfrm>
              <a:off x="1164" y="5175"/>
              <a:ext cx="99" cy="50"/>
            </a:xfrm>
            <a:custGeom>
              <a:rect b="b" l="l" r="r" t="t"/>
              <a:pathLst>
                <a:path extrusionOk="0" fill="none" h="21600" w="21596">
                  <a:moveTo>
                    <a:pt x="21596" y="21600"/>
                  </a:moveTo>
                  <a:cubicBezTo>
                    <a:pt x="9835" y="21600"/>
                    <a:pt x="236" y="12191"/>
                    <a:pt x="0" y="433"/>
                  </a:cubicBezTo>
                </a:path>
                <a:path extrusionOk="0" h="21600" w="21596">
                  <a:moveTo>
                    <a:pt x="21596" y="21600"/>
                  </a:moveTo>
                  <a:cubicBezTo>
                    <a:pt x="9835" y="21600"/>
                    <a:pt x="236" y="12191"/>
                    <a:pt x="0" y="433"/>
                  </a:cubicBezTo>
                  <a:lnTo>
                    <a:pt x="21596"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6" name="Google Shape;456;p3"/>
            <p:cNvSpPr/>
            <p:nvPr/>
          </p:nvSpPr>
          <p:spPr>
            <a:xfrm>
              <a:off x="1263" y="5225"/>
              <a:ext cx="83" cy="166"/>
            </a:xfrm>
            <a:custGeom>
              <a:rect b="b" l="l" r="r" t="t"/>
              <a:pathLst>
                <a:path extrusionOk="0" fill="none" h="21600" w="21859">
                  <a:moveTo>
                    <a:pt x="21859" y="21598"/>
                  </a:moveTo>
                  <a:cubicBezTo>
                    <a:pt x="21772" y="21599"/>
                    <a:pt x="21686" y="21599"/>
                    <a:pt x="21600" y="21600"/>
                  </a:cubicBezTo>
                  <a:cubicBezTo>
                    <a:pt x="9720" y="21600"/>
                    <a:pt x="71" y="12007"/>
                    <a:pt x="0" y="128"/>
                  </a:cubicBezTo>
                </a:path>
                <a:path extrusionOk="0" h="21600" w="21859">
                  <a:moveTo>
                    <a:pt x="21859" y="21598"/>
                  </a:moveTo>
                  <a:cubicBezTo>
                    <a:pt x="21772" y="21599"/>
                    <a:pt x="21686" y="21599"/>
                    <a:pt x="21600" y="21600"/>
                  </a:cubicBezTo>
                  <a:cubicBezTo>
                    <a:pt x="9720" y="21600"/>
                    <a:pt x="71" y="12007"/>
                    <a:pt x="0" y="128"/>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7" name="Google Shape;457;p3"/>
            <p:cNvSpPr/>
            <p:nvPr/>
          </p:nvSpPr>
          <p:spPr>
            <a:xfrm>
              <a:off x="1292" y="5373"/>
              <a:ext cx="55" cy="39"/>
            </a:xfrm>
            <a:custGeom>
              <a:rect b="b" l="l" r="r" t="t"/>
              <a:pathLst>
                <a:path extrusionOk="0" h="39" w="55">
                  <a:moveTo>
                    <a:pt x="55" y="20"/>
                  </a:moveTo>
                  <a:lnTo>
                    <a:pt x="0" y="0"/>
                  </a:lnTo>
                  <a:lnTo>
                    <a:pt x="15" y="20"/>
                  </a:lnTo>
                  <a:lnTo>
                    <a:pt x="0" y="39"/>
                  </a:lnTo>
                  <a:lnTo>
                    <a:pt x="55" y="2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58" name="Google Shape;458;p3"/>
            <p:cNvCxnSpPr/>
            <p:nvPr/>
          </p:nvCxnSpPr>
          <p:spPr>
            <a:xfrm rot="10800000">
              <a:off x="2952" y="1259"/>
              <a:ext cx="150" cy="178"/>
            </a:xfrm>
            <a:prstGeom prst="straightConnector1">
              <a:avLst/>
            </a:prstGeom>
            <a:noFill/>
            <a:ln cap="flat" cmpd="sng" w="9525">
              <a:solidFill>
                <a:srgbClr val="000000"/>
              </a:solidFill>
              <a:prstDash val="solid"/>
              <a:round/>
              <a:headEnd len="med" w="med" type="none"/>
              <a:tailEnd len="med" w="med" type="none"/>
            </a:ln>
          </p:spPr>
        </p:cxnSp>
        <p:sp>
          <p:nvSpPr>
            <p:cNvPr id="459" name="Google Shape;459;p3"/>
            <p:cNvSpPr/>
            <p:nvPr/>
          </p:nvSpPr>
          <p:spPr>
            <a:xfrm>
              <a:off x="2918" y="1228"/>
              <a:ext cx="63" cy="55"/>
            </a:xfrm>
            <a:custGeom>
              <a:rect b="b" l="l" r="r" t="t"/>
              <a:pathLst>
                <a:path extrusionOk="0" h="149" w="171">
                  <a:moveTo>
                    <a:pt x="159" y="0"/>
                  </a:moveTo>
                  <a:lnTo>
                    <a:pt x="171" y="15"/>
                  </a:lnTo>
                  <a:lnTo>
                    <a:pt x="12" y="149"/>
                  </a:lnTo>
                  <a:lnTo>
                    <a:pt x="0" y="134"/>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60" name="Google Shape;460;p3"/>
            <p:cNvCxnSpPr/>
            <p:nvPr/>
          </p:nvCxnSpPr>
          <p:spPr>
            <a:xfrm>
              <a:off x="2918" y="1278"/>
              <a:ext cx="4" cy="5"/>
            </a:xfrm>
            <a:prstGeom prst="straightConnector1">
              <a:avLst/>
            </a:prstGeom>
            <a:noFill/>
            <a:ln cap="flat" cmpd="sng" w="9525">
              <a:solidFill>
                <a:srgbClr val="000000"/>
              </a:solidFill>
              <a:prstDash val="solid"/>
              <a:round/>
              <a:headEnd len="med" w="med" type="none"/>
              <a:tailEnd len="med" w="med" type="none"/>
            </a:ln>
          </p:spPr>
        </p:cxnSp>
        <p:sp>
          <p:nvSpPr>
            <p:cNvPr id="461" name="Google Shape;461;p3"/>
            <p:cNvSpPr/>
            <p:nvPr/>
          </p:nvSpPr>
          <p:spPr>
            <a:xfrm>
              <a:off x="2602" y="1441"/>
              <a:ext cx="389" cy="16"/>
            </a:xfrm>
            <a:custGeom>
              <a:rect b="b" l="l" r="r" t="t"/>
              <a:pathLst>
                <a:path extrusionOk="0" fill="none" h="21600" w="21607">
                  <a:moveTo>
                    <a:pt x="21606" y="21599"/>
                  </a:moveTo>
                  <a:cubicBezTo>
                    <a:pt x="21590" y="21599"/>
                    <a:pt x="21574" y="21599"/>
                    <a:pt x="21558" y="21600"/>
                  </a:cubicBezTo>
                  <a:cubicBezTo>
                    <a:pt x="10151" y="21600"/>
                    <a:pt x="711" y="12731"/>
                    <a:pt x="0" y="1346"/>
                  </a:cubicBezTo>
                </a:path>
                <a:path extrusionOk="0" h="21600" w="21607">
                  <a:moveTo>
                    <a:pt x="21606" y="21599"/>
                  </a:moveTo>
                  <a:cubicBezTo>
                    <a:pt x="21590" y="21599"/>
                    <a:pt x="21574" y="21599"/>
                    <a:pt x="21558" y="21600"/>
                  </a:cubicBezTo>
                  <a:cubicBezTo>
                    <a:pt x="10151" y="21600"/>
                    <a:pt x="711" y="12731"/>
                    <a:pt x="0" y="1346"/>
                  </a:cubicBezTo>
                  <a:lnTo>
                    <a:pt x="21558"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2" name="Google Shape;462;p3"/>
            <p:cNvSpPr/>
            <p:nvPr/>
          </p:nvSpPr>
          <p:spPr>
            <a:xfrm>
              <a:off x="2991" y="1308"/>
              <a:ext cx="94" cy="149"/>
            </a:xfrm>
            <a:custGeom>
              <a:rect b="b" l="l" r="r" t="t"/>
              <a:pathLst>
                <a:path extrusionOk="0" fill="none" h="21600" w="21600">
                  <a:moveTo>
                    <a:pt x="21599" y="142"/>
                  </a:moveTo>
                  <a:cubicBezTo>
                    <a:pt x="21520" y="12016"/>
                    <a:pt x="11873" y="21599"/>
                    <a:pt x="0" y="21600"/>
                  </a:cubicBezTo>
                </a:path>
                <a:path extrusionOk="0" h="21600" w="21600">
                  <a:moveTo>
                    <a:pt x="21599" y="142"/>
                  </a:moveTo>
                  <a:cubicBezTo>
                    <a:pt x="21520" y="12016"/>
                    <a:pt x="11873"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3" name="Google Shape;463;p3"/>
            <p:cNvSpPr/>
            <p:nvPr/>
          </p:nvSpPr>
          <p:spPr>
            <a:xfrm>
              <a:off x="2935" y="1097"/>
              <a:ext cx="150" cy="212"/>
            </a:xfrm>
            <a:custGeom>
              <a:rect b="b" l="l" r="r" t="t"/>
              <a:pathLst>
                <a:path extrusionOk="0" fill="none" h="21701" w="21600">
                  <a:moveTo>
                    <a:pt x="143" y="0"/>
                  </a:moveTo>
                  <a:cubicBezTo>
                    <a:pt x="12016" y="79"/>
                    <a:pt x="21600" y="9726"/>
                    <a:pt x="21600" y="21600"/>
                  </a:cubicBezTo>
                  <a:cubicBezTo>
                    <a:pt x="21600" y="21633"/>
                    <a:pt x="21599" y="21667"/>
                    <a:pt x="21599" y="21700"/>
                  </a:cubicBezTo>
                </a:path>
                <a:path extrusionOk="0" h="21701" w="21600">
                  <a:moveTo>
                    <a:pt x="143" y="0"/>
                  </a:moveTo>
                  <a:cubicBezTo>
                    <a:pt x="12016" y="79"/>
                    <a:pt x="21600" y="9726"/>
                    <a:pt x="21600" y="21600"/>
                  </a:cubicBezTo>
                  <a:cubicBezTo>
                    <a:pt x="21600" y="21633"/>
                    <a:pt x="21599" y="21667"/>
                    <a:pt x="21599" y="21700"/>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4" name="Google Shape;464;p3"/>
            <p:cNvSpPr/>
            <p:nvPr/>
          </p:nvSpPr>
          <p:spPr>
            <a:xfrm>
              <a:off x="2929" y="1059"/>
              <a:ext cx="7" cy="76"/>
            </a:xfrm>
            <a:custGeom>
              <a:rect b="b" l="l" r="r" t="t"/>
              <a:pathLst>
                <a:path extrusionOk="0" h="204" w="19">
                  <a:moveTo>
                    <a:pt x="0" y="0"/>
                  </a:moveTo>
                  <a:lnTo>
                    <a:pt x="19" y="0"/>
                  </a:lnTo>
                  <a:lnTo>
                    <a:pt x="19" y="204"/>
                  </a:lnTo>
                  <a:lnTo>
                    <a:pt x="0" y="204"/>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65" name="Google Shape;465;p3"/>
            <p:cNvCxnSpPr/>
            <p:nvPr/>
          </p:nvCxnSpPr>
          <p:spPr>
            <a:xfrm>
              <a:off x="2929" y="1135"/>
              <a:ext cx="7" cy="1"/>
            </a:xfrm>
            <a:prstGeom prst="straightConnector1">
              <a:avLst/>
            </a:prstGeom>
            <a:noFill/>
            <a:ln cap="flat" cmpd="sng" w="9525">
              <a:solidFill>
                <a:srgbClr val="000000"/>
              </a:solidFill>
              <a:prstDash val="solid"/>
              <a:round/>
              <a:headEnd len="med" w="med" type="none"/>
              <a:tailEnd len="med" w="med" type="none"/>
            </a:ln>
          </p:spPr>
        </p:cxnSp>
        <p:cxnSp>
          <p:nvCxnSpPr>
            <p:cNvPr id="466" name="Google Shape;466;p3"/>
            <p:cNvCxnSpPr/>
            <p:nvPr/>
          </p:nvCxnSpPr>
          <p:spPr>
            <a:xfrm rot="10800000">
              <a:off x="1560" y="2818"/>
              <a:ext cx="90" cy="95"/>
            </a:xfrm>
            <a:prstGeom prst="straightConnector1">
              <a:avLst/>
            </a:prstGeom>
            <a:noFill/>
            <a:ln cap="flat" cmpd="sng" w="9525">
              <a:solidFill>
                <a:srgbClr val="000000"/>
              </a:solidFill>
              <a:prstDash val="solid"/>
              <a:round/>
              <a:headEnd len="med" w="med" type="none"/>
              <a:tailEnd len="med" w="med" type="none"/>
            </a:ln>
          </p:spPr>
        </p:cxnSp>
        <p:sp>
          <p:nvSpPr>
            <p:cNvPr id="467" name="Google Shape;467;p3"/>
            <p:cNvSpPr/>
            <p:nvPr/>
          </p:nvSpPr>
          <p:spPr>
            <a:xfrm>
              <a:off x="1527" y="2786"/>
              <a:ext cx="61" cy="59"/>
            </a:xfrm>
            <a:custGeom>
              <a:rect b="b" l="l" r="r" t="t"/>
              <a:pathLst>
                <a:path extrusionOk="0" h="157" w="163">
                  <a:moveTo>
                    <a:pt x="151" y="0"/>
                  </a:moveTo>
                  <a:lnTo>
                    <a:pt x="163" y="15"/>
                  </a:lnTo>
                  <a:lnTo>
                    <a:pt x="13" y="157"/>
                  </a:lnTo>
                  <a:lnTo>
                    <a:pt x="0" y="142"/>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68" name="Google Shape;468;p3"/>
            <p:cNvCxnSpPr/>
            <p:nvPr/>
          </p:nvCxnSpPr>
          <p:spPr>
            <a:xfrm>
              <a:off x="1527" y="2839"/>
              <a:ext cx="5" cy="6"/>
            </a:xfrm>
            <a:prstGeom prst="straightConnector1">
              <a:avLst/>
            </a:prstGeom>
            <a:noFill/>
            <a:ln cap="flat" cmpd="sng" w="9525">
              <a:solidFill>
                <a:srgbClr val="000000"/>
              </a:solidFill>
              <a:prstDash val="solid"/>
              <a:round/>
              <a:headEnd len="med" w="med" type="none"/>
              <a:tailEnd len="med" w="med" type="none"/>
            </a:ln>
          </p:spPr>
        </p:cxnSp>
        <p:sp>
          <p:nvSpPr>
            <p:cNvPr id="469" name="Google Shape;469;p3"/>
            <p:cNvSpPr/>
            <p:nvPr/>
          </p:nvSpPr>
          <p:spPr>
            <a:xfrm>
              <a:off x="1332" y="2924"/>
              <a:ext cx="245" cy="10"/>
            </a:xfrm>
            <a:custGeom>
              <a:rect b="b" l="l" r="r" t="t"/>
              <a:pathLst>
                <a:path extrusionOk="0" fill="none" h="21600" w="21676">
                  <a:moveTo>
                    <a:pt x="21675" y="21599"/>
                  </a:moveTo>
                  <a:cubicBezTo>
                    <a:pt x="21650" y="21599"/>
                    <a:pt x="21625" y="21599"/>
                    <a:pt x="21600" y="21600"/>
                  </a:cubicBezTo>
                  <a:cubicBezTo>
                    <a:pt x="9670" y="21600"/>
                    <a:pt x="0" y="11929"/>
                    <a:pt x="0" y="0"/>
                  </a:cubicBezTo>
                </a:path>
                <a:path extrusionOk="0" h="21600" w="21676">
                  <a:moveTo>
                    <a:pt x="21675" y="21599"/>
                  </a:moveTo>
                  <a:cubicBezTo>
                    <a:pt x="21650" y="21599"/>
                    <a:pt x="21625" y="21599"/>
                    <a:pt x="21600" y="21600"/>
                  </a:cubicBez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0" name="Google Shape;470;p3"/>
            <p:cNvSpPr/>
            <p:nvPr/>
          </p:nvSpPr>
          <p:spPr>
            <a:xfrm>
              <a:off x="1576" y="2829"/>
              <a:ext cx="88" cy="104"/>
            </a:xfrm>
            <a:custGeom>
              <a:rect b="b" l="l" r="r" t="t"/>
              <a:pathLst>
                <a:path extrusionOk="0" fill="none" h="21599" w="21599">
                  <a:moveTo>
                    <a:pt x="21599" y="205"/>
                  </a:moveTo>
                  <a:cubicBezTo>
                    <a:pt x="21487" y="11960"/>
                    <a:pt x="11995" y="21467"/>
                    <a:pt x="240" y="21598"/>
                  </a:cubicBezTo>
                </a:path>
                <a:path extrusionOk="0" h="21599" w="21599">
                  <a:moveTo>
                    <a:pt x="21599" y="205"/>
                  </a:moveTo>
                  <a:cubicBezTo>
                    <a:pt x="21487" y="11960"/>
                    <a:pt x="11995" y="21467"/>
                    <a:pt x="240" y="21598"/>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1" name="Google Shape;471;p3"/>
            <p:cNvSpPr/>
            <p:nvPr/>
          </p:nvSpPr>
          <p:spPr>
            <a:xfrm>
              <a:off x="1565" y="2724"/>
              <a:ext cx="99" cy="106"/>
            </a:xfrm>
            <a:custGeom>
              <a:rect b="b" l="l" r="r" t="t"/>
              <a:pathLst>
                <a:path extrusionOk="0" fill="none" h="21803" w="21600">
                  <a:moveTo>
                    <a:pt x="217" y="0"/>
                  </a:moveTo>
                  <a:cubicBezTo>
                    <a:pt x="12061" y="119"/>
                    <a:pt x="21600" y="9754"/>
                    <a:pt x="21600" y="21599"/>
                  </a:cubicBezTo>
                  <a:cubicBezTo>
                    <a:pt x="21600" y="21667"/>
                    <a:pt x="21599" y="21735"/>
                    <a:pt x="21599" y="21803"/>
                  </a:cubicBezTo>
                </a:path>
                <a:path extrusionOk="0" h="21803" w="21600">
                  <a:moveTo>
                    <a:pt x="217" y="0"/>
                  </a:moveTo>
                  <a:cubicBezTo>
                    <a:pt x="12061" y="119"/>
                    <a:pt x="21600" y="9754"/>
                    <a:pt x="21600" y="21599"/>
                  </a:cubicBezTo>
                  <a:cubicBezTo>
                    <a:pt x="21600" y="21667"/>
                    <a:pt x="21599" y="21735"/>
                    <a:pt x="21599" y="21803"/>
                  </a:cubicBezTo>
                  <a:lnTo>
                    <a:pt x="0" y="21599"/>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2" name="Google Shape;472;p3"/>
            <p:cNvSpPr/>
            <p:nvPr/>
          </p:nvSpPr>
          <p:spPr>
            <a:xfrm>
              <a:off x="1559" y="2686"/>
              <a:ext cx="7" cy="76"/>
            </a:xfrm>
            <a:custGeom>
              <a:rect b="b" l="l" r="r" t="t"/>
              <a:pathLst>
                <a:path extrusionOk="0" h="205" w="19">
                  <a:moveTo>
                    <a:pt x="0" y="0"/>
                  </a:moveTo>
                  <a:lnTo>
                    <a:pt x="19" y="0"/>
                  </a:lnTo>
                  <a:lnTo>
                    <a:pt x="19"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73" name="Google Shape;473;p3"/>
            <p:cNvCxnSpPr/>
            <p:nvPr/>
          </p:nvCxnSpPr>
          <p:spPr>
            <a:xfrm>
              <a:off x="1559" y="2762"/>
              <a:ext cx="7" cy="1"/>
            </a:xfrm>
            <a:prstGeom prst="straightConnector1">
              <a:avLst/>
            </a:prstGeom>
            <a:noFill/>
            <a:ln cap="flat" cmpd="sng" w="9525">
              <a:solidFill>
                <a:srgbClr val="000000"/>
              </a:solidFill>
              <a:prstDash val="solid"/>
              <a:round/>
              <a:headEnd len="med" w="med" type="none"/>
              <a:tailEnd len="med" w="med" type="none"/>
            </a:ln>
          </p:spPr>
        </p:cxnSp>
        <p:cxnSp>
          <p:nvCxnSpPr>
            <p:cNvPr id="474" name="Google Shape;474;p3"/>
            <p:cNvCxnSpPr/>
            <p:nvPr/>
          </p:nvCxnSpPr>
          <p:spPr>
            <a:xfrm rot="10800000">
              <a:off x="1605" y="3887"/>
              <a:ext cx="95" cy="94"/>
            </a:xfrm>
            <a:prstGeom prst="straightConnector1">
              <a:avLst/>
            </a:prstGeom>
            <a:noFill/>
            <a:ln cap="flat" cmpd="sng" w="9525">
              <a:solidFill>
                <a:srgbClr val="000000"/>
              </a:solidFill>
              <a:prstDash val="solid"/>
              <a:round/>
              <a:headEnd len="med" w="med" type="none"/>
              <a:tailEnd len="med" w="med" type="none"/>
            </a:ln>
          </p:spPr>
        </p:cxnSp>
        <p:sp>
          <p:nvSpPr>
            <p:cNvPr id="475" name="Google Shape;475;p3"/>
            <p:cNvSpPr/>
            <p:nvPr/>
          </p:nvSpPr>
          <p:spPr>
            <a:xfrm>
              <a:off x="1573" y="3854"/>
              <a:ext cx="59" cy="60"/>
            </a:xfrm>
            <a:custGeom>
              <a:rect b="b" l="l" r="r" t="t"/>
              <a:pathLst>
                <a:path extrusionOk="0" h="161" w="161">
                  <a:moveTo>
                    <a:pt x="146" y="0"/>
                  </a:moveTo>
                  <a:lnTo>
                    <a:pt x="161" y="15"/>
                  </a:lnTo>
                  <a:lnTo>
                    <a:pt x="14" y="161"/>
                  </a:lnTo>
                  <a:lnTo>
                    <a:pt x="0" y="14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76" name="Google Shape;476;p3"/>
            <p:cNvCxnSpPr/>
            <p:nvPr/>
          </p:nvCxnSpPr>
          <p:spPr>
            <a:xfrm>
              <a:off x="1573" y="3908"/>
              <a:ext cx="5" cy="6"/>
            </a:xfrm>
            <a:prstGeom prst="straightConnector1">
              <a:avLst/>
            </a:prstGeom>
            <a:noFill/>
            <a:ln cap="flat" cmpd="sng" w="9525">
              <a:solidFill>
                <a:srgbClr val="000000"/>
              </a:solidFill>
              <a:prstDash val="solid"/>
              <a:round/>
              <a:headEnd len="med" w="med" type="none"/>
              <a:tailEnd len="med" w="med" type="none"/>
            </a:ln>
          </p:spPr>
        </p:cxnSp>
        <p:sp>
          <p:nvSpPr>
            <p:cNvPr id="477" name="Google Shape;477;p3"/>
            <p:cNvSpPr/>
            <p:nvPr/>
          </p:nvSpPr>
          <p:spPr>
            <a:xfrm>
              <a:off x="1405" y="3992"/>
              <a:ext cx="245" cy="5"/>
            </a:xfrm>
            <a:custGeom>
              <a:rect b="b" l="l" r="r" t="t"/>
              <a:pathLst>
                <a:path extrusionOk="0" fill="none" h="21600" w="21151">
                  <a:moveTo>
                    <a:pt x="21150" y="21599"/>
                  </a:moveTo>
                  <a:cubicBezTo>
                    <a:pt x="21129" y="21599"/>
                    <a:pt x="21107" y="21599"/>
                    <a:pt x="21086" y="21600"/>
                  </a:cubicBezTo>
                  <a:cubicBezTo>
                    <a:pt x="10962" y="21600"/>
                    <a:pt x="2196" y="14568"/>
                    <a:pt x="0" y="4685"/>
                  </a:cubicBezTo>
                </a:path>
                <a:path extrusionOk="0" h="21600" w="21151">
                  <a:moveTo>
                    <a:pt x="21150" y="21599"/>
                  </a:moveTo>
                  <a:cubicBezTo>
                    <a:pt x="21129" y="21599"/>
                    <a:pt x="21107" y="21599"/>
                    <a:pt x="21086" y="21600"/>
                  </a:cubicBezTo>
                  <a:cubicBezTo>
                    <a:pt x="10962" y="21600"/>
                    <a:pt x="2196" y="14568"/>
                    <a:pt x="0" y="4685"/>
                  </a:cubicBezTo>
                  <a:lnTo>
                    <a:pt x="21086"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8" name="Google Shape;478;p3"/>
            <p:cNvSpPr/>
            <p:nvPr/>
          </p:nvSpPr>
          <p:spPr>
            <a:xfrm>
              <a:off x="1649" y="3864"/>
              <a:ext cx="49" cy="132"/>
            </a:xfrm>
            <a:custGeom>
              <a:rect b="b" l="l" r="r" t="t"/>
              <a:pathLst>
                <a:path extrusionOk="0" fill="none" h="21596" w="21599">
                  <a:moveTo>
                    <a:pt x="21599" y="159"/>
                  </a:moveTo>
                  <a:cubicBezTo>
                    <a:pt x="21513" y="11858"/>
                    <a:pt x="12127" y="21362"/>
                    <a:pt x="429" y="21595"/>
                  </a:cubicBezTo>
                </a:path>
                <a:path extrusionOk="0" h="21596" w="21599">
                  <a:moveTo>
                    <a:pt x="21599" y="159"/>
                  </a:moveTo>
                  <a:cubicBezTo>
                    <a:pt x="21513" y="11858"/>
                    <a:pt x="12127" y="21362"/>
                    <a:pt x="429" y="21595"/>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9" name="Google Shape;479;p3"/>
            <p:cNvSpPr/>
            <p:nvPr/>
          </p:nvSpPr>
          <p:spPr>
            <a:xfrm>
              <a:off x="1610" y="3792"/>
              <a:ext cx="89" cy="73"/>
            </a:xfrm>
            <a:custGeom>
              <a:rect b="b" l="l" r="r" t="t"/>
              <a:pathLst>
                <a:path extrusionOk="0" fill="none" h="21894" w="21600">
                  <a:moveTo>
                    <a:pt x="243" y="0"/>
                  </a:moveTo>
                  <a:cubicBezTo>
                    <a:pt x="12077" y="134"/>
                    <a:pt x="21600" y="9764"/>
                    <a:pt x="21600" y="21599"/>
                  </a:cubicBezTo>
                  <a:cubicBezTo>
                    <a:pt x="21600" y="21697"/>
                    <a:pt x="21599" y="21795"/>
                    <a:pt x="21597" y="21893"/>
                  </a:cubicBezTo>
                </a:path>
                <a:path extrusionOk="0" h="21894" w="21600">
                  <a:moveTo>
                    <a:pt x="243" y="0"/>
                  </a:moveTo>
                  <a:cubicBezTo>
                    <a:pt x="12077" y="134"/>
                    <a:pt x="21600" y="9764"/>
                    <a:pt x="21600" y="21599"/>
                  </a:cubicBezTo>
                  <a:cubicBezTo>
                    <a:pt x="21600" y="21697"/>
                    <a:pt x="21599" y="21795"/>
                    <a:pt x="21597" y="21893"/>
                  </a:cubicBezTo>
                  <a:lnTo>
                    <a:pt x="0" y="21599"/>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0" name="Google Shape;480;p3"/>
            <p:cNvSpPr/>
            <p:nvPr/>
          </p:nvSpPr>
          <p:spPr>
            <a:xfrm>
              <a:off x="1581" y="3758"/>
              <a:ext cx="54" cy="63"/>
            </a:xfrm>
            <a:custGeom>
              <a:rect b="b" l="l" r="r" t="t"/>
              <a:pathLst>
                <a:path extrusionOk="0" h="171" w="144">
                  <a:moveTo>
                    <a:pt x="129" y="0"/>
                  </a:moveTo>
                  <a:lnTo>
                    <a:pt x="144" y="12"/>
                  </a:lnTo>
                  <a:lnTo>
                    <a:pt x="14" y="171"/>
                  </a:lnTo>
                  <a:lnTo>
                    <a:pt x="0" y="15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81" name="Google Shape;481;p3"/>
            <p:cNvCxnSpPr/>
            <p:nvPr/>
          </p:nvCxnSpPr>
          <p:spPr>
            <a:xfrm>
              <a:off x="1581" y="3817"/>
              <a:ext cx="5" cy="4"/>
            </a:xfrm>
            <a:prstGeom prst="straightConnector1">
              <a:avLst/>
            </a:prstGeom>
            <a:noFill/>
            <a:ln cap="flat" cmpd="sng" w="9525">
              <a:solidFill>
                <a:srgbClr val="000000"/>
              </a:solidFill>
              <a:prstDash val="solid"/>
              <a:round/>
              <a:headEnd len="med" w="med" type="none"/>
              <a:tailEnd len="med" w="med" type="none"/>
            </a:ln>
          </p:spPr>
        </p:cxnSp>
        <p:cxnSp>
          <p:nvCxnSpPr>
            <p:cNvPr id="482" name="Google Shape;482;p3"/>
            <p:cNvCxnSpPr/>
            <p:nvPr/>
          </p:nvCxnSpPr>
          <p:spPr>
            <a:xfrm rot="10800000">
              <a:off x="1532" y="4981"/>
              <a:ext cx="112" cy="112"/>
            </a:xfrm>
            <a:prstGeom prst="straightConnector1">
              <a:avLst/>
            </a:prstGeom>
            <a:noFill/>
            <a:ln cap="flat" cmpd="sng" w="9525">
              <a:solidFill>
                <a:srgbClr val="000000"/>
              </a:solidFill>
              <a:prstDash val="solid"/>
              <a:round/>
              <a:headEnd len="med" w="med" type="none"/>
              <a:tailEnd len="med" w="med" type="none"/>
            </a:ln>
          </p:spPr>
        </p:cxnSp>
        <p:sp>
          <p:nvSpPr>
            <p:cNvPr id="483" name="Google Shape;483;p3"/>
            <p:cNvSpPr/>
            <p:nvPr/>
          </p:nvSpPr>
          <p:spPr>
            <a:xfrm>
              <a:off x="1500" y="4949"/>
              <a:ext cx="59" cy="59"/>
            </a:xfrm>
            <a:custGeom>
              <a:rect b="b" l="l" r="r" t="t"/>
              <a:pathLst>
                <a:path extrusionOk="0" h="161" w="161">
                  <a:moveTo>
                    <a:pt x="146" y="0"/>
                  </a:moveTo>
                  <a:lnTo>
                    <a:pt x="161" y="15"/>
                  </a:lnTo>
                  <a:lnTo>
                    <a:pt x="15" y="161"/>
                  </a:lnTo>
                  <a:lnTo>
                    <a:pt x="0" y="14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84" name="Google Shape;484;p3"/>
            <p:cNvCxnSpPr/>
            <p:nvPr/>
          </p:nvCxnSpPr>
          <p:spPr>
            <a:xfrm>
              <a:off x="1500" y="5003"/>
              <a:ext cx="5" cy="5"/>
            </a:xfrm>
            <a:prstGeom prst="straightConnector1">
              <a:avLst/>
            </a:prstGeom>
            <a:noFill/>
            <a:ln cap="flat" cmpd="sng" w="9525">
              <a:solidFill>
                <a:srgbClr val="000000"/>
              </a:solidFill>
              <a:prstDash val="solid"/>
              <a:round/>
              <a:headEnd len="med" w="med" type="none"/>
              <a:tailEnd len="med" w="med" type="none"/>
            </a:ln>
          </p:spPr>
        </p:cxnSp>
        <p:sp>
          <p:nvSpPr>
            <p:cNvPr id="485" name="Google Shape;485;p3"/>
            <p:cNvSpPr/>
            <p:nvPr/>
          </p:nvSpPr>
          <p:spPr>
            <a:xfrm>
              <a:off x="1332" y="5109"/>
              <a:ext cx="206" cy="11"/>
            </a:xfrm>
            <a:custGeom>
              <a:rect b="b" l="l" r="r" t="t"/>
              <a:pathLst>
                <a:path extrusionOk="0" fill="none" h="21600" w="21692">
                  <a:moveTo>
                    <a:pt x="21691" y="21599"/>
                  </a:moveTo>
                  <a:cubicBezTo>
                    <a:pt x="21661" y="21599"/>
                    <a:pt x="21630" y="21599"/>
                    <a:pt x="21600" y="21600"/>
                  </a:cubicBezTo>
                  <a:cubicBezTo>
                    <a:pt x="9670" y="21600"/>
                    <a:pt x="0" y="11929"/>
                    <a:pt x="0" y="0"/>
                  </a:cubicBezTo>
                </a:path>
                <a:path extrusionOk="0" h="21600" w="21692">
                  <a:moveTo>
                    <a:pt x="21691" y="21599"/>
                  </a:moveTo>
                  <a:cubicBezTo>
                    <a:pt x="21661" y="21599"/>
                    <a:pt x="21630" y="21599"/>
                    <a:pt x="21600" y="21600"/>
                  </a:cubicBez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6" name="Google Shape;486;p3"/>
            <p:cNvSpPr/>
            <p:nvPr/>
          </p:nvSpPr>
          <p:spPr>
            <a:xfrm>
              <a:off x="1537" y="4953"/>
              <a:ext cx="88" cy="166"/>
            </a:xfrm>
            <a:custGeom>
              <a:rect b="b" l="l" r="r" t="t"/>
              <a:pathLst>
                <a:path extrusionOk="0" fill="none" h="21599" w="21600">
                  <a:moveTo>
                    <a:pt x="21600" y="0"/>
                  </a:moveTo>
                  <a:cubicBezTo>
                    <a:pt x="21600" y="11834"/>
                    <a:pt x="12076" y="21465"/>
                    <a:pt x="242" y="21598"/>
                  </a:cubicBezTo>
                </a:path>
                <a:path extrusionOk="0" h="21599" w="21600">
                  <a:moveTo>
                    <a:pt x="21600" y="0"/>
                  </a:moveTo>
                  <a:cubicBezTo>
                    <a:pt x="21600" y="11834"/>
                    <a:pt x="12076" y="21465"/>
                    <a:pt x="242" y="21598"/>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7" name="Google Shape;487;p3"/>
            <p:cNvSpPr/>
            <p:nvPr/>
          </p:nvSpPr>
          <p:spPr>
            <a:xfrm>
              <a:off x="1576" y="4871"/>
              <a:ext cx="49" cy="82"/>
            </a:xfrm>
            <a:custGeom>
              <a:rect b="b" l="l" r="r" t="t"/>
              <a:pathLst>
                <a:path extrusionOk="0" fill="none" h="21596" w="21600">
                  <a:moveTo>
                    <a:pt x="437" y="0"/>
                  </a:moveTo>
                  <a:cubicBezTo>
                    <a:pt x="12194" y="238"/>
                    <a:pt x="21600" y="9837"/>
                    <a:pt x="21600" y="21596"/>
                  </a:cubicBezTo>
                </a:path>
                <a:path extrusionOk="0" h="21596" w="21600">
                  <a:moveTo>
                    <a:pt x="437" y="0"/>
                  </a:moveTo>
                  <a:cubicBezTo>
                    <a:pt x="12194" y="238"/>
                    <a:pt x="21600" y="9837"/>
                    <a:pt x="21600" y="21596"/>
                  </a:cubicBezTo>
                  <a:lnTo>
                    <a:pt x="0" y="21596"/>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8" name="Google Shape;488;p3"/>
            <p:cNvSpPr/>
            <p:nvPr/>
          </p:nvSpPr>
          <p:spPr>
            <a:xfrm>
              <a:off x="1541" y="4845"/>
              <a:ext cx="69" cy="45"/>
            </a:xfrm>
            <a:custGeom>
              <a:rect b="b" l="l" r="r" t="t"/>
              <a:pathLst>
                <a:path extrusionOk="0" h="121" w="186">
                  <a:moveTo>
                    <a:pt x="176" y="0"/>
                  </a:moveTo>
                  <a:lnTo>
                    <a:pt x="186" y="17"/>
                  </a:lnTo>
                  <a:lnTo>
                    <a:pt x="10" y="121"/>
                  </a:lnTo>
                  <a:lnTo>
                    <a:pt x="0" y="1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89" name="Google Shape;489;p3"/>
            <p:cNvCxnSpPr/>
            <p:nvPr/>
          </p:nvCxnSpPr>
          <p:spPr>
            <a:xfrm>
              <a:off x="3634" y="12778"/>
              <a:ext cx="10" cy="16"/>
            </a:xfrm>
            <a:prstGeom prst="straightConnector1">
              <a:avLst/>
            </a:prstGeom>
            <a:noFill/>
            <a:ln cap="flat" cmpd="sng" w="9525">
              <a:solidFill>
                <a:srgbClr val="000000"/>
              </a:solidFill>
              <a:prstDash val="solid"/>
              <a:round/>
              <a:headEnd len="med" w="med" type="none"/>
              <a:tailEnd len="med" w="med" type="none"/>
            </a:ln>
          </p:spPr>
        </p:cxn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4"/>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495" name="Google Shape;495;p4"/>
          <p:cNvGrpSpPr/>
          <p:nvPr/>
        </p:nvGrpSpPr>
        <p:grpSpPr>
          <a:xfrm>
            <a:off x="152400" y="228600"/>
            <a:ext cx="6811963" cy="8718550"/>
            <a:chOff x="96" y="144"/>
            <a:chExt cx="4291" cy="5492"/>
          </a:xfrm>
        </p:grpSpPr>
        <p:sp>
          <p:nvSpPr>
            <p:cNvPr id="496" name="Google Shape;496;p4"/>
            <p:cNvSpPr/>
            <p:nvPr/>
          </p:nvSpPr>
          <p:spPr>
            <a:xfrm>
              <a:off x="96" y="144"/>
              <a:ext cx="3938" cy="549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497" name="Google Shape;497;p4"/>
            <p:cNvGrpSpPr/>
            <p:nvPr/>
          </p:nvGrpSpPr>
          <p:grpSpPr>
            <a:xfrm>
              <a:off x="123" y="171"/>
              <a:ext cx="4264" cy="5273"/>
              <a:chOff x="123" y="171"/>
              <a:chExt cx="4264" cy="5273"/>
            </a:xfrm>
          </p:grpSpPr>
          <p:sp>
            <p:nvSpPr>
              <p:cNvPr id="498" name="Google Shape;498;p4"/>
              <p:cNvSpPr/>
              <p:nvPr/>
            </p:nvSpPr>
            <p:spPr>
              <a:xfrm>
                <a:off x="123" y="4386"/>
                <a:ext cx="1824" cy="1030"/>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9" name="Google Shape;499;p4"/>
              <p:cNvSpPr/>
              <p:nvPr/>
            </p:nvSpPr>
            <p:spPr>
              <a:xfrm>
                <a:off x="123" y="2241"/>
                <a:ext cx="1824" cy="1029"/>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0" name="Google Shape;500;p4"/>
              <p:cNvSpPr/>
              <p:nvPr/>
            </p:nvSpPr>
            <p:spPr>
              <a:xfrm>
                <a:off x="123" y="3313"/>
                <a:ext cx="1824" cy="1030"/>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1" name="Google Shape;501;p4"/>
              <p:cNvSpPr/>
              <p:nvPr/>
            </p:nvSpPr>
            <p:spPr>
              <a:xfrm>
                <a:off x="543" y="325"/>
                <a:ext cx="3160" cy="1785"/>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2" name="Google Shape;502;p4"/>
              <p:cNvSpPr/>
              <p:nvPr/>
            </p:nvSpPr>
            <p:spPr>
              <a:xfrm>
                <a:off x="1809" y="3908"/>
                <a:ext cx="63"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3" name="Google Shape;503;p4"/>
              <p:cNvSpPr/>
              <p:nvPr/>
            </p:nvSpPr>
            <p:spPr>
              <a:xfrm>
                <a:off x="1355" y="3779"/>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504" name="Google Shape;504;p4"/>
              <p:cNvSpPr/>
              <p:nvPr/>
            </p:nvSpPr>
            <p:spPr>
              <a:xfrm>
                <a:off x="1353" y="3908"/>
                <a:ext cx="63"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5" name="Google Shape;505;p4"/>
              <p:cNvSpPr/>
              <p:nvPr/>
            </p:nvSpPr>
            <p:spPr>
              <a:xfrm>
                <a:off x="1045" y="3779"/>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506" name="Google Shape;506;p4"/>
              <p:cNvSpPr/>
              <p:nvPr/>
            </p:nvSpPr>
            <p:spPr>
              <a:xfrm>
                <a:off x="1199" y="3908"/>
                <a:ext cx="63"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7" name="Google Shape;507;p4"/>
              <p:cNvSpPr/>
              <p:nvPr/>
            </p:nvSpPr>
            <p:spPr>
              <a:xfrm>
                <a:off x="745" y="3779"/>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508" name="Google Shape;508;p4"/>
              <p:cNvSpPr/>
              <p:nvPr/>
            </p:nvSpPr>
            <p:spPr>
              <a:xfrm>
                <a:off x="1045" y="3908"/>
                <a:ext cx="63" cy="64"/>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509" name="Google Shape;509;p4"/>
              <p:cNvCxnSpPr/>
              <p:nvPr/>
            </p:nvCxnSpPr>
            <p:spPr>
              <a:xfrm>
                <a:off x="1045" y="3908"/>
                <a:ext cx="63" cy="64"/>
              </a:xfrm>
              <a:prstGeom prst="straightConnector1">
                <a:avLst/>
              </a:prstGeom>
              <a:noFill/>
              <a:ln cap="flat" cmpd="sng" w="9525">
                <a:solidFill>
                  <a:srgbClr val="000000"/>
                </a:solidFill>
                <a:prstDash val="solid"/>
                <a:round/>
                <a:headEnd len="med" w="med" type="none"/>
                <a:tailEnd len="med" w="med" type="none"/>
              </a:ln>
            </p:spPr>
          </p:cxnSp>
          <p:cxnSp>
            <p:nvCxnSpPr>
              <p:cNvPr id="510" name="Google Shape;510;p4"/>
              <p:cNvCxnSpPr/>
              <p:nvPr/>
            </p:nvCxnSpPr>
            <p:spPr>
              <a:xfrm flipH="1" rot="10800000">
                <a:off x="1045" y="3908"/>
                <a:ext cx="63" cy="64"/>
              </a:xfrm>
              <a:prstGeom prst="straightConnector1">
                <a:avLst/>
              </a:prstGeom>
              <a:noFill/>
              <a:ln cap="flat" cmpd="sng" w="9525">
                <a:solidFill>
                  <a:srgbClr val="000000"/>
                </a:solidFill>
                <a:prstDash val="solid"/>
                <a:round/>
                <a:headEnd len="med" w="med" type="none"/>
                <a:tailEnd len="med" w="med" type="none"/>
              </a:ln>
            </p:spPr>
          </p:cxnSp>
          <p:sp>
            <p:nvSpPr>
              <p:cNvPr id="511" name="Google Shape;511;p4"/>
              <p:cNvSpPr/>
              <p:nvPr/>
            </p:nvSpPr>
            <p:spPr>
              <a:xfrm>
                <a:off x="1507" y="3779"/>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512" name="Google Shape;512;p4"/>
              <p:cNvSpPr/>
              <p:nvPr/>
            </p:nvSpPr>
            <p:spPr>
              <a:xfrm>
                <a:off x="891" y="3908"/>
                <a:ext cx="63" cy="64"/>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3" name="Google Shape;513;p4"/>
              <p:cNvSpPr/>
              <p:nvPr/>
            </p:nvSpPr>
            <p:spPr>
              <a:xfrm>
                <a:off x="1199" y="3691"/>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514" name="Google Shape;514;p4"/>
              <p:cNvSpPr/>
              <p:nvPr/>
            </p:nvSpPr>
            <p:spPr>
              <a:xfrm>
                <a:off x="737" y="3908"/>
                <a:ext cx="63"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5" name="Google Shape;515;p4"/>
              <p:cNvSpPr/>
              <p:nvPr/>
            </p:nvSpPr>
            <p:spPr>
              <a:xfrm>
                <a:off x="896" y="3691"/>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516" name="Google Shape;516;p4"/>
              <p:cNvSpPr/>
              <p:nvPr/>
            </p:nvSpPr>
            <p:spPr>
              <a:xfrm>
                <a:off x="583" y="3908"/>
                <a:ext cx="63"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7" name="Google Shape;517;p4"/>
              <p:cNvSpPr/>
              <p:nvPr/>
            </p:nvSpPr>
            <p:spPr>
              <a:xfrm>
                <a:off x="588" y="3779"/>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518" name="Google Shape;518;p4"/>
              <p:cNvSpPr/>
              <p:nvPr/>
            </p:nvSpPr>
            <p:spPr>
              <a:xfrm>
                <a:off x="1045" y="4002"/>
                <a:ext cx="63"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9" name="Google Shape;519;p4"/>
              <p:cNvSpPr/>
              <p:nvPr/>
            </p:nvSpPr>
            <p:spPr>
              <a:xfrm>
                <a:off x="1815" y="3691"/>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520" name="Google Shape;520;p4"/>
              <p:cNvSpPr/>
              <p:nvPr/>
            </p:nvSpPr>
            <p:spPr>
              <a:xfrm>
                <a:off x="1039" y="4134"/>
                <a:ext cx="63" cy="63"/>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1" name="Google Shape;521;p4"/>
              <p:cNvSpPr/>
              <p:nvPr/>
            </p:nvSpPr>
            <p:spPr>
              <a:xfrm>
                <a:off x="357" y="3691"/>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522" name="Google Shape;522;p4"/>
              <p:cNvSpPr/>
              <p:nvPr/>
            </p:nvSpPr>
            <p:spPr>
              <a:xfrm>
                <a:off x="1507" y="4024"/>
                <a:ext cx="63"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3" name="Google Shape;523;p4"/>
              <p:cNvSpPr/>
              <p:nvPr/>
            </p:nvSpPr>
            <p:spPr>
              <a:xfrm>
                <a:off x="1408" y="3460"/>
                <a:ext cx="155"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524" name="Google Shape;524;p4"/>
              <p:cNvSpPr/>
              <p:nvPr/>
            </p:nvSpPr>
            <p:spPr>
              <a:xfrm>
                <a:off x="429" y="3958"/>
                <a:ext cx="63"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5" name="Google Shape;525;p4"/>
              <p:cNvSpPr/>
              <p:nvPr/>
            </p:nvSpPr>
            <p:spPr>
              <a:xfrm>
                <a:off x="695" y="3449"/>
                <a:ext cx="16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526" name="Google Shape;526;p4"/>
              <p:cNvSpPr/>
              <p:nvPr/>
            </p:nvSpPr>
            <p:spPr>
              <a:xfrm>
                <a:off x="1809" y="4981"/>
                <a:ext cx="63"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7" name="Google Shape;527;p4"/>
              <p:cNvSpPr/>
              <p:nvPr/>
            </p:nvSpPr>
            <p:spPr>
              <a:xfrm>
                <a:off x="1355" y="4852"/>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528" name="Google Shape;528;p4"/>
              <p:cNvSpPr/>
              <p:nvPr/>
            </p:nvSpPr>
            <p:spPr>
              <a:xfrm>
                <a:off x="1353" y="4981"/>
                <a:ext cx="63"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9" name="Google Shape;529;p4"/>
              <p:cNvSpPr/>
              <p:nvPr/>
            </p:nvSpPr>
            <p:spPr>
              <a:xfrm>
                <a:off x="1045" y="4852"/>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530" name="Google Shape;530;p4"/>
              <p:cNvSpPr/>
              <p:nvPr/>
            </p:nvSpPr>
            <p:spPr>
              <a:xfrm>
                <a:off x="1199" y="4981"/>
                <a:ext cx="63"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1" name="Google Shape;531;p4"/>
              <p:cNvSpPr/>
              <p:nvPr/>
            </p:nvSpPr>
            <p:spPr>
              <a:xfrm>
                <a:off x="745" y="4852"/>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532" name="Google Shape;532;p4"/>
              <p:cNvSpPr/>
              <p:nvPr/>
            </p:nvSpPr>
            <p:spPr>
              <a:xfrm>
                <a:off x="1045" y="4981"/>
                <a:ext cx="63" cy="63"/>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533" name="Google Shape;533;p4"/>
              <p:cNvCxnSpPr/>
              <p:nvPr/>
            </p:nvCxnSpPr>
            <p:spPr>
              <a:xfrm>
                <a:off x="1045" y="4981"/>
                <a:ext cx="63" cy="63"/>
              </a:xfrm>
              <a:prstGeom prst="straightConnector1">
                <a:avLst/>
              </a:prstGeom>
              <a:noFill/>
              <a:ln cap="flat" cmpd="sng" w="9525">
                <a:solidFill>
                  <a:srgbClr val="000000"/>
                </a:solidFill>
                <a:prstDash val="solid"/>
                <a:round/>
                <a:headEnd len="med" w="med" type="none"/>
                <a:tailEnd len="med" w="med" type="none"/>
              </a:ln>
            </p:spPr>
          </p:cxnSp>
          <p:cxnSp>
            <p:nvCxnSpPr>
              <p:cNvPr id="534" name="Google Shape;534;p4"/>
              <p:cNvCxnSpPr/>
              <p:nvPr/>
            </p:nvCxnSpPr>
            <p:spPr>
              <a:xfrm flipH="1" rot="10800000">
                <a:off x="1045" y="4981"/>
                <a:ext cx="63" cy="63"/>
              </a:xfrm>
              <a:prstGeom prst="straightConnector1">
                <a:avLst/>
              </a:prstGeom>
              <a:noFill/>
              <a:ln cap="flat" cmpd="sng" w="9525">
                <a:solidFill>
                  <a:srgbClr val="000000"/>
                </a:solidFill>
                <a:prstDash val="solid"/>
                <a:round/>
                <a:headEnd len="med" w="med" type="none"/>
                <a:tailEnd len="med" w="med" type="none"/>
              </a:ln>
            </p:spPr>
          </p:cxnSp>
          <p:sp>
            <p:nvSpPr>
              <p:cNvPr id="535" name="Google Shape;535;p4"/>
              <p:cNvSpPr/>
              <p:nvPr/>
            </p:nvSpPr>
            <p:spPr>
              <a:xfrm>
                <a:off x="1564" y="4797"/>
                <a:ext cx="16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536" name="Google Shape;536;p4"/>
              <p:cNvSpPr/>
              <p:nvPr/>
            </p:nvSpPr>
            <p:spPr>
              <a:xfrm>
                <a:off x="891" y="4981"/>
                <a:ext cx="63" cy="63"/>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7" name="Google Shape;537;p4"/>
              <p:cNvSpPr/>
              <p:nvPr/>
            </p:nvSpPr>
            <p:spPr>
              <a:xfrm>
                <a:off x="1353" y="4764"/>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538" name="Google Shape;538;p4"/>
              <p:cNvSpPr/>
              <p:nvPr/>
            </p:nvSpPr>
            <p:spPr>
              <a:xfrm>
                <a:off x="737" y="4981"/>
                <a:ext cx="63"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9" name="Google Shape;539;p4"/>
              <p:cNvSpPr/>
              <p:nvPr/>
            </p:nvSpPr>
            <p:spPr>
              <a:xfrm>
                <a:off x="1045" y="4764"/>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540" name="Google Shape;540;p4"/>
              <p:cNvSpPr/>
              <p:nvPr/>
            </p:nvSpPr>
            <p:spPr>
              <a:xfrm>
                <a:off x="583" y="4981"/>
                <a:ext cx="63"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1" name="Google Shape;541;p4"/>
              <p:cNvSpPr/>
              <p:nvPr/>
            </p:nvSpPr>
            <p:spPr>
              <a:xfrm>
                <a:off x="742" y="4780"/>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542" name="Google Shape;542;p4"/>
              <p:cNvSpPr/>
              <p:nvPr/>
            </p:nvSpPr>
            <p:spPr>
              <a:xfrm>
                <a:off x="1045" y="5074"/>
                <a:ext cx="63"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3" name="Google Shape;543;p4"/>
              <p:cNvSpPr/>
              <p:nvPr/>
            </p:nvSpPr>
            <p:spPr>
              <a:xfrm>
                <a:off x="1820" y="4610"/>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544" name="Google Shape;544;p4"/>
              <p:cNvSpPr/>
              <p:nvPr/>
            </p:nvSpPr>
            <p:spPr>
              <a:xfrm>
                <a:off x="1050" y="5201"/>
                <a:ext cx="63" cy="63"/>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5" name="Google Shape;545;p4"/>
              <p:cNvSpPr/>
              <p:nvPr/>
            </p:nvSpPr>
            <p:spPr>
              <a:xfrm>
                <a:off x="346" y="4599"/>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546" name="Google Shape;546;p4"/>
              <p:cNvSpPr/>
              <p:nvPr/>
            </p:nvSpPr>
            <p:spPr>
              <a:xfrm>
                <a:off x="1507" y="5096"/>
                <a:ext cx="63"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7" name="Google Shape;547;p4"/>
              <p:cNvSpPr/>
              <p:nvPr/>
            </p:nvSpPr>
            <p:spPr>
              <a:xfrm>
                <a:off x="1100" y="4533"/>
                <a:ext cx="155"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548" name="Google Shape;548;p4"/>
              <p:cNvSpPr/>
              <p:nvPr/>
            </p:nvSpPr>
            <p:spPr>
              <a:xfrm>
                <a:off x="429" y="5030"/>
                <a:ext cx="63"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9" name="Google Shape;549;p4"/>
              <p:cNvSpPr/>
              <p:nvPr/>
            </p:nvSpPr>
            <p:spPr>
              <a:xfrm>
                <a:off x="431" y="4819"/>
                <a:ext cx="16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550" name="Google Shape;550;p4"/>
              <p:cNvSpPr/>
              <p:nvPr/>
            </p:nvSpPr>
            <p:spPr>
              <a:xfrm>
                <a:off x="1809" y="2836"/>
                <a:ext cx="63"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1" name="Google Shape;551;p4"/>
              <p:cNvSpPr/>
              <p:nvPr/>
            </p:nvSpPr>
            <p:spPr>
              <a:xfrm>
                <a:off x="1355" y="2707"/>
                <a:ext cx="101"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552" name="Google Shape;552;p4"/>
              <p:cNvSpPr/>
              <p:nvPr/>
            </p:nvSpPr>
            <p:spPr>
              <a:xfrm>
                <a:off x="1353" y="2836"/>
                <a:ext cx="63"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3" name="Google Shape;553;p4"/>
              <p:cNvSpPr/>
              <p:nvPr/>
            </p:nvSpPr>
            <p:spPr>
              <a:xfrm>
                <a:off x="1124" y="2707"/>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554" name="Google Shape;554;p4"/>
              <p:cNvSpPr/>
              <p:nvPr/>
            </p:nvSpPr>
            <p:spPr>
              <a:xfrm>
                <a:off x="1199" y="2836"/>
                <a:ext cx="63"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5" name="Google Shape;555;p4"/>
              <p:cNvSpPr/>
              <p:nvPr/>
            </p:nvSpPr>
            <p:spPr>
              <a:xfrm>
                <a:off x="855" y="2707"/>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556" name="Google Shape;556;p4"/>
              <p:cNvSpPr/>
              <p:nvPr/>
            </p:nvSpPr>
            <p:spPr>
              <a:xfrm>
                <a:off x="1045" y="2836"/>
                <a:ext cx="63" cy="63"/>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557" name="Google Shape;557;p4"/>
              <p:cNvCxnSpPr/>
              <p:nvPr/>
            </p:nvCxnSpPr>
            <p:spPr>
              <a:xfrm>
                <a:off x="1045" y="2836"/>
                <a:ext cx="63" cy="63"/>
              </a:xfrm>
              <a:prstGeom prst="straightConnector1">
                <a:avLst/>
              </a:prstGeom>
              <a:noFill/>
              <a:ln cap="flat" cmpd="sng" w="9525">
                <a:solidFill>
                  <a:srgbClr val="000000"/>
                </a:solidFill>
                <a:prstDash val="solid"/>
                <a:round/>
                <a:headEnd len="med" w="med" type="none"/>
                <a:tailEnd len="med" w="med" type="none"/>
              </a:ln>
            </p:spPr>
          </p:cxnSp>
          <p:cxnSp>
            <p:nvCxnSpPr>
              <p:cNvPr id="558" name="Google Shape;558;p4"/>
              <p:cNvCxnSpPr/>
              <p:nvPr/>
            </p:nvCxnSpPr>
            <p:spPr>
              <a:xfrm flipH="1" rot="10800000">
                <a:off x="1045" y="2836"/>
                <a:ext cx="63" cy="63"/>
              </a:xfrm>
              <a:prstGeom prst="straightConnector1">
                <a:avLst/>
              </a:prstGeom>
              <a:noFill/>
              <a:ln cap="flat" cmpd="sng" w="9525">
                <a:solidFill>
                  <a:srgbClr val="000000"/>
                </a:solidFill>
                <a:prstDash val="solid"/>
                <a:round/>
                <a:headEnd len="med" w="med" type="none"/>
                <a:tailEnd len="med" w="med" type="none"/>
              </a:ln>
            </p:spPr>
          </p:cxnSp>
          <p:sp>
            <p:nvSpPr>
              <p:cNvPr id="559" name="Google Shape;559;p4"/>
              <p:cNvSpPr/>
              <p:nvPr/>
            </p:nvSpPr>
            <p:spPr>
              <a:xfrm>
                <a:off x="1562" y="2630"/>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560" name="Google Shape;560;p4"/>
              <p:cNvSpPr/>
              <p:nvPr/>
            </p:nvSpPr>
            <p:spPr>
              <a:xfrm>
                <a:off x="891" y="2836"/>
                <a:ext cx="63" cy="63"/>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1" name="Google Shape;561;p4"/>
              <p:cNvSpPr/>
              <p:nvPr/>
            </p:nvSpPr>
            <p:spPr>
              <a:xfrm>
                <a:off x="1199" y="2619"/>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562" name="Google Shape;562;p4"/>
              <p:cNvSpPr/>
              <p:nvPr/>
            </p:nvSpPr>
            <p:spPr>
              <a:xfrm>
                <a:off x="737" y="2836"/>
                <a:ext cx="63"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3" name="Google Shape;563;p4"/>
              <p:cNvSpPr/>
              <p:nvPr/>
            </p:nvSpPr>
            <p:spPr>
              <a:xfrm>
                <a:off x="896" y="2619"/>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564" name="Google Shape;564;p4"/>
              <p:cNvSpPr/>
              <p:nvPr/>
            </p:nvSpPr>
            <p:spPr>
              <a:xfrm>
                <a:off x="583" y="2836"/>
                <a:ext cx="63"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5" name="Google Shape;565;p4"/>
              <p:cNvSpPr/>
              <p:nvPr/>
            </p:nvSpPr>
            <p:spPr>
              <a:xfrm>
                <a:off x="640" y="2707"/>
                <a:ext cx="101"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566" name="Google Shape;566;p4"/>
              <p:cNvSpPr/>
              <p:nvPr/>
            </p:nvSpPr>
            <p:spPr>
              <a:xfrm>
                <a:off x="1045" y="2929"/>
                <a:ext cx="63"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7" name="Google Shape;567;p4"/>
              <p:cNvSpPr/>
              <p:nvPr/>
            </p:nvSpPr>
            <p:spPr>
              <a:xfrm>
                <a:off x="1815" y="2542"/>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568" name="Google Shape;568;p4"/>
              <p:cNvSpPr/>
              <p:nvPr/>
            </p:nvSpPr>
            <p:spPr>
              <a:xfrm>
                <a:off x="1045" y="3056"/>
                <a:ext cx="63" cy="63"/>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9" name="Google Shape;569;p4"/>
              <p:cNvSpPr/>
              <p:nvPr/>
            </p:nvSpPr>
            <p:spPr>
              <a:xfrm>
                <a:off x="319" y="2624"/>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570" name="Google Shape;570;p4"/>
              <p:cNvSpPr/>
              <p:nvPr/>
            </p:nvSpPr>
            <p:spPr>
              <a:xfrm>
                <a:off x="1512" y="2957"/>
                <a:ext cx="63"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1" name="Google Shape;571;p4"/>
              <p:cNvSpPr/>
              <p:nvPr/>
            </p:nvSpPr>
            <p:spPr>
              <a:xfrm>
                <a:off x="1039" y="2388"/>
                <a:ext cx="155"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572" name="Google Shape;572;p4"/>
              <p:cNvSpPr/>
              <p:nvPr/>
            </p:nvSpPr>
            <p:spPr>
              <a:xfrm>
                <a:off x="429" y="2886"/>
                <a:ext cx="63" cy="63"/>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3" name="Google Shape;573;p4"/>
              <p:cNvSpPr/>
              <p:nvPr/>
            </p:nvSpPr>
            <p:spPr>
              <a:xfrm>
                <a:off x="533" y="2415"/>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574" name="Google Shape;574;p4"/>
              <p:cNvSpPr/>
              <p:nvPr/>
            </p:nvSpPr>
            <p:spPr>
              <a:xfrm>
                <a:off x="3407" y="1326"/>
                <a:ext cx="110" cy="11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5" name="Google Shape;575;p4"/>
              <p:cNvSpPr/>
              <p:nvPr/>
            </p:nvSpPr>
            <p:spPr>
              <a:xfrm>
                <a:off x="2618" y="1104"/>
                <a:ext cx="157"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576" name="Google Shape;576;p4"/>
              <p:cNvSpPr/>
              <p:nvPr/>
            </p:nvSpPr>
            <p:spPr>
              <a:xfrm>
                <a:off x="2609" y="1326"/>
                <a:ext cx="110" cy="11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7" name="Google Shape;577;p4"/>
              <p:cNvSpPr/>
              <p:nvPr/>
            </p:nvSpPr>
            <p:spPr>
              <a:xfrm>
                <a:off x="2227" y="1120"/>
                <a:ext cx="17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578" name="Google Shape;578;p4"/>
              <p:cNvSpPr/>
              <p:nvPr/>
            </p:nvSpPr>
            <p:spPr>
              <a:xfrm>
                <a:off x="2345" y="1326"/>
                <a:ext cx="110" cy="11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9" name="Google Shape;579;p4"/>
              <p:cNvSpPr/>
              <p:nvPr/>
            </p:nvSpPr>
            <p:spPr>
              <a:xfrm>
                <a:off x="1787" y="1148"/>
                <a:ext cx="157"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580" name="Google Shape;580;p4"/>
              <p:cNvSpPr/>
              <p:nvPr/>
            </p:nvSpPr>
            <p:spPr>
              <a:xfrm>
                <a:off x="2076" y="1326"/>
                <a:ext cx="110" cy="11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581" name="Google Shape;581;p4"/>
              <p:cNvCxnSpPr/>
              <p:nvPr/>
            </p:nvCxnSpPr>
            <p:spPr>
              <a:xfrm>
                <a:off x="2076" y="1326"/>
                <a:ext cx="104" cy="105"/>
              </a:xfrm>
              <a:prstGeom prst="straightConnector1">
                <a:avLst/>
              </a:prstGeom>
              <a:noFill/>
              <a:ln cap="flat" cmpd="sng" w="9525">
                <a:solidFill>
                  <a:srgbClr val="000000"/>
                </a:solidFill>
                <a:prstDash val="solid"/>
                <a:round/>
                <a:headEnd len="med" w="med" type="none"/>
                <a:tailEnd len="med" w="med" type="none"/>
              </a:ln>
            </p:spPr>
          </p:cxnSp>
          <p:cxnSp>
            <p:nvCxnSpPr>
              <p:cNvPr id="582" name="Google Shape;582;p4"/>
              <p:cNvCxnSpPr/>
              <p:nvPr/>
            </p:nvCxnSpPr>
            <p:spPr>
              <a:xfrm flipH="1" rot="10800000">
                <a:off x="2076" y="1326"/>
                <a:ext cx="104" cy="105"/>
              </a:xfrm>
              <a:prstGeom prst="straightConnector1">
                <a:avLst/>
              </a:prstGeom>
              <a:noFill/>
              <a:ln cap="flat" cmpd="sng" w="9525">
                <a:solidFill>
                  <a:srgbClr val="000000"/>
                </a:solidFill>
                <a:prstDash val="solid"/>
                <a:round/>
                <a:headEnd len="med" w="med" type="none"/>
                <a:tailEnd len="med" w="med" type="none"/>
              </a:ln>
            </p:spPr>
          </p:cxnSp>
          <p:sp>
            <p:nvSpPr>
              <p:cNvPr id="583" name="Google Shape;583;p4"/>
              <p:cNvSpPr/>
              <p:nvPr/>
            </p:nvSpPr>
            <p:spPr>
              <a:xfrm>
                <a:off x="2876" y="972"/>
                <a:ext cx="17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584" name="Google Shape;584;p4"/>
              <p:cNvSpPr/>
              <p:nvPr/>
            </p:nvSpPr>
            <p:spPr>
              <a:xfrm>
                <a:off x="1812" y="1326"/>
                <a:ext cx="110" cy="110"/>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5" name="Google Shape;585;p4"/>
              <p:cNvSpPr/>
              <p:nvPr/>
            </p:nvSpPr>
            <p:spPr>
              <a:xfrm>
                <a:off x="2079" y="950"/>
                <a:ext cx="17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586" name="Google Shape;586;p4"/>
              <p:cNvSpPr/>
              <p:nvPr/>
            </p:nvSpPr>
            <p:spPr>
              <a:xfrm>
                <a:off x="1548" y="1326"/>
                <a:ext cx="110" cy="11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7" name="Google Shape;587;p4"/>
              <p:cNvSpPr/>
              <p:nvPr/>
            </p:nvSpPr>
            <p:spPr>
              <a:xfrm>
                <a:off x="1551" y="950"/>
                <a:ext cx="17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588" name="Google Shape;588;p4"/>
              <p:cNvSpPr/>
              <p:nvPr/>
            </p:nvSpPr>
            <p:spPr>
              <a:xfrm>
                <a:off x="1284" y="1326"/>
                <a:ext cx="110" cy="11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9" name="Google Shape;589;p4"/>
              <p:cNvSpPr/>
              <p:nvPr/>
            </p:nvSpPr>
            <p:spPr>
              <a:xfrm>
                <a:off x="1292" y="1104"/>
                <a:ext cx="165"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590" name="Google Shape;590;p4"/>
              <p:cNvSpPr/>
              <p:nvPr/>
            </p:nvSpPr>
            <p:spPr>
              <a:xfrm>
                <a:off x="2076" y="1491"/>
                <a:ext cx="110" cy="11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1" name="Google Shape;591;p4"/>
              <p:cNvSpPr/>
              <p:nvPr/>
            </p:nvSpPr>
            <p:spPr>
              <a:xfrm>
                <a:off x="3410" y="950"/>
                <a:ext cx="17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592" name="Google Shape;592;p4"/>
              <p:cNvSpPr/>
              <p:nvPr/>
            </p:nvSpPr>
            <p:spPr>
              <a:xfrm>
                <a:off x="2076" y="1783"/>
                <a:ext cx="110" cy="11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3" name="Google Shape;593;p4"/>
              <p:cNvSpPr/>
              <p:nvPr/>
            </p:nvSpPr>
            <p:spPr>
              <a:xfrm>
                <a:off x="885" y="950"/>
                <a:ext cx="17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594" name="Google Shape;594;p4"/>
              <p:cNvSpPr/>
              <p:nvPr/>
            </p:nvSpPr>
            <p:spPr>
              <a:xfrm>
                <a:off x="2846" y="1519"/>
                <a:ext cx="110" cy="11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5" name="Google Shape;595;p4"/>
              <p:cNvSpPr/>
              <p:nvPr/>
            </p:nvSpPr>
            <p:spPr>
              <a:xfrm>
                <a:off x="2711" y="548"/>
                <a:ext cx="25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596" name="Google Shape;596;p4"/>
              <p:cNvSpPr/>
              <p:nvPr/>
            </p:nvSpPr>
            <p:spPr>
              <a:xfrm>
                <a:off x="1020" y="1530"/>
                <a:ext cx="110" cy="11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7" name="Google Shape;597;p4"/>
              <p:cNvSpPr/>
              <p:nvPr/>
            </p:nvSpPr>
            <p:spPr>
              <a:xfrm>
                <a:off x="1251" y="548"/>
                <a:ext cx="261"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598" name="Google Shape;598;p4"/>
              <p:cNvSpPr/>
              <p:nvPr/>
            </p:nvSpPr>
            <p:spPr>
              <a:xfrm>
                <a:off x="1742" y="3155"/>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44 def</a:t>
                </a:r>
                <a:endParaRPr b="0" i="0" sz="1800" u="none" cap="none" strike="noStrike">
                  <a:solidFill>
                    <a:schemeClr val="dk1"/>
                  </a:solidFill>
                  <a:latin typeface="Arial"/>
                  <a:ea typeface="Arial"/>
                  <a:cs typeface="Arial"/>
                  <a:sym typeface="Arial"/>
                </a:endParaRPr>
              </a:p>
            </p:txBody>
          </p:sp>
          <p:sp>
            <p:nvSpPr>
              <p:cNvPr id="599" name="Google Shape;599;p4"/>
              <p:cNvSpPr/>
              <p:nvPr/>
            </p:nvSpPr>
            <p:spPr>
              <a:xfrm>
                <a:off x="1711" y="5325"/>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33 def</a:t>
                </a:r>
                <a:endParaRPr b="0" i="0" sz="1800" u="none" cap="none" strike="noStrike">
                  <a:solidFill>
                    <a:schemeClr val="dk1"/>
                  </a:solidFill>
                  <a:latin typeface="Arial"/>
                  <a:ea typeface="Arial"/>
                  <a:cs typeface="Arial"/>
                  <a:sym typeface="Arial"/>
                </a:endParaRPr>
              </a:p>
            </p:txBody>
          </p:sp>
          <p:sp>
            <p:nvSpPr>
              <p:cNvPr id="600" name="Google Shape;600;p4"/>
              <p:cNvSpPr/>
              <p:nvPr/>
            </p:nvSpPr>
            <p:spPr>
              <a:xfrm>
                <a:off x="1724" y="4251"/>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34 def</a:t>
                </a:r>
                <a:endParaRPr b="0" i="0" sz="1800" u="none" cap="none" strike="noStrike">
                  <a:solidFill>
                    <a:schemeClr val="dk1"/>
                  </a:solidFill>
                  <a:latin typeface="Arial"/>
                  <a:ea typeface="Arial"/>
                  <a:cs typeface="Arial"/>
                  <a:sym typeface="Arial"/>
                </a:endParaRPr>
              </a:p>
            </p:txBody>
          </p:sp>
          <p:sp>
            <p:nvSpPr>
              <p:cNvPr id="601" name="Google Shape;601;p4"/>
              <p:cNvSpPr/>
              <p:nvPr/>
            </p:nvSpPr>
            <p:spPr>
              <a:xfrm>
                <a:off x="657" y="1912"/>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43 def</a:t>
                </a:r>
                <a:endParaRPr b="0" i="0" sz="1800" u="none" cap="none" strike="noStrike">
                  <a:solidFill>
                    <a:schemeClr val="dk1"/>
                  </a:solidFill>
                  <a:latin typeface="Arial"/>
                  <a:ea typeface="Arial"/>
                  <a:cs typeface="Arial"/>
                  <a:sym typeface="Arial"/>
                </a:endParaRPr>
              </a:p>
            </p:txBody>
          </p:sp>
          <p:sp>
            <p:nvSpPr>
              <p:cNvPr id="602" name="Google Shape;602;p4"/>
              <p:cNvSpPr/>
              <p:nvPr/>
            </p:nvSpPr>
            <p:spPr>
              <a:xfrm>
                <a:off x="1980" y="2258"/>
                <a:ext cx="182"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TE</a:t>
                </a:r>
                <a:endParaRPr b="0" i="0" sz="1800" u="none" cap="none" strike="noStrike">
                  <a:solidFill>
                    <a:schemeClr val="dk1"/>
                  </a:solidFill>
                  <a:latin typeface="Arial"/>
                  <a:ea typeface="Arial"/>
                  <a:cs typeface="Arial"/>
                  <a:sym typeface="Arial"/>
                </a:endParaRPr>
              </a:p>
            </p:txBody>
          </p:sp>
          <p:sp>
            <p:nvSpPr>
              <p:cNvPr id="603" name="Google Shape;603;p4"/>
              <p:cNvSpPr/>
              <p:nvPr/>
            </p:nvSpPr>
            <p:spPr>
              <a:xfrm>
                <a:off x="2090" y="2258"/>
                <a:ext cx="862"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:Gap-Down-Backer</a:t>
                </a:r>
                <a:endParaRPr b="0" i="0" sz="1800" u="none" cap="none" strike="noStrike">
                  <a:solidFill>
                    <a:schemeClr val="dk1"/>
                  </a:solidFill>
                  <a:latin typeface="Arial"/>
                  <a:ea typeface="Arial"/>
                  <a:cs typeface="Arial"/>
                  <a:sym typeface="Arial"/>
                </a:endParaRPr>
              </a:p>
            </p:txBody>
          </p:sp>
          <p:sp>
            <p:nvSpPr>
              <p:cNvPr id="604" name="Google Shape;604;p4"/>
              <p:cNvSpPr/>
              <p:nvPr/>
            </p:nvSpPr>
            <p:spPr>
              <a:xfrm>
                <a:off x="1980" y="2363"/>
                <a:ext cx="68"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 </a:t>
                </a:r>
                <a:endParaRPr b="0" i="0" sz="1800" u="none" cap="none" strike="noStrike">
                  <a:solidFill>
                    <a:schemeClr val="dk1"/>
                  </a:solidFill>
                  <a:latin typeface="Arial"/>
                  <a:ea typeface="Arial"/>
                  <a:cs typeface="Arial"/>
                  <a:sym typeface="Arial"/>
                </a:endParaRPr>
              </a:p>
            </p:txBody>
          </p:sp>
          <p:sp>
            <p:nvSpPr>
              <p:cNvPr id="605" name="Google Shape;605;p4"/>
              <p:cNvSpPr/>
              <p:nvPr/>
            </p:nvSpPr>
            <p:spPr>
              <a:xfrm>
                <a:off x="1980" y="2467"/>
                <a:ext cx="182"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LT</a:t>
                </a:r>
                <a:endParaRPr b="0" i="0" sz="1800" u="none" cap="none" strike="noStrike">
                  <a:solidFill>
                    <a:schemeClr val="dk1"/>
                  </a:solidFill>
                  <a:latin typeface="Arial"/>
                  <a:ea typeface="Arial"/>
                  <a:cs typeface="Arial"/>
                  <a:sym typeface="Arial"/>
                </a:endParaRPr>
              </a:p>
            </p:txBody>
          </p:sp>
          <p:sp>
            <p:nvSpPr>
              <p:cNvPr id="606" name="Google Shape;606;p4"/>
              <p:cNvSpPr/>
              <p:nvPr/>
            </p:nvSpPr>
            <p:spPr>
              <a:xfrm>
                <a:off x="2090" y="2467"/>
                <a:ext cx="862"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:Gap-Down-Backer</a:t>
                </a:r>
                <a:endParaRPr b="0" i="0" sz="1800" u="none" cap="none" strike="noStrike">
                  <a:solidFill>
                    <a:schemeClr val="dk1"/>
                  </a:solidFill>
                  <a:latin typeface="Arial"/>
                  <a:ea typeface="Arial"/>
                  <a:cs typeface="Arial"/>
                  <a:sym typeface="Arial"/>
                </a:endParaRPr>
              </a:p>
            </p:txBody>
          </p:sp>
          <p:sp>
            <p:nvSpPr>
              <p:cNvPr id="607" name="Google Shape;607;p4"/>
              <p:cNvSpPr/>
              <p:nvPr/>
            </p:nvSpPr>
            <p:spPr>
              <a:xfrm>
                <a:off x="1980" y="2676"/>
                <a:ext cx="194"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LG</a:t>
                </a:r>
                <a:endParaRPr b="0" i="0" sz="1800" u="none" cap="none" strike="noStrike">
                  <a:solidFill>
                    <a:schemeClr val="dk1"/>
                  </a:solidFill>
                  <a:latin typeface="Arial"/>
                  <a:ea typeface="Arial"/>
                  <a:cs typeface="Arial"/>
                  <a:sym typeface="Arial"/>
                </a:endParaRPr>
              </a:p>
            </p:txBody>
          </p:sp>
          <p:sp>
            <p:nvSpPr>
              <p:cNvPr id="608" name="Google Shape;608;p4"/>
              <p:cNvSpPr/>
              <p:nvPr/>
            </p:nvSpPr>
            <p:spPr>
              <a:xfrm>
                <a:off x="2101" y="2676"/>
                <a:ext cx="661"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:Pull- Kickout.</a:t>
                </a:r>
                <a:endParaRPr b="0" i="0" sz="1800" u="none" cap="none" strike="noStrike">
                  <a:solidFill>
                    <a:schemeClr val="dk1"/>
                  </a:solidFill>
                  <a:latin typeface="Arial"/>
                  <a:ea typeface="Arial"/>
                  <a:cs typeface="Arial"/>
                  <a:sym typeface="Arial"/>
                </a:endParaRPr>
              </a:p>
            </p:txBody>
          </p:sp>
          <p:sp>
            <p:nvSpPr>
              <p:cNvPr id="609" name="Google Shape;609;p4"/>
              <p:cNvSpPr/>
              <p:nvPr/>
            </p:nvSpPr>
            <p:spPr>
              <a:xfrm>
                <a:off x="1980" y="2885"/>
                <a:ext cx="200"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OC</a:t>
                </a:r>
                <a:endParaRPr b="0" i="0" sz="1800" u="none" cap="none" strike="noStrike">
                  <a:solidFill>
                    <a:schemeClr val="dk1"/>
                  </a:solidFill>
                  <a:latin typeface="Arial"/>
                  <a:ea typeface="Arial"/>
                  <a:cs typeface="Arial"/>
                  <a:sym typeface="Arial"/>
                </a:endParaRPr>
              </a:p>
            </p:txBody>
          </p:sp>
          <p:sp>
            <p:nvSpPr>
              <p:cNvPr id="610" name="Google Shape;610;p4"/>
              <p:cNvSpPr/>
              <p:nvPr/>
            </p:nvSpPr>
            <p:spPr>
              <a:xfrm>
                <a:off x="2107" y="2885"/>
                <a:ext cx="311"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:Zone.</a:t>
                </a:r>
                <a:endParaRPr b="0" i="0" sz="1800" u="none" cap="none" strike="noStrike">
                  <a:solidFill>
                    <a:schemeClr val="dk1"/>
                  </a:solidFill>
                  <a:latin typeface="Arial"/>
                  <a:ea typeface="Arial"/>
                  <a:cs typeface="Arial"/>
                  <a:sym typeface="Arial"/>
                </a:endParaRPr>
              </a:p>
            </p:txBody>
          </p:sp>
          <p:sp>
            <p:nvSpPr>
              <p:cNvPr id="611" name="Google Shape;611;p4"/>
              <p:cNvSpPr/>
              <p:nvPr/>
            </p:nvSpPr>
            <p:spPr>
              <a:xfrm>
                <a:off x="1980" y="3094"/>
                <a:ext cx="200"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RG</a:t>
                </a:r>
                <a:endParaRPr b="0" i="0" sz="1800" u="none" cap="none" strike="noStrike">
                  <a:solidFill>
                    <a:schemeClr val="dk1"/>
                  </a:solidFill>
                  <a:latin typeface="Arial"/>
                  <a:ea typeface="Arial"/>
                  <a:cs typeface="Arial"/>
                  <a:sym typeface="Arial"/>
                </a:endParaRPr>
              </a:p>
            </p:txBody>
          </p:sp>
          <p:sp>
            <p:nvSpPr>
              <p:cNvPr id="612" name="Google Shape;612;p4"/>
              <p:cNvSpPr/>
              <p:nvPr/>
            </p:nvSpPr>
            <p:spPr>
              <a:xfrm>
                <a:off x="2112" y="3094"/>
                <a:ext cx="311"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:Zone.</a:t>
                </a:r>
                <a:endParaRPr b="0" i="0" sz="1800" u="none" cap="none" strike="noStrike">
                  <a:solidFill>
                    <a:schemeClr val="dk1"/>
                  </a:solidFill>
                  <a:latin typeface="Arial"/>
                  <a:ea typeface="Arial"/>
                  <a:cs typeface="Arial"/>
                  <a:sym typeface="Arial"/>
                </a:endParaRPr>
              </a:p>
            </p:txBody>
          </p:sp>
          <p:sp>
            <p:nvSpPr>
              <p:cNvPr id="613" name="Google Shape;613;p4"/>
              <p:cNvSpPr/>
              <p:nvPr/>
            </p:nvSpPr>
            <p:spPr>
              <a:xfrm>
                <a:off x="1980" y="3303"/>
                <a:ext cx="188"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RT</a:t>
                </a:r>
                <a:endParaRPr b="0" i="0" sz="1800" u="none" cap="none" strike="noStrike">
                  <a:solidFill>
                    <a:schemeClr val="dk1"/>
                  </a:solidFill>
                  <a:latin typeface="Arial"/>
                  <a:ea typeface="Arial"/>
                  <a:cs typeface="Arial"/>
                  <a:sym typeface="Arial"/>
                </a:endParaRPr>
              </a:p>
            </p:txBody>
          </p:sp>
          <p:sp>
            <p:nvSpPr>
              <p:cNvPr id="614" name="Google Shape;614;p4"/>
              <p:cNvSpPr/>
              <p:nvPr/>
            </p:nvSpPr>
            <p:spPr>
              <a:xfrm>
                <a:off x="2101" y="3303"/>
                <a:ext cx="311"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:Zone.</a:t>
                </a:r>
                <a:endParaRPr b="0" i="0" sz="1800" u="none" cap="none" strike="noStrike">
                  <a:solidFill>
                    <a:schemeClr val="dk1"/>
                  </a:solidFill>
                  <a:latin typeface="Arial"/>
                  <a:ea typeface="Arial"/>
                  <a:cs typeface="Arial"/>
                  <a:sym typeface="Arial"/>
                </a:endParaRPr>
              </a:p>
            </p:txBody>
          </p:sp>
          <p:sp>
            <p:nvSpPr>
              <p:cNvPr id="615" name="Google Shape;615;p4"/>
              <p:cNvSpPr/>
              <p:nvPr/>
            </p:nvSpPr>
            <p:spPr>
              <a:xfrm>
                <a:off x="1980" y="3512"/>
                <a:ext cx="171"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SE</a:t>
                </a:r>
                <a:endParaRPr b="0" i="0" sz="1800" u="none" cap="none" strike="noStrike">
                  <a:solidFill>
                    <a:schemeClr val="dk1"/>
                  </a:solidFill>
                  <a:latin typeface="Arial"/>
                  <a:ea typeface="Arial"/>
                  <a:cs typeface="Arial"/>
                  <a:sym typeface="Arial"/>
                </a:endParaRPr>
              </a:p>
            </p:txBody>
          </p:sp>
          <p:sp>
            <p:nvSpPr>
              <p:cNvPr id="616" name="Google Shape;616;p4"/>
              <p:cNvSpPr/>
              <p:nvPr/>
            </p:nvSpPr>
            <p:spPr>
              <a:xfrm>
                <a:off x="2085" y="3512"/>
                <a:ext cx="1346"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:Crossfield. Block back @hole.</a:t>
                </a:r>
                <a:endParaRPr b="0" i="0" sz="1800" u="none" cap="none" strike="noStrike">
                  <a:solidFill>
                    <a:schemeClr val="dk1"/>
                  </a:solidFill>
                  <a:latin typeface="Arial"/>
                  <a:ea typeface="Arial"/>
                  <a:cs typeface="Arial"/>
                  <a:sym typeface="Arial"/>
                </a:endParaRPr>
              </a:p>
            </p:txBody>
          </p:sp>
          <p:sp>
            <p:nvSpPr>
              <p:cNvPr id="617" name="Google Shape;617;p4"/>
              <p:cNvSpPr/>
              <p:nvPr/>
            </p:nvSpPr>
            <p:spPr>
              <a:xfrm>
                <a:off x="1980" y="3721"/>
                <a:ext cx="194"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QB</a:t>
                </a:r>
                <a:endParaRPr b="0" i="0" sz="1800" u="none" cap="none" strike="noStrike">
                  <a:solidFill>
                    <a:schemeClr val="dk1"/>
                  </a:solidFill>
                  <a:latin typeface="Arial"/>
                  <a:ea typeface="Arial"/>
                  <a:cs typeface="Arial"/>
                  <a:sym typeface="Arial"/>
                </a:endParaRPr>
              </a:p>
            </p:txBody>
          </p:sp>
          <p:sp>
            <p:nvSpPr>
              <p:cNvPr id="618" name="Google Shape;618;p4"/>
              <p:cNvSpPr/>
              <p:nvPr/>
            </p:nvSpPr>
            <p:spPr>
              <a:xfrm>
                <a:off x="2107" y="3721"/>
                <a:ext cx="2280"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 Reverse pivot 12"over midline flat. 3rd step hand to </a:t>
                </a:r>
                <a:endParaRPr b="0" i="0" sz="1800" u="none" cap="none" strike="noStrike">
                  <a:solidFill>
                    <a:schemeClr val="dk1"/>
                  </a:solidFill>
                  <a:latin typeface="Arial"/>
                  <a:ea typeface="Arial"/>
                  <a:cs typeface="Arial"/>
                  <a:sym typeface="Arial"/>
                </a:endParaRPr>
              </a:p>
            </p:txBody>
          </p:sp>
          <p:sp>
            <p:nvSpPr>
              <p:cNvPr id="619" name="Google Shape;619;p4"/>
              <p:cNvSpPr/>
              <p:nvPr/>
            </p:nvSpPr>
            <p:spPr>
              <a:xfrm>
                <a:off x="1980" y="3826"/>
                <a:ext cx="1002"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FB. Fake Belly Sweep.</a:t>
                </a:r>
                <a:endParaRPr b="0" i="0" sz="1800" u="none" cap="none" strike="noStrike">
                  <a:solidFill>
                    <a:schemeClr val="dk1"/>
                  </a:solidFill>
                  <a:latin typeface="Arial"/>
                  <a:ea typeface="Arial"/>
                  <a:cs typeface="Arial"/>
                  <a:sym typeface="Arial"/>
                </a:endParaRPr>
              </a:p>
            </p:txBody>
          </p:sp>
          <p:sp>
            <p:nvSpPr>
              <p:cNvPr id="620" name="Google Shape;620;p4"/>
              <p:cNvSpPr/>
              <p:nvPr/>
            </p:nvSpPr>
            <p:spPr>
              <a:xfrm>
                <a:off x="1980" y="4035"/>
                <a:ext cx="194"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LH</a:t>
                </a:r>
                <a:endParaRPr b="0" i="0" sz="1800" u="none" cap="none" strike="noStrike">
                  <a:solidFill>
                    <a:schemeClr val="dk1"/>
                  </a:solidFill>
                  <a:latin typeface="Arial"/>
                  <a:ea typeface="Arial"/>
                  <a:cs typeface="Arial"/>
                  <a:sym typeface="Arial"/>
                </a:endParaRPr>
              </a:p>
            </p:txBody>
          </p:sp>
          <p:sp>
            <p:nvSpPr>
              <p:cNvPr id="621" name="Google Shape;621;p4"/>
              <p:cNvSpPr/>
              <p:nvPr/>
            </p:nvSpPr>
            <p:spPr>
              <a:xfrm>
                <a:off x="2101" y="4035"/>
                <a:ext cx="1764"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:1st Backer inside. Influence 9 technique.</a:t>
                </a:r>
                <a:endParaRPr b="0" i="0" sz="1800" u="none" cap="none" strike="noStrike">
                  <a:solidFill>
                    <a:schemeClr val="dk1"/>
                  </a:solidFill>
                  <a:latin typeface="Arial"/>
                  <a:ea typeface="Arial"/>
                  <a:cs typeface="Arial"/>
                  <a:sym typeface="Arial"/>
                </a:endParaRPr>
              </a:p>
            </p:txBody>
          </p:sp>
          <p:sp>
            <p:nvSpPr>
              <p:cNvPr id="622" name="Google Shape;622;p4"/>
              <p:cNvSpPr/>
              <p:nvPr/>
            </p:nvSpPr>
            <p:spPr>
              <a:xfrm>
                <a:off x="1980" y="4244"/>
                <a:ext cx="200"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RH</a:t>
                </a:r>
                <a:endParaRPr b="0" i="0" sz="1800" u="none" cap="none" strike="noStrike">
                  <a:solidFill>
                    <a:schemeClr val="dk1"/>
                  </a:solidFill>
                  <a:latin typeface="Arial"/>
                  <a:ea typeface="Arial"/>
                  <a:cs typeface="Arial"/>
                  <a:sym typeface="Arial"/>
                </a:endParaRPr>
              </a:p>
            </p:txBody>
          </p:sp>
          <p:sp>
            <p:nvSpPr>
              <p:cNvPr id="623" name="Google Shape;623;p4"/>
              <p:cNvSpPr/>
              <p:nvPr/>
            </p:nvSpPr>
            <p:spPr>
              <a:xfrm>
                <a:off x="2112" y="4244"/>
                <a:ext cx="826"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:FakeBelly Sweep.</a:t>
                </a:r>
                <a:endParaRPr b="0" i="0" sz="1800" u="none" cap="none" strike="noStrike">
                  <a:solidFill>
                    <a:schemeClr val="dk1"/>
                  </a:solidFill>
                  <a:latin typeface="Arial"/>
                  <a:ea typeface="Arial"/>
                  <a:cs typeface="Arial"/>
                  <a:sym typeface="Arial"/>
                </a:endParaRPr>
              </a:p>
            </p:txBody>
          </p:sp>
          <p:sp>
            <p:nvSpPr>
              <p:cNvPr id="624" name="Google Shape;624;p4"/>
              <p:cNvSpPr/>
              <p:nvPr/>
            </p:nvSpPr>
            <p:spPr>
              <a:xfrm>
                <a:off x="1980" y="4453"/>
                <a:ext cx="177"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FB</a:t>
                </a:r>
                <a:endParaRPr b="0" i="0" sz="1800" u="none" cap="none" strike="noStrike">
                  <a:solidFill>
                    <a:schemeClr val="dk1"/>
                  </a:solidFill>
                  <a:latin typeface="Arial"/>
                  <a:ea typeface="Arial"/>
                  <a:cs typeface="Arial"/>
                  <a:sym typeface="Arial"/>
                </a:endParaRPr>
              </a:p>
            </p:txBody>
          </p:sp>
          <p:sp>
            <p:nvSpPr>
              <p:cNvPr id="625" name="Google Shape;625;p4"/>
              <p:cNvSpPr/>
              <p:nvPr/>
            </p:nvSpPr>
            <p:spPr>
              <a:xfrm>
                <a:off x="2090" y="4453"/>
                <a:ext cx="2250"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:Ball Carrier. Deepen up. Crossover @45 aiming for </a:t>
                </a:r>
                <a:endParaRPr b="0" i="0" sz="1800" u="none" cap="none" strike="noStrike">
                  <a:solidFill>
                    <a:schemeClr val="dk1"/>
                  </a:solidFill>
                  <a:latin typeface="Arial"/>
                  <a:ea typeface="Arial"/>
                  <a:cs typeface="Arial"/>
                  <a:sym typeface="Arial"/>
                </a:endParaRPr>
              </a:p>
            </p:txBody>
          </p:sp>
          <p:sp>
            <p:nvSpPr>
              <p:cNvPr id="626" name="Google Shape;626;p4"/>
              <p:cNvSpPr/>
              <p:nvPr/>
            </p:nvSpPr>
            <p:spPr>
              <a:xfrm>
                <a:off x="1980" y="4557"/>
                <a:ext cx="1978"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inside foot of TE. Square up after you get ball.</a:t>
                </a:r>
                <a:endParaRPr b="0" i="0" sz="1800" u="none" cap="none" strike="noStrike">
                  <a:solidFill>
                    <a:schemeClr val="dk1"/>
                  </a:solidFill>
                  <a:latin typeface="Arial"/>
                  <a:ea typeface="Arial"/>
                  <a:cs typeface="Arial"/>
                  <a:sym typeface="Arial"/>
                </a:endParaRPr>
              </a:p>
            </p:txBody>
          </p:sp>
          <p:sp>
            <p:nvSpPr>
              <p:cNvPr id="627" name="Google Shape;627;p4"/>
              <p:cNvSpPr/>
              <p:nvPr/>
            </p:nvSpPr>
            <p:spPr>
              <a:xfrm>
                <a:off x="1980" y="4766"/>
                <a:ext cx="771"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TECHNIQUES:</a:t>
                </a:r>
                <a:endParaRPr b="0" i="0" sz="1800" u="none" cap="none" strike="noStrike">
                  <a:solidFill>
                    <a:schemeClr val="dk1"/>
                  </a:solidFill>
                  <a:latin typeface="Arial"/>
                  <a:ea typeface="Arial"/>
                  <a:cs typeface="Arial"/>
                  <a:sym typeface="Arial"/>
                </a:endParaRPr>
              </a:p>
            </p:txBody>
          </p:sp>
          <p:sp>
            <p:nvSpPr>
              <p:cNvPr id="628" name="Google Shape;628;p4"/>
              <p:cNvSpPr/>
              <p:nvPr/>
            </p:nvSpPr>
            <p:spPr>
              <a:xfrm>
                <a:off x="1528" y="171"/>
                <a:ext cx="399"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PLAY</a:t>
                </a:r>
                <a:endParaRPr b="0" i="0" sz="1800" u="none" cap="none" strike="noStrike">
                  <a:solidFill>
                    <a:schemeClr val="dk1"/>
                  </a:solidFill>
                  <a:latin typeface="Arial"/>
                  <a:ea typeface="Arial"/>
                  <a:cs typeface="Arial"/>
                  <a:sym typeface="Arial"/>
                </a:endParaRPr>
              </a:p>
            </p:txBody>
          </p:sp>
          <p:sp>
            <p:nvSpPr>
              <p:cNvPr id="629" name="Google Shape;629;p4"/>
              <p:cNvSpPr/>
              <p:nvPr/>
            </p:nvSpPr>
            <p:spPr>
              <a:xfrm>
                <a:off x="1809" y="171"/>
                <a:ext cx="1299" cy="17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No Mo Blue 37 Down</a:t>
                </a:r>
                <a:endParaRPr b="0" i="0" sz="1800" u="none" cap="none" strike="noStrike">
                  <a:solidFill>
                    <a:schemeClr val="dk1"/>
                  </a:solidFill>
                  <a:latin typeface="Arial"/>
                  <a:ea typeface="Arial"/>
                  <a:cs typeface="Arial"/>
                  <a:sym typeface="Arial"/>
                </a:endParaRPr>
              </a:p>
            </p:txBody>
          </p:sp>
          <p:cxnSp>
            <p:nvCxnSpPr>
              <p:cNvPr id="630" name="Google Shape;630;p4"/>
              <p:cNvCxnSpPr/>
              <p:nvPr/>
            </p:nvCxnSpPr>
            <p:spPr>
              <a:xfrm flipH="1" rot="10800000">
                <a:off x="1355" y="1147"/>
                <a:ext cx="253" cy="176"/>
              </a:xfrm>
              <a:prstGeom prst="straightConnector1">
                <a:avLst/>
              </a:prstGeom>
              <a:noFill/>
              <a:ln cap="flat" cmpd="sng" w="9525">
                <a:solidFill>
                  <a:srgbClr val="000000"/>
                </a:solidFill>
                <a:prstDash val="solid"/>
                <a:round/>
                <a:headEnd len="med" w="med" type="none"/>
                <a:tailEnd len="med" w="med" type="none"/>
              </a:ln>
            </p:spPr>
          </p:cxnSp>
          <p:sp>
            <p:nvSpPr>
              <p:cNvPr id="631" name="Google Shape;631;p4"/>
              <p:cNvSpPr/>
              <p:nvPr/>
            </p:nvSpPr>
            <p:spPr>
              <a:xfrm>
                <a:off x="1587" y="1112"/>
                <a:ext cx="49" cy="66"/>
              </a:xfrm>
              <a:custGeom>
                <a:rect b="b" l="l" r="r" t="t"/>
                <a:pathLst>
                  <a:path extrusionOk="0" h="182" w="133">
                    <a:moveTo>
                      <a:pt x="133" y="171"/>
                    </a:moveTo>
                    <a:lnTo>
                      <a:pt x="117" y="182"/>
                    </a:lnTo>
                    <a:lnTo>
                      <a:pt x="0" y="10"/>
                    </a:lnTo>
                    <a:lnTo>
                      <a:pt x="1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32" name="Google Shape;632;p4"/>
              <p:cNvCxnSpPr/>
              <p:nvPr/>
            </p:nvCxnSpPr>
            <p:spPr>
              <a:xfrm flipH="1">
                <a:off x="1587" y="1112"/>
                <a:ext cx="6" cy="3"/>
              </a:xfrm>
              <a:prstGeom prst="straightConnector1">
                <a:avLst/>
              </a:prstGeom>
              <a:noFill/>
              <a:ln cap="flat" cmpd="sng" w="9525">
                <a:solidFill>
                  <a:srgbClr val="000000"/>
                </a:solidFill>
                <a:prstDash val="solid"/>
                <a:round/>
                <a:headEnd len="med" w="med" type="none"/>
                <a:tailEnd len="med" w="med" type="none"/>
              </a:ln>
            </p:spPr>
          </p:cxnSp>
          <p:sp>
            <p:nvSpPr>
              <p:cNvPr id="633" name="Google Shape;633;p4"/>
              <p:cNvSpPr/>
              <p:nvPr/>
            </p:nvSpPr>
            <p:spPr>
              <a:xfrm>
                <a:off x="1339" y="817"/>
                <a:ext cx="792" cy="974"/>
              </a:xfrm>
              <a:custGeom>
                <a:rect b="b" l="l" r="r" t="t"/>
                <a:pathLst>
                  <a:path extrusionOk="0" h="2655" w="2161">
                    <a:moveTo>
                      <a:pt x="2161" y="2655"/>
                    </a:moveTo>
                    <a:lnTo>
                      <a:pt x="466" y="1635"/>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4" name="Google Shape;634;p4"/>
              <p:cNvSpPr/>
              <p:nvPr/>
            </p:nvSpPr>
            <p:spPr>
              <a:xfrm>
                <a:off x="1335" y="817"/>
                <a:ext cx="37" cy="57"/>
              </a:xfrm>
              <a:custGeom>
                <a:rect b="b" l="l" r="r" t="t"/>
                <a:pathLst>
                  <a:path extrusionOk="0" h="57" w="37">
                    <a:moveTo>
                      <a:pt x="4" y="0"/>
                    </a:moveTo>
                    <a:lnTo>
                      <a:pt x="0" y="57"/>
                    </a:lnTo>
                    <a:lnTo>
                      <a:pt x="15" y="39"/>
                    </a:lnTo>
                    <a:lnTo>
                      <a:pt x="37" y="46"/>
                    </a:lnTo>
                    <a:lnTo>
                      <a:pt x="4"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5" name="Google Shape;635;p4"/>
              <p:cNvSpPr/>
              <p:nvPr/>
            </p:nvSpPr>
            <p:spPr>
              <a:xfrm>
                <a:off x="1053" y="998"/>
                <a:ext cx="445" cy="528"/>
              </a:xfrm>
              <a:custGeom>
                <a:rect b="b" l="l" r="r" t="t"/>
                <a:pathLst>
                  <a:path extrusionOk="0" fill="none" h="21600" w="21600">
                    <a:moveTo>
                      <a:pt x="0" y="21600"/>
                    </a:moveTo>
                    <a:cubicBezTo>
                      <a:pt x="0" y="9670"/>
                      <a:pt x="9670" y="0"/>
                      <a:pt x="21599" y="0"/>
                    </a:cubicBezTo>
                  </a:path>
                  <a:path extrusionOk="0" h="21600" w="21600">
                    <a:moveTo>
                      <a:pt x="0" y="21600"/>
                    </a:moveTo>
                    <a:cubicBezTo>
                      <a:pt x="0" y="9670"/>
                      <a:pt x="9670" y="0"/>
                      <a:pt x="21599" y="0"/>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6" name="Google Shape;636;p4"/>
              <p:cNvSpPr/>
              <p:nvPr/>
            </p:nvSpPr>
            <p:spPr>
              <a:xfrm>
                <a:off x="1498" y="961"/>
                <a:ext cx="8" cy="75"/>
              </a:xfrm>
              <a:custGeom>
                <a:rect b="b" l="l" r="r" t="t"/>
                <a:pathLst>
                  <a:path extrusionOk="0" h="205" w="21">
                    <a:moveTo>
                      <a:pt x="21" y="205"/>
                    </a:moveTo>
                    <a:lnTo>
                      <a:pt x="0" y="205"/>
                    </a:lnTo>
                    <a:lnTo>
                      <a:pt x="0" y="0"/>
                    </a:lnTo>
                    <a:lnTo>
                      <a:pt x="2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37" name="Google Shape;637;p4"/>
              <p:cNvCxnSpPr/>
              <p:nvPr/>
            </p:nvCxnSpPr>
            <p:spPr>
              <a:xfrm rot="10800000">
                <a:off x="1498" y="961"/>
                <a:ext cx="8" cy="0"/>
              </a:xfrm>
              <a:prstGeom prst="straightConnector1">
                <a:avLst/>
              </a:prstGeom>
              <a:noFill/>
              <a:ln cap="flat" cmpd="sng" w="9525">
                <a:solidFill>
                  <a:srgbClr val="000000"/>
                </a:solidFill>
                <a:prstDash val="solid"/>
                <a:round/>
                <a:headEnd len="med" w="med" type="none"/>
                <a:tailEnd len="med" w="med" type="none"/>
              </a:ln>
            </p:spPr>
          </p:cxnSp>
          <p:sp>
            <p:nvSpPr>
              <p:cNvPr id="638" name="Google Shape;638;p4"/>
              <p:cNvSpPr/>
              <p:nvPr/>
            </p:nvSpPr>
            <p:spPr>
              <a:xfrm>
                <a:off x="2081" y="619"/>
                <a:ext cx="1386" cy="704"/>
              </a:xfrm>
              <a:custGeom>
                <a:rect b="b" l="l" r="r" t="t"/>
                <a:pathLst>
                  <a:path extrusionOk="0" h="1921" w="3780">
                    <a:moveTo>
                      <a:pt x="3780" y="1921"/>
                    </a:moveTo>
                    <a:lnTo>
                      <a:pt x="0" y="226"/>
                    </a:lnTo>
                    <a:lnTo>
                      <a:pt x="0" y="15"/>
                    </a:lnTo>
                    <a:lnTo>
                      <a:pt x="20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9" name="Google Shape;639;p4"/>
              <p:cNvSpPr/>
              <p:nvPr/>
            </p:nvSpPr>
            <p:spPr>
              <a:xfrm>
                <a:off x="2156" y="581"/>
                <a:ext cx="11" cy="75"/>
              </a:xfrm>
              <a:custGeom>
                <a:rect b="b" l="l" r="r" t="t"/>
                <a:pathLst>
                  <a:path extrusionOk="0" h="204" w="32">
                    <a:moveTo>
                      <a:pt x="32" y="204"/>
                    </a:moveTo>
                    <a:lnTo>
                      <a:pt x="13" y="204"/>
                    </a:lnTo>
                    <a:lnTo>
                      <a:pt x="0" y="0"/>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40" name="Google Shape;640;p4"/>
              <p:cNvCxnSpPr/>
              <p:nvPr/>
            </p:nvCxnSpPr>
            <p:spPr>
              <a:xfrm rot="10800000">
                <a:off x="2156" y="581"/>
                <a:ext cx="7" cy="0"/>
              </a:xfrm>
              <a:prstGeom prst="straightConnector1">
                <a:avLst/>
              </a:prstGeom>
              <a:noFill/>
              <a:ln cap="flat" cmpd="sng" w="9525">
                <a:solidFill>
                  <a:srgbClr val="000000"/>
                </a:solidFill>
                <a:prstDash val="solid"/>
                <a:round/>
                <a:headEnd len="med" w="med" type="none"/>
                <a:tailEnd len="med" w="med" type="none"/>
              </a:ln>
            </p:spPr>
          </p:cxnSp>
          <p:sp>
            <p:nvSpPr>
              <p:cNvPr id="641" name="Google Shape;641;p4"/>
              <p:cNvSpPr/>
              <p:nvPr/>
            </p:nvSpPr>
            <p:spPr>
              <a:xfrm>
                <a:off x="2582" y="1240"/>
                <a:ext cx="55" cy="88"/>
              </a:xfrm>
              <a:custGeom>
                <a:rect b="b" l="l" r="r" t="t"/>
                <a:pathLst>
                  <a:path extrusionOk="0" h="240" w="151">
                    <a:moveTo>
                      <a:pt x="151" y="240"/>
                    </a:moveTo>
                    <a:lnTo>
                      <a:pt x="0" y="136"/>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2" name="Google Shape;642;p4"/>
              <p:cNvSpPr/>
              <p:nvPr/>
            </p:nvSpPr>
            <p:spPr>
              <a:xfrm>
                <a:off x="2544" y="1233"/>
                <a:ext cx="75"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43" name="Google Shape;643;p4"/>
              <p:cNvCxnSpPr/>
              <p:nvPr/>
            </p:nvCxnSpPr>
            <p:spPr>
              <a:xfrm>
                <a:off x="2544" y="1233"/>
                <a:ext cx="0" cy="7"/>
              </a:xfrm>
              <a:prstGeom prst="straightConnector1">
                <a:avLst/>
              </a:prstGeom>
              <a:noFill/>
              <a:ln cap="flat" cmpd="sng" w="9525">
                <a:solidFill>
                  <a:srgbClr val="000000"/>
                </a:solidFill>
                <a:prstDash val="solid"/>
                <a:round/>
                <a:headEnd len="med" w="med" type="none"/>
                <a:tailEnd len="med" w="med" type="none"/>
              </a:ln>
            </p:spPr>
          </p:cxnSp>
          <p:sp>
            <p:nvSpPr>
              <p:cNvPr id="644" name="Google Shape;644;p4"/>
              <p:cNvSpPr/>
              <p:nvPr/>
            </p:nvSpPr>
            <p:spPr>
              <a:xfrm>
                <a:off x="2301" y="1273"/>
                <a:ext cx="55" cy="83"/>
              </a:xfrm>
              <a:custGeom>
                <a:rect b="b" l="l" r="r" t="t"/>
                <a:pathLst>
                  <a:path extrusionOk="0" h="226" w="151">
                    <a:moveTo>
                      <a:pt x="151" y="226"/>
                    </a:moveTo>
                    <a:lnTo>
                      <a:pt x="0" y="107"/>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5" name="Google Shape;645;p4"/>
              <p:cNvSpPr/>
              <p:nvPr/>
            </p:nvSpPr>
            <p:spPr>
              <a:xfrm>
                <a:off x="2264" y="1266"/>
                <a:ext cx="75"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46" name="Google Shape;646;p4"/>
              <p:cNvCxnSpPr/>
              <p:nvPr/>
            </p:nvCxnSpPr>
            <p:spPr>
              <a:xfrm>
                <a:off x="2264" y="1266"/>
                <a:ext cx="0" cy="7"/>
              </a:xfrm>
              <a:prstGeom prst="straightConnector1">
                <a:avLst/>
              </a:prstGeom>
              <a:noFill/>
              <a:ln cap="flat" cmpd="sng" w="9525">
                <a:solidFill>
                  <a:srgbClr val="000000"/>
                </a:solidFill>
                <a:prstDash val="solid"/>
                <a:round/>
                <a:headEnd len="med" w="med" type="none"/>
                <a:tailEnd len="med" w="med" type="none"/>
              </a:ln>
            </p:spPr>
          </p:cxnSp>
          <p:sp>
            <p:nvSpPr>
              <p:cNvPr id="647" name="Google Shape;647;p4"/>
              <p:cNvSpPr/>
              <p:nvPr/>
            </p:nvSpPr>
            <p:spPr>
              <a:xfrm>
                <a:off x="2070" y="1219"/>
                <a:ext cx="55" cy="104"/>
              </a:xfrm>
              <a:custGeom>
                <a:rect b="b" l="l" r="r" t="t"/>
                <a:pathLst>
                  <a:path extrusionOk="0" h="284" w="149">
                    <a:moveTo>
                      <a:pt x="149" y="284"/>
                    </a:moveTo>
                    <a:lnTo>
                      <a:pt x="15" y="17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8" name="Google Shape;648;p4"/>
              <p:cNvSpPr/>
              <p:nvPr/>
            </p:nvSpPr>
            <p:spPr>
              <a:xfrm>
                <a:off x="2033" y="1209"/>
                <a:ext cx="75" cy="13"/>
              </a:xfrm>
              <a:custGeom>
                <a:rect b="b" l="l" r="r" t="t"/>
                <a:pathLst>
                  <a:path extrusionOk="0" h="36" w="205">
                    <a:moveTo>
                      <a:pt x="205" y="0"/>
                    </a:moveTo>
                    <a:lnTo>
                      <a:pt x="205" y="19"/>
                    </a:lnTo>
                    <a:lnTo>
                      <a:pt x="0" y="36"/>
                    </a:lnTo>
                    <a:lnTo>
                      <a:pt x="0" y="17"/>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49" name="Google Shape;649;p4"/>
              <p:cNvCxnSpPr/>
              <p:nvPr/>
            </p:nvCxnSpPr>
            <p:spPr>
              <a:xfrm>
                <a:off x="2033" y="1215"/>
                <a:ext cx="0" cy="7"/>
              </a:xfrm>
              <a:prstGeom prst="straightConnector1">
                <a:avLst/>
              </a:prstGeom>
              <a:noFill/>
              <a:ln cap="flat" cmpd="sng" w="9525">
                <a:solidFill>
                  <a:srgbClr val="000000"/>
                </a:solidFill>
                <a:prstDash val="solid"/>
                <a:round/>
                <a:headEnd len="med" w="med" type="none"/>
                <a:tailEnd len="med" w="med" type="none"/>
              </a:ln>
            </p:spPr>
          </p:cxnSp>
          <p:sp>
            <p:nvSpPr>
              <p:cNvPr id="650" name="Google Shape;650;p4"/>
              <p:cNvSpPr/>
              <p:nvPr/>
            </p:nvSpPr>
            <p:spPr>
              <a:xfrm>
                <a:off x="1427" y="1240"/>
                <a:ext cx="429" cy="232"/>
              </a:xfrm>
              <a:custGeom>
                <a:rect b="b" l="l" r="r" t="t"/>
                <a:pathLst>
                  <a:path extrusionOk="0" h="631" w="1170">
                    <a:moveTo>
                      <a:pt x="1170" y="510"/>
                    </a:moveTo>
                    <a:lnTo>
                      <a:pt x="930" y="631"/>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1" name="Google Shape;651;p4"/>
              <p:cNvSpPr/>
              <p:nvPr/>
            </p:nvSpPr>
            <p:spPr>
              <a:xfrm>
                <a:off x="1399" y="1205"/>
                <a:ext cx="49" cy="67"/>
              </a:xfrm>
              <a:custGeom>
                <a:rect b="b" l="l" r="r" t="t"/>
                <a:pathLst>
                  <a:path extrusionOk="0" h="182" w="133">
                    <a:moveTo>
                      <a:pt x="117" y="0"/>
                    </a:moveTo>
                    <a:lnTo>
                      <a:pt x="133" y="10"/>
                    </a:lnTo>
                    <a:lnTo>
                      <a:pt x="16" y="182"/>
                    </a:lnTo>
                    <a:lnTo>
                      <a:pt x="0" y="171"/>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52" name="Google Shape;652;p4"/>
              <p:cNvCxnSpPr/>
              <p:nvPr/>
            </p:nvCxnSpPr>
            <p:spPr>
              <a:xfrm>
                <a:off x="1399" y="1268"/>
                <a:ext cx="6" cy="4"/>
              </a:xfrm>
              <a:prstGeom prst="straightConnector1">
                <a:avLst/>
              </a:prstGeom>
              <a:noFill/>
              <a:ln cap="flat" cmpd="sng" w="9525">
                <a:solidFill>
                  <a:srgbClr val="000000"/>
                </a:solidFill>
                <a:prstDash val="solid"/>
                <a:round/>
                <a:headEnd len="med" w="med" type="none"/>
                <a:tailEnd len="med" w="med" type="none"/>
              </a:ln>
            </p:spPr>
          </p:cxnSp>
          <p:cxnSp>
            <p:nvCxnSpPr>
              <p:cNvPr id="653" name="Google Shape;653;p4"/>
              <p:cNvCxnSpPr/>
              <p:nvPr/>
            </p:nvCxnSpPr>
            <p:spPr>
              <a:xfrm flipH="1" rot="10800000">
                <a:off x="1614" y="1252"/>
                <a:ext cx="176" cy="71"/>
              </a:xfrm>
              <a:prstGeom prst="straightConnector1">
                <a:avLst/>
              </a:prstGeom>
              <a:noFill/>
              <a:ln cap="flat" cmpd="sng" w="9525">
                <a:solidFill>
                  <a:srgbClr val="000000"/>
                </a:solidFill>
                <a:prstDash val="solid"/>
                <a:round/>
                <a:headEnd len="med" w="med" type="none"/>
                <a:tailEnd len="med" w="med" type="none"/>
              </a:ln>
            </p:spPr>
          </p:cxnSp>
          <p:sp>
            <p:nvSpPr>
              <p:cNvPr id="654" name="Google Shape;654;p4"/>
              <p:cNvSpPr/>
              <p:nvPr/>
            </p:nvSpPr>
            <p:spPr>
              <a:xfrm>
                <a:off x="1776" y="1214"/>
                <a:ext cx="35" cy="73"/>
              </a:xfrm>
              <a:custGeom>
                <a:rect b="b" l="l" r="r" t="t"/>
                <a:pathLst>
                  <a:path extrusionOk="0" h="199" w="94">
                    <a:moveTo>
                      <a:pt x="94" y="192"/>
                    </a:moveTo>
                    <a:lnTo>
                      <a:pt x="75" y="199"/>
                    </a:lnTo>
                    <a:lnTo>
                      <a:pt x="0" y="6"/>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55" name="Google Shape;655;p4"/>
              <p:cNvCxnSpPr/>
              <p:nvPr/>
            </p:nvCxnSpPr>
            <p:spPr>
              <a:xfrm flipH="1">
                <a:off x="1776" y="1214"/>
                <a:ext cx="7" cy="2"/>
              </a:xfrm>
              <a:prstGeom prst="straightConnector1">
                <a:avLst/>
              </a:prstGeom>
              <a:noFill/>
              <a:ln cap="flat" cmpd="sng" w="9525">
                <a:solidFill>
                  <a:srgbClr val="000000"/>
                </a:solidFill>
                <a:prstDash val="solid"/>
                <a:round/>
                <a:headEnd len="med" w="med" type="none"/>
                <a:tailEnd len="med" w="med" type="none"/>
              </a:ln>
            </p:spPr>
          </p:cxnSp>
          <p:cxnSp>
            <p:nvCxnSpPr>
              <p:cNvPr id="656" name="Google Shape;656;p4"/>
              <p:cNvCxnSpPr/>
              <p:nvPr/>
            </p:nvCxnSpPr>
            <p:spPr>
              <a:xfrm flipH="1" rot="10800000">
                <a:off x="1614" y="1037"/>
                <a:ext cx="346" cy="110"/>
              </a:xfrm>
              <a:prstGeom prst="straightConnector1">
                <a:avLst/>
              </a:prstGeom>
              <a:noFill/>
              <a:ln cap="flat" cmpd="sng" w="9525">
                <a:solidFill>
                  <a:srgbClr val="000000"/>
                </a:solidFill>
                <a:prstDash val="solid"/>
                <a:round/>
                <a:headEnd len="med" w="med" type="none"/>
                <a:tailEnd len="med" w="med" type="none"/>
              </a:ln>
            </p:spPr>
          </p:cxnSp>
          <p:sp>
            <p:nvSpPr>
              <p:cNvPr id="657" name="Google Shape;657;p4"/>
              <p:cNvSpPr/>
              <p:nvPr/>
            </p:nvSpPr>
            <p:spPr>
              <a:xfrm>
                <a:off x="1949" y="999"/>
                <a:ext cx="30" cy="74"/>
              </a:xfrm>
              <a:custGeom>
                <a:rect b="b" l="l" r="r" t="t"/>
                <a:pathLst>
                  <a:path extrusionOk="0" h="202" w="82">
                    <a:moveTo>
                      <a:pt x="82" y="196"/>
                    </a:moveTo>
                    <a:lnTo>
                      <a:pt x="63" y="202"/>
                    </a:lnTo>
                    <a:lnTo>
                      <a:pt x="0" y="6"/>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58" name="Google Shape;658;p4"/>
              <p:cNvCxnSpPr/>
              <p:nvPr/>
            </p:nvCxnSpPr>
            <p:spPr>
              <a:xfrm flipH="1">
                <a:off x="1949" y="999"/>
                <a:ext cx="7" cy="2"/>
              </a:xfrm>
              <a:prstGeom prst="straightConnector1">
                <a:avLst/>
              </a:prstGeom>
              <a:noFill/>
              <a:ln cap="flat" cmpd="sng" w="9525">
                <a:solidFill>
                  <a:srgbClr val="000000"/>
                </a:solidFill>
                <a:prstDash val="solid"/>
                <a:round/>
                <a:headEnd len="med" w="med" type="none"/>
                <a:tailEnd len="med" w="med" type="none"/>
              </a:ln>
            </p:spPr>
          </p:cxnSp>
          <p:cxnSp>
            <p:nvCxnSpPr>
              <p:cNvPr id="659" name="Google Shape;659;p4"/>
              <p:cNvCxnSpPr/>
              <p:nvPr/>
            </p:nvCxnSpPr>
            <p:spPr>
              <a:xfrm flipH="1" rot="10800000">
                <a:off x="612" y="2787"/>
                <a:ext cx="33" cy="44"/>
              </a:xfrm>
              <a:prstGeom prst="straightConnector1">
                <a:avLst/>
              </a:prstGeom>
              <a:noFill/>
              <a:ln cap="flat" cmpd="sng" w="9525">
                <a:solidFill>
                  <a:srgbClr val="000000"/>
                </a:solidFill>
                <a:prstDash val="solid"/>
                <a:round/>
                <a:headEnd len="med" w="med" type="none"/>
                <a:tailEnd len="med" w="med" type="none"/>
              </a:ln>
            </p:spPr>
          </p:cxnSp>
          <p:sp>
            <p:nvSpPr>
              <p:cNvPr id="660" name="Google Shape;660;p4"/>
              <p:cNvSpPr/>
              <p:nvPr/>
            </p:nvSpPr>
            <p:spPr>
              <a:xfrm>
                <a:off x="614" y="2758"/>
                <a:ext cx="65" cy="52"/>
              </a:xfrm>
              <a:custGeom>
                <a:rect b="b" l="l" r="r" t="t"/>
                <a:pathLst>
                  <a:path extrusionOk="0" h="140" w="176">
                    <a:moveTo>
                      <a:pt x="176" y="126"/>
                    </a:moveTo>
                    <a:lnTo>
                      <a:pt x="163" y="140"/>
                    </a:lnTo>
                    <a:lnTo>
                      <a:pt x="0" y="15"/>
                    </a:lnTo>
                    <a:lnTo>
                      <a:pt x="13"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61" name="Google Shape;661;p4"/>
              <p:cNvCxnSpPr/>
              <p:nvPr/>
            </p:nvCxnSpPr>
            <p:spPr>
              <a:xfrm flipH="1">
                <a:off x="614" y="2758"/>
                <a:ext cx="5" cy="6"/>
              </a:xfrm>
              <a:prstGeom prst="straightConnector1">
                <a:avLst/>
              </a:prstGeom>
              <a:noFill/>
              <a:ln cap="flat" cmpd="sng" w="9525">
                <a:solidFill>
                  <a:srgbClr val="000000"/>
                </a:solidFill>
                <a:prstDash val="solid"/>
                <a:round/>
                <a:headEnd len="med" w="med" type="none"/>
                <a:tailEnd len="med" w="med" type="none"/>
              </a:ln>
            </p:spPr>
          </p:cxnSp>
          <p:cxnSp>
            <p:nvCxnSpPr>
              <p:cNvPr id="662" name="Google Shape;662;p4"/>
              <p:cNvCxnSpPr/>
              <p:nvPr/>
            </p:nvCxnSpPr>
            <p:spPr>
              <a:xfrm flipH="1" rot="10800000">
                <a:off x="760" y="2776"/>
                <a:ext cx="88" cy="55"/>
              </a:xfrm>
              <a:prstGeom prst="straightConnector1">
                <a:avLst/>
              </a:prstGeom>
              <a:noFill/>
              <a:ln cap="flat" cmpd="sng" w="9525">
                <a:solidFill>
                  <a:srgbClr val="000000"/>
                </a:solidFill>
                <a:prstDash val="solid"/>
                <a:round/>
                <a:headEnd len="med" w="med" type="none"/>
                <a:tailEnd len="med" w="med" type="none"/>
              </a:ln>
            </p:spPr>
          </p:cxnSp>
          <p:sp>
            <p:nvSpPr>
              <p:cNvPr id="663" name="Google Shape;663;p4"/>
              <p:cNvSpPr/>
              <p:nvPr/>
            </p:nvSpPr>
            <p:spPr>
              <a:xfrm>
                <a:off x="828" y="2740"/>
                <a:ext cx="46" cy="68"/>
              </a:xfrm>
              <a:custGeom>
                <a:rect b="b" l="l" r="r" t="t"/>
                <a:pathLst>
                  <a:path extrusionOk="0" h="186" w="126">
                    <a:moveTo>
                      <a:pt x="126" y="176"/>
                    </a:moveTo>
                    <a:lnTo>
                      <a:pt x="109" y="186"/>
                    </a:lnTo>
                    <a:lnTo>
                      <a:pt x="0" y="11"/>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64" name="Google Shape;664;p4"/>
              <p:cNvCxnSpPr/>
              <p:nvPr/>
            </p:nvCxnSpPr>
            <p:spPr>
              <a:xfrm flipH="1">
                <a:off x="828" y="2740"/>
                <a:ext cx="6" cy="4"/>
              </a:xfrm>
              <a:prstGeom prst="straightConnector1">
                <a:avLst/>
              </a:prstGeom>
              <a:noFill/>
              <a:ln cap="flat" cmpd="sng" w="9525">
                <a:solidFill>
                  <a:srgbClr val="000000"/>
                </a:solidFill>
                <a:prstDash val="solid"/>
                <a:round/>
                <a:headEnd len="med" w="med" type="none"/>
                <a:tailEnd len="med" w="med" type="none"/>
              </a:ln>
            </p:spPr>
          </p:cxnSp>
          <p:sp>
            <p:nvSpPr>
              <p:cNvPr id="665" name="Google Shape;665;p4"/>
              <p:cNvSpPr/>
              <p:nvPr/>
            </p:nvSpPr>
            <p:spPr>
              <a:xfrm>
                <a:off x="463" y="2660"/>
                <a:ext cx="319" cy="220"/>
              </a:xfrm>
              <a:custGeom>
                <a:rect b="b" l="l" r="r" t="t"/>
                <a:pathLst>
                  <a:path extrusionOk="0" h="600" w="871">
                    <a:moveTo>
                      <a:pt x="0" y="600"/>
                    </a:moveTo>
                    <a:lnTo>
                      <a:pt x="541" y="0"/>
                    </a:lnTo>
                    <a:lnTo>
                      <a:pt x="87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6" name="Google Shape;666;p4"/>
              <p:cNvSpPr/>
              <p:nvPr/>
            </p:nvSpPr>
            <p:spPr>
              <a:xfrm>
                <a:off x="782" y="2623"/>
                <a:ext cx="8" cy="75"/>
              </a:xfrm>
              <a:custGeom>
                <a:rect b="b" l="l" r="r" t="t"/>
                <a:pathLst>
                  <a:path extrusionOk="0" h="205" w="21">
                    <a:moveTo>
                      <a:pt x="21" y="205"/>
                    </a:moveTo>
                    <a:lnTo>
                      <a:pt x="0" y="205"/>
                    </a:lnTo>
                    <a:lnTo>
                      <a:pt x="0" y="0"/>
                    </a:lnTo>
                    <a:lnTo>
                      <a:pt x="2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67" name="Google Shape;667;p4"/>
              <p:cNvCxnSpPr/>
              <p:nvPr/>
            </p:nvCxnSpPr>
            <p:spPr>
              <a:xfrm rot="10800000">
                <a:off x="782" y="2623"/>
                <a:ext cx="8" cy="0"/>
              </a:xfrm>
              <a:prstGeom prst="straightConnector1">
                <a:avLst/>
              </a:prstGeom>
              <a:noFill/>
              <a:ln cap="flat" cmpd="sng" w="9525">
                <a:solidFill>
                  <a:srgbClr val="000000"/>
                </a:solidFill>
                <a:prstDash val="solid"/>
                <a:round/>
                <a:headEnd len="med" w="med" type="none"/>
                <a:tailEnd len="med" w="med" type="none"/>
              </a:ln>
            </p:spPr>
          </p:cxnSp>
          <p:sp>
            <p:nvSpPr>
              <p:cNvPr id="668" name="Google Shape;668;p4"/>
              <p:cNvSpPr/>
              <p:nvPr/>
            </p:nvSpPr>
            <p:spPr>
              <a:xfrm>
                <a:off x="397" y="2743"/>
                <a:ext cx="512" cy="203"/>
              </a:xfrm>
              <a:custGeom>
                <a:rect b="b" l="l" r="r" t="t"/>
                <a:pathLst>
                  <a:path extrusionOk="0" h="553" w="1396">
                    <a:moveTo>
                      <a:pt x="1396" y="434"/>
                    </a:moveTo>
                    <a:lnTo>
                      <a:pt x="1275" y="553"/>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9" name="Google Shape;669;p4"/>
              <p:cNvSpPr/>
              <p:nvPr/>
            </p:nvSpPr>
            <p:spPr>
              <a:xfrm>
                <a:off x="375" y="2706"/>
                <a:ext cx="37" cy="72"/>
              </a:xfrm>
              <a:custGeom>
                <a:rect b="b" l="l" r="r" t="t"/>
                <a:pathLst>
                  <a:path extrusionOk="0" h="195" w="99">
                    <a:moveTo>
                      <a:pt x="80" y="0"/>
                    </a:moveTo>
                    <a:lnTo>
                      <a:pt x="99" y="6"/>
                    </a:lnTo>
                    <a:lnTo>
                      <a:pt x="19" y="195"/>
                    </a:lnTo>
                    <a:lnTo>
                      <a:pt x="0" y="18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70" name="Google Shape;670;p4"/>
              <p:cNvCxnSpPr/>
              <p:nvPr/>
            </p:nvCxnSpPr>
            <p:spPr>
              <a:xfrm>
                <a:off x="375" y="2775"/>
                <a:ext cx="7" cy="3"/>
              </a:xfrm>
              <a:prstGeom prst="straightConnector1">
                <a:avLst/>
              </a:prstGeom>
              <a:noFill/>
              <a:ln cap="flat" cmpd="sng" w="9525">
                <a:solidFill>
                  <a:srgbClr val="000000"/>
                </a:solidFill>
                <a:prstDash val="solid"/>
                <a:round/>
                <a:headEnd len="med" w="med" type="none"/>
                <a:tailEnd len="med" w="med" type="none"/>
              </a:ln>
            </p:spPr>
          </p:cxnSp>
          <p:sp>
            <p:nvSpPr>
              <p:cNvPr id="671" name="Google Shape;671;p4"/>
              <p:cNvSpPr/>
              <p:nvPr/>
            </p:nvSpPr>
            <p:spPr>
              <a:xfrm>
                <a:off x="997" y="2770"/>
                <a:ext cx="66" cy="61"/>
              </a:xfrm>
              <a:custGeom>
                <a:rect b="b" l="l" r="r" t="t"/>
                <a:pathLst>
                  <a:path extrusionOk="0" h="165" w="180">
                    <a:moveTo>
                      <a:pt x="180" y="165"/>
                    </a:moveTo>
                    <a:lnTo>
                      <a:pt x="0" y="75"/>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2" name="Google Shape;672;p4"/>
              <p:cNvSpPr/>
              <p:nvPr/>
            </p:nvSpPr>
            <p:spPr>
              <a:xfrm>
                <a:off x="959" y="2763"/>
                <a:ext cx="76"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73" name="Google Shape;673;p4"/>
              <p:cNvCxnSpPr/>
              <p:nvPr/>
            </p:nvCxnSpPr>
            <p:spPr>
              <a:xfrm>
                <a:off x="959" y="2763"/>
                <a:ext cx="0" cy="7"/>
              </a:xfrm>
              <a:prstGeom prst="straightConnector1">
                <a:avLst/>
              </a:prstGeom>
              <a:noFill/>
              <a:ln cap="flat" cmpd="sng" w="9525">
                <a:solidFill>
                  <a:srgbClr val="000000"/>
                </a:solidFill>
                <a:prstDash val="solid"/>
                <a:round/>
                <a:headEnd len="med" w="med" type="none"/>
                <a:tailEnd len="med" w="med" type="none"/>
              </a:ln>
            </p:spPr>
          </p:cxnSp>
          <p:sp>
            <p:nvSpPr>
              <p:cNvPr id="674" name="Google Shape;674;p4"/>
              <p:cNvSpPr/>
              <p:nvPr/>
            </p:nvSpPr>
            <p:spPr>
              <a:xfrm>
                <a:off x="1156" y="2787"/>
                <a:ext cx="66" cy="50"/>
              </a:xfrm>
              <a:custGeom>
                <a:rect b="b" l="l" r="r" t="t"/>
                <a:pathLst>
                  <a:path extrusionOk="0" h="136" w="180">
                    <a:moveTo>
                      <a:pt x="180" y="136"/>
                    </a:moveTo>
                    <a:lnTo>
                      <a:pt x="0" y="44"/>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5" name="Google Shape;675;p4"/>
              <p:cNvSpPr/>
              <p:nvPr/>
            </p:nvSpPr>
            <p:spPr>
              <a:xfrm>
                <a:off x="1119" y="2780"/>
                <a:ext cx="75" cy="7"/>
              </a:xfrm>
              <a:custGeom>
                <a:rect b="b" l="l" r="r" t="t"/>
                <a:pathLst>
                  <a:path extrusionOk="0" h="19" w="204">
                    <a:moveTo>
                      <a:pt x="204" y="0"/>
                    </a:moveTo>
                    <a:lnTo>
                      <a:pt x="204"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76" name="Google Shape;676;p4"/>
              <p:cNvCxnSpPr/>
              <p:nvPr/>
            </p:nvCxnSpPr>
            <p:spPr>
              <a:xfrm>
                <a:off x="1119" y="2780"/>
                <a:ext cx="0" cy="7"/>
              </a:xfrm>
              <a:prstGeom prst="straightConnector1">
                <a:avLst/>
              </a:prstGeom>
              <a:noFill/>
              <a:ln cap="flat" cmpd="sng" w="9525">
                <a:solidFill>
                  <a:srgbClr val="000000"/>
                </a:solidFill>
                <a:prstDash val="solid"/>
                <a:round/>
                <a:headEnd len="med" w="med" type="none"/>
                <a:tailEnd len="med" w="med" type="none"/>
              </a:ln>
            </p:spPr>
          </p:cxnSp>
          <p:sp>
            <p:nvSpPr>
              <p:cNvPr id="677" name="Google Shape;677;p4"/>
              <p:cNvSpPr/>
              <p:nvPr/>
            </p:nvSpPr>
            <p:spPr>
              <a:xfrm>
                <a:off x="1310" y="2787"/>
                <a:ext cx="61" cy="38"/>
              </a:xfrm>
              <a:custGeom>
                <a:rect b="b" l="l" r="r" t="t"/>
                <a:pathLst>
                  <a:path extrusionOk="0" h="104" w="165">
                    <a:moveTo>
                      <a:pt x="165" y="104"/>
                    </a:moveTo>
                    <a:lnTo>
                      <a:pt x="0" y="75"/>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78" name="Google Shape;678;p4"/>
              <p:cNvSpPr/>
              <p:nvPr/>
            </p:nvSpPr>
            <p:spPr>
              <a:xfrm>
                <a:off x="1273" y="2780"/>
                <a:ext cx="75" cy="7"/>
              </a:xfrm>
              <a:custGeom>
                <a:rect b="b" l="l" r="r" t="t"/>
                <a:pathLst>
                  <a:path extrusionOk="0" h="19" w="204">
                    <a:moveTo>
                      <a:pt x="204" y="0"/>
                    </a:moveTo>
                    <a:lnTo>
                      <a:pt x="204"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79" name="Google Shape;679;p4"/>
              <p:cNvCxnSpPr/>
              <p:nvPr/>
            </p:nvCxnSpPr>
            <p:spPr>
              <a:xfrm>
                <a:off x="1273" y="2780"/>
                <a:ext cx="0" cy="7"/>
              </a:xfrm>
              <a:prstGeom prst="straightConnector1">
                <a:avLst/>
              </a:prstGeom>
              <a:noFill/>
              <a:ln cap="flat" cmpd="sng" w="9525">
                <a:solidFill>
                  <a:srgbClr val="000000"/>
                </a:solidFill>
                <a:prstDash val="solid"/>
                <a:round/>
                <a:headEnd len="med" w="med" type="none"/>
                <a:tailEnd len="med" w="med" type="none"/>
              </a:ln>
            </p:spPr>
          </p:cxnSp>
          <p:sp>
            <p:nvSpPr>
              <p:cNvPr id="680" name="Google Shape;680;p4"/>
              <p:cNvSpPr/>
              <p:nvPr/>
            </p:nvSpPr>
            <p:spPr>
              <a:xfrm>
                <a:off x="887" y="2462"/>
                <a:ext cx="935" cy="363"/>
              </a:xfrm>
              <a:custGeom>
                <a:rect b="b" l="l" r="r" t="t"/>
                <a:pathLst>
                  <a:path extrusionOk="0" h="990" w="2550">
                    <a:moveTo>
                      <a:pt x="2550" y="990"/>
                    </a:moveTo>
                    <a:lnTo>
                      <a:pt x="0" y="0"/>
                    </a:lnTo>
                    <a:lnTo>
                      <a:pt x="16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1" name="Google Shape;681;p4"/>
              <p:cNvSpPr/>
              <p:nvPr/>
            </p:nvSpPr>
            <p:spPr>
              <a:xfrm>
                <a:off x="947" y="2424"/>
                <a:ext cx="8" cy="75"/>
              </a:xfrm>
              <a:custGeom>
                <a:rect b="b" l="l" r="r" t="t"/>
                <a:pathLst>
                  <a:path extrusionOk="0" h="205" w="21">
                    <a:moveTo>
                      <a:pt x="21" y="205"/>
                    </a:moveTo>
                    <a:lnTo>
                      <a:pt x="0" y="205"/>
                    </a:lnTo>
                    <a:lnTo>
                      <a:pt x="0" y="0"/>
                    </a:lnTo>
                    <a:lnTo>
                      <a:pt x="2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82" name="Google Shape;682;p4"/>
              <p:cNvCxnSpPr/>
              <p:nvPr/>
            </p:nvCxnSpPr>
            <p:spPr>
              <a:xfrm rot="10800000">
                <a:off x="947" y="2424"/>
                <a:ext cx="8" cy="0"/>
              </a:xfrm>
              <a:prstGeom prst="straightConnector1">
                <a:avLst/>
              </a:prstGeom>
              <a:noFill/>
              <a:ln cap="flat" cmpd="sng" w="9525">
                <a:solidFill>
                  <a:srgbClr val="000000"/>
                </a:solidFill>
                <a:prstDash val="solid"/>
                <a:round/>
                <a:headEnd len="med" w="med" type="none"/>
                <a:tailEnd len="med" w="med" type="none"/>
              </a:ln>
            </p:spPr>
          </p:cxnSp>
          <p:sp>
            <p:nvSpPr>
              <p:cNvPr id="683" name="Google Shape;683;p4"/>
              <p:cNvSpPr/>
              <p:nvPr/>
            </p:nvSpPr>
            <p:spPr>
              <a:xfrm>
                <a:off x="463" y="3727"/>
                <a:ext cx="391" cy="220"/>
              </a:xfrm>
              <a:custGeom>
                <a:rect b="b" l="l" r="r" t="t"/>
                <a:pathLst>
                  <a:path extrusionOk="0" h="600" w="1065">
                    <a:moveTo>
                      <a:pt x="0" y="600"/>
                    </a:moveTo>
                    <a:lnTo>
                      <a:pt x="255" y="211"/>
                    </a:lnTo>
                    <a:lnTo>
                      <a:pt x="106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84" name="Google Shape;684;p4"/>
              <p:cNvSpPr/>
              <p:nvPr/>
            </p:nvSpPr>
            <p:spPr>
              <a:xfrm>
                <a:off x="844" y="3689"/>
                <a:ext cx="26" cy="75"/>
              </a:xfrm>
              <a:custGeom>
                <a:rect b="b" l="l" r="r" t="t"/>
                <a:pathLst>
                  <a:path extrusionOk="0" h="204" w="69">
                    <a:moveTo>
                      <a:pt x="69" y="200"/>
                    </a:moveTo>
                    <a:lnTo>
                      <a:pt x="51" y="204"/>
                    </a:lnTo>
                    <a:lnTo>
                      <a:pt x="0" y="4"/>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85" name="Google Shape;685;p4"/>
              <p:cNvCxnSpPr/>
              <p:nvPr/>
            </p:nvCxnSpPr>
            <p:spPr>
              <a:xfrm flipH="1">
                <a:off x="844" y="3689"/>
                <a:ext cx="7" cy="1"/>
              </a:xfrm>
              <a:prstGeom prst="straightConnector1">
                <a:avLst/>
              </a:prstGeom>
              <a:noFill/>
              <a:ln cap="flat" cmpd="sng" w="9525">
                <a:solidFill>
                  <a:srgbClr val="000000"/>
                </a:solidFill>
                <a:prstDash val="solid"/>
                <a:round/>
                <a:headEnd len="med" w="med" type="none"/>
                <a:tailEnd len="med" w="med" type="none"/>
              </a:ln>
            </p:spPr>
          </p:cxnSp>
          <p:cxnSp>
            <p:nvCxnSpPr>
              <p:cNvPr id="686" name="Google Shape;686;p4"/>
              <p:cNvCxnSpPr/>
              <p:nvPr/>
            </p:nvCxnSpPr>
            <p:spPr>
              <a:xfrm flipH="1" rot="10800000">
                <a:off x="628" y="3848"/>
                <a:ext cx="110" cy="66"/>
              </a:xfrm>
              <a:prstGeom prst="straightConnector1">
                <a:avLst/>
              </a:prstGeom>
              <a:noFill/>
              <a:ln cap="flat" cmpd="sng" w="9525">
                <a:solidFill>
                  <a:srgbClr val="000000"/>
                </a:solidFill>
                <a:prstDash val="solid"/>
                <a:round/>
                <a:headEnd len="med" w="med" type="none"/>
                <a:tailEnd len="med" w="med" type="none"/>
              </a:ln>
            </p:spPr>
          </p:cxnSp>
          <p:sp>
            <p:nvSpPr>
              <p:cNvPr id="687" name="Google Shape;687;p4"/>
              <p:cNvSpPr/>
              <p:nvPr/>
            </p:nvSpPr>
            <p:spPr>
              <a:xfrm>
                <a:off x="719" y="3812"/>
                <a:ext cx="44" cy="68"/>
              </a:xfrm>
              <a:custGeom>
                <a:rect b="b" l="l" r="r" t="t"/>
                <a:pathLst>
                  <a:path extrusionOk="0" h="186" w="121">
                    <a:moveTo>
                      <a:pt x="121" y="176"/>
                    </a:moveTo>
                    <a:lnTo>
                      <a:pt x="104" y="186"/>
                    </a:lnTo>
                    <a:lnTo>
                      <a:pt x="0" y="11"/>
                    </a:lnTo>
                    <a:lnTo>
                      <a:pt x="1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88" name="Google Shape;688;p4"/>
              <p:cNvCxnSpPr/>
              <p:nvPr/>
            </p:nvCxnSpPr>
            <p:spPr>
              <a:xfrm flipH="1">
                <a:off x="719" y="3812"/>
                <a:ext cx="6" cy="4"/>
              </a:xfrm>
              <a:prstGeom prst="straightConnector1">
                <a:avLst/>
              </a:prstGeom>
              <a:noFill/>
              <a:ln cap="flat" cmpd="sng" w="9525">
                <a:solidFill>
                  <a:srgbClr val="000000"/>
                </a:solidFill>
                <a:prstDash val="solid"/>
                <a:round/>
                <a:headEnd len="med" w="med" type="none"/>
                <a:tailEnd len="med" w="med" type="none"/>
              </a:ln>
            </p:spPr>
          </p:cxnSp>
          <p:cxnSp>
            <p:nvCxnSpPr>
              <p:cNvPr id="689" name="Google Shape;689;p4"/>
              <p:cNvCxnSpPr/>
              <p:nvPr/>
            </p:nvCxnSpPr>
            <p:spPr>
              <a:xfrm flipH="1" rot="10800000">
                <a:off x="782" y="3826"/>
                <a:ext cx="176" cy="88"/>
              </a:xfrm>
              <a:prstGeom prst="straightConnector1">
                <a:avLst/>
              </a:prstGeom>
              <a:noFill/>
              <a:ln cap="flat" cmpd="sng" w="9525">
                <a:solidFill>
                  <a:srgbClr val="000000"/>
                </a:solidFill>
                <a:prstDash val="solid"/>
                <a:round/>
                <a:headEnd len="med" w="med" type="none"/>
                <a:tailEnd len="med" w="med" type="none"/>
              </a:ln>
            </p:spPr>
          </p:cxnSp>
          <p:sp>
            <p:nvSpPr>
              <p:cNvPr id="690" name="Google Shape;690;p4"/>
              <p:cNvSpPr/>
              <p:nvPr/>
            </p:nvSpPr>
            <p:spPr>
              <a:xfrm>
                <a:off x="941" y="3789"/>
                <a:ext cx="40" cy="71"/>
              </a:xfrm>
              <a:custGeom>
                <a:rect b="b" l="l" r="r" t="t"/>
                <a:pathLst>
                  <a:path extrusionOk="0" h="193" w="108">
                    <a:moveTo>
                      <a:pt x="108" y="184"/>
                    </a:moveTo>
                    <a:lnTo>
                      <a:pt x="92" y="193"/>
                    </a:lnTo>
                    <a:lnTo>
                      <a:pt x="0" y="9"/>
                    </a:lnTo>
                    <a:lnTo>
                      <a:pt x="1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91" name="Google Shape;691;p4"/>
              <p:cNvCxnSpPr/>
              <p:nvPr/>
            </p:nvCxnSpPr>
            <p:spPr>
              <a:xfrm flipH="1">
                <a:off x="941" y="3789"/>
                <a:ext cx="6" cy="3"/>
              </a:xfrm>
              <a:prstGeom prst="straightConnector1">
                <a:avLst/>
              </a:prstGeom>
              <a:noFill/>
              <a:ln cap="flat" cmpd="sng" w="9525">
                <a:solidFill>
                  <a:srgbClr val="000000"/>
                </a:solidFill>
                <a:prstDash val="solid"/>
                <a:round/>
                <a:headEnd len="med" w="med" type="none"/>
                <a:tailEnd len="med" w="med" type="none"/>
              </a:ln>
            </p:spPr>
          </p:cxnSp>
          <p:cxnSp>
            <p:nvCxnSpPr>
              <p:cNvPr id="692" name="Google Shape;692;p4"/>
              <p:cNvCxnSpPr/>
              <p:nvPr/>
            </p:nvCxnSpPr>
            <p:spPr>
              <a:xfrm flipH="1" rot="10800000">
                <a:off x="969" y="3727"/>
                <a:ext cx="88" cy="77"/>
              </a:xfrm>
              <a:prstGeom prst="straightConnector1">
                <a:avLst/>
              </a:prstGeom>
              <a:noFill/>
              <a:ln cap="flat" cmpd="sng" w="9525">
                <a:solidFill>
                  <a:srgbClr val="000000"/>
                </a:solidFill>
                <a:prstDash val="solid"/>
                <a:round/>
                <a:headEnd len="med" w="med" type="none"/>
                <a:tailEnd len="med" w="med" type="none"/>
              </a:ln>
            </p:spPr>
          </p:cxnSp>
          <p:sp>
            <p:nvSpPr>
              <p:cNvPr id="693" name="Google Shape;693;p4"/>
              <p:cNvSpPr/>
              <p:nvPr/>
            </p:nvSpPr>
            <p:spPr>
              <a:xfrm>
                <a:off x="1032" y="3694"/>
                <a:ext cx="56" cy="61"/>
              </a:xfrm>
              <a:custGeom>
                <a:rect b="b" l="l" r="r" t="t"/>
                <a:pathLst>
                  <a:path extrusionOk="0" h="167" w="153">
                    <a:moveTo>
                      <a:pt x="153" y="155"/>
                    </a:moveTo>
                    <a:lnTo>
                      <a:pt x="138" y="167"/>
                    </a:lnTo>
                    <a:lnTo>
                      <a:pt x="0" y="13"/>
                    </a:lnTo>
                    <a:lnTo>
                      <a:pt x="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94" name="Google Shape;694;p4"/>
              <p:cNvCxnSpPr/>
              <p:nvPr/>
            </p:nvCxnSpPr>
            <p:spPr>
              <a:xfrm flipH="1">
                <a:off x="1032" y="3694"/>
                <a:ext cx="6" cy="5"/>
              </a:xfrm>
              <a:prstGeom prst="straightConnector1">
                <a:avLst/>
              </a:prstGeom>
              <a:noFill/>
              <a:ln cap="flat" cmpd="sng" w="9525">
                <a:solidFill>
                  <a:srgbClr val="000000"/>
                </a:solidFill>
                <a:prstDash val="solid"/>
                <a:round/>
                <a:headEnd len="med" w="med" type="none"/>
                <a:tailEnd len="med" w="med" type="none"/>
              </a:ln>
            </p:spPr>
          </p:cxnSp>
          <p:cxnSp>
            <p:nvCxnSpPr>
              <p:cNvPr id="695" name="Google Shape;695;p4"/>
              <p:cNvCxnSpPr/>
              <p:nvPr/>
            </p:nvCxnSpPr>
            <p:spPr>
              <a:xfrm flipH="1" rot="10800000">
                <a:off x="1068" y="3865"/>
                <a:ext cx="6" cy="43"/>
              </a:xfrm>
              <a:prstGeom prst="straightConnector1">
                <a:avLst/>
              </a:prstGeom>
              <a:noFill/>
              <a:ln cap="flat" cmpd="sng" w="9525">
                <a:solidFill>
                  <a:srgbClr val="000000"/>
                </a:solidFill>
                <a:prstDash val="solid"/>
                <a:round/>
                <a:headEnd len="med" w="med" type="none"/>
                <a:tailEnd len="med" w="med" type="none"/>
              </a:ln>
            </p:spPr>
          </p:cxnSp>
          <p:sp>
            <p:nvSpPr>
              <p:cNvPr id="696" name="Google Shape;696;p4"/>
              <p:cNvSpPr/>
              <p:nvPr/>
            </p:nvSpPr>
            <p:spPr>
              <a:xfrm>
                <a:off x="1036" y="3853"/>
                <a:ext cx="76" cy="17"/>
              </a:xfrm>
              <a:custGeom>
                <a:rect b="b" l="l" r="r" t="t"/>
                <a:pathLst>
                  <a:path extrusionOk="0" h="44" w="207">
                    <a:moveTo>
                      <a:pt x="207" y="25"/>
                    </a:moveTo>
                    <a:lnTo>
                      <a:pt x="205" y="44"/>
                    </a:lnTo>
                    <a:lnTo>
                      <a:pt x="0" y="19"/>
                    </a:lnTo>
                    <a:lnTo>
                      <a:pt x="2"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697" name="Google Shape;697;p4"/>
              <p:cNvCxnSpPr/>
              <p:nvPr/>
            </p:nvCxnSpPr>
            <p:spPr>
              <a:xfrm flipH="1">
                <a:off x="1036" y="3853"/>
                <a:ext cx="1" cy="7"/>
              </a:xfrm>
              <a:prstGeom prst="straightConnector1">
                <a:avLst/>
              </a:prstGeom>
              <a:noFill/>
              <a:ln cap="flat" cmpd="sng" w="9525">
                <a:solidFill>
                  <a:srgbClr val="000000"/>
                </a:solidFill>
                <a:prstDash val="solid"/>
                <a:round/>
                <a:headEnd len="med" w="med" type="none"/>
                <a:tailEnd len="med" w="med" type="none"/>
              </a:ln>
            </p:spPr>
          </p:cxnSp>
        </p:grpSp>
        <p:sp>
          <p:nvSpPr>
            <p:cNvPr id="698" name="Google Shape;698;p4"/>
            <p:cNvSpPr/>
            <p:nvPr/>
          </p:nvSpPr>
          <p:spPr>
            <a:xfrm>
              <a:off x="650" y="3853"/>
              <a:ext cx="259" cy="154"/>
            </a:xfrm>
            <a:custGeom>
              <a:rect b="b" l="l" r="r" t="t"/>
              <a:pathLst>
                <a:path extrusionOk="0" h="420" w="706">
                  <a:moveTo>
                    <a:pt x="706" y="345"/>
                  </a:moveTo>
                  <a:lnTo>
                    <a:pt x="541" y="4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99" name="Google Shape;699;p4"/>
            <p:cNvSpPr/>
            <p:nvPr/>
          </p:nvSpPr>
          <p:spPr>
            <a:xfrm>
              <a:off x="621" y="3819"/>
              <a:ext cx="52" cy="64"/>
            </a:xfrm>
            <a:custGeom>
              <a:rect b="b" l="l" r="r" t="t"/>
              <a:pathLst>
                <a:path extrusionOk="0" h="175" w="140">
                  <a:moveTo>
                    <a:pt x="126" y="0"/>
                  </a:moveTo>
                  <a:lnTo>
                    <a:pt x="140" y="12"/>
                  </a:lnTo>
                  <a:lnTo>
                    <a:pt x="15" y="175"/>
                  </a:lnTo>
                  <a:lnTo>
                    <a:pt x="0" y="163"/>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00" name="Google Shape;700;p4"/>
            <p:cNvCxnSpPr/>
            <p:nvPr/>
          </p:nvCxnSpPr>
          <p:spPr>
            <a:xfrm>
              <a:off x="621" y="3879"/>
              <a:ext cx="6" cy="4"/>
            </a:xfrm>
            <a:prstGeom prst="straightConnector1">
              <a:avLst/>
            </a:prstGeom>
            <a:noFill/>
            <a:ln cap="flat" cmpd="sng" w="9525">
              <a:solidFill>
                <a:srgbClr val="000000"/>
              </a:solidFill>
              <a:prstDash val="solid"/>
              <a:round/>
              <a:headEnd len="med" w="med" type="none"/>
              <a:tailEnd len="med" w="med" type="none"/>
            </a:ln>
          </p:spPr>
        </p:cxnSp>
        <p:sp>
          <p:nvSpPr>
            <p:cNvPr id="701" name="Google Shape;701;p4"/>
            <p:cNvSpPr/>
            <p:nvPr/>
          </p:nvSpPr>
          <p:spPr>
            <a:xfrm>
              <a:off x="1173" y="3870"/>
              <a:ext cx="38" cy="44"/>
            </a:xfrm>
            <a:custGeom>
              <a:rect b="b" l="l" r="r" t="t"/>
              <a:pathLst>
                <a:path extrusionOk="0" h="119" w="106">
                  <a:moveTo>
                    <a:pt x="106" y="119"/>
                  </a:moveTo>
                  <a:lnTo>
                    <a:pt x="0" y="61"/>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2" name="Google Shape;702;p4"/>
            <p:cNvSpPr/>
            <p:nvPr/>
          </p:nvSpPr>
          <p:spPr>
            <a:xfrm>
              <a:off x="1135" y="3863"/>
              <a:ext cx="75"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03" name="Google Shape;703;p4"/>
            <p:cNvCxnSpPr/>
            <p:nvPr/>
          </p:nvCxnSpPr>
          <p:spPr>
            <a:xfrm>
              <a:off x="1135" y="3863"/>
              <a:ext cx="0" cy="7"/>
            </a:xfrm>
            <a:prstGeom prst="straightConnector1">
              <a:avLst/>
            </a:prstGeom>
            <a:noFill/>
            <a:ln cap="flat" cmpd="sng" w="9525">
              <a:solidFill>
                <a:srgbClr val="000000"/>
              </a:solidFill>
              <a:prstDash val="solid"/>
              <a:round/>
              <a:headEnd len="med" w="med" type="none"/>
              <a:tailEnd len="med" w="med" type="none"/>
            </a:ln>
          </p:spPr>
        </p:cxnSp>
        <p:sp>
          <p:nvSpPr>
            <p:cNvPr id="704" name="Google Shape;704;p4"/>
            <p:cNvSpPr/>
            <p:nvPr/>
          </p:nvSpPr>
          <p:spPr>
            <a:xfrm>
              <a:off x="1332" y="3865"/>
              <a:ext cx="39" cy="43"/>
            </a:xfrm>
            <a:custGeom>
              <a:rect b="b" l="l" r="r" t="t"/>
              <a:pathLst>
                <a:path extrusionOk="0" h="119" w="106">
                  <a:moveTo>
                    <a:pt x="106" y="119"/>
                  </a:moveTo>
                  <a:lnTo>
                    <a:pt x="0" y="5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5" name="Google Shape;705;p4"/>
            <p:cNvSpPr/>
            <p:nvPr/>
          </p:nvSpPr>
          <p:spPr>
            <a:xfrm>
              <a:off x="1294" y="3858"/>
              <a:ext cx="75"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06" name="Google Shape;706;p4"/>
            <p:cNvCxnSpPr/>
            <p:nvPr/>
          </p:nvCxnSpPr>
          <p:spPr>
            <a:xfrm>
              <a:off x="1294" y="3858"/>
              <a:ext cx="0" cy="7"/>
            </a:xfrm>
            <a:prstGeom prst="straightConnector1">
              <a:avLst/>
            </a:prstGeom>
            <a:noFill/>
            <a:ln cap="flat" cmpd="sng" w="9525">
              <a:solidFill>
                <a:srgbClr val="000000"/>
              </a:solidFill>
              <a:prstDash val="solid"/>
              <a:round/>
              <a:headEnd len="med" w="med" type="none"/>
              <a:tailEnd len="med" w="med" type="none"/>
            </a:ln>
          </p:spPr>
        </p:cxnSp>
        <p:sp>
          <p:nvSpPr>
            <p:cNvPr id="707" name="Google Shape;707;p4"/>
            <p:cNvSpPr/>
            <p:nvPr/>
          </p:nvSpPr>
          <p:spPr>
            <a:xfrm>
              <a:off x="1008" y="3557"/>
              <a:ext cx="814" cy="357"/>
            </a:xfrm>
            <a:custGeom>
              <a:rect b="b" l="l" r="r" t="t"/>
              <a:pathLst>
                <a:path extrusionOk="0" h="974" w="2219">
                  <a:moveTo>
                    <a:pt x="2219" y="974"/>
                  </a:moveTo>
                  <a:lnTo>
                    <a:pt x="0" y="0"/>
                  </a:lnTo>
                  <a:lnTo>
                    <a:pt x="26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08" name="Google Shape;708;p4"/>
            <p:cNvSpPr/>
            <p:nvPr/>
          </p:nvSpPr>
          <p:spPr>
            <a:xfrm>
              <a:off x="1107" y="3519"/>
              <a:ext cx="7" cy="76"/>
            </a:xfrm>
            <a:custGeom>
              <a:rect b="b" l="l" r="r" t="t"/>
              <a:pathLst>
                <a:path extrusionOk="0" h="205" w="21">
                  <a:moveTo>
                    <a:pt x="21" y="205"/>
                  </a:moveTo>
                  <a:lnTo>
                    <a:pt x="0" y="205"/>
                  </a:lnTo>
                  <a:lnTo>
                    <a:pt x="0" y="0"/>
                  </a:lnTo>
                  <a:lnTo>
                    <a:pt x="2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09" name="Google Shape;709;p4"/>
            <p:cNvCxnSpPr/>
            <p:nvPr/>
          </p:nvCxnSpPr>
          <p:spPr>
            <a:xfrm rot="10800000">
              <a:off x="1107" y="3519"/>
              <a:ext cx="7" cy="0"/>
            </a:xfrm>
            <a:prstGeom prst="straightConnector1">
              <a:avLst/>
            </a:prstGeom>
            <a:noFill/>
            <a:ln cap="flat" cmpd="sng" w="9525">
              <a:solidFill>
                <a:srgbClr val="000000"/>
              </a:solidFill>
              <a:prstDash val="solid"/>
              <a:round/>
              <a:headEnd len="med" w="med" type="none"/>
              <a:tailEnd len="med" w="med" type="none"/>
            </a:ln>
          </p:spPr>
        </p:cxnSp>
        <p:cxnSp>
          <p:nvCxnSpPr>
            <p:cNvPr id="710" name="Google Shape;710;p4"/>
            <p:cNvCxnSpPr/>
            <p:nvPr/>
          </p:nvCxnSpPr>
          <p:spPr>
            <a:xfrm flipH="1" rot="10800000">
              <a:off x="623" y="4921"/>
              <a:ext cx="104" cy="60"/>
            </a:xfrm>
            <a:prstGeom prst="straightConnector1">
              <a:avLst/>
            </a:prstGeom>
            <a:noFill/>
            <a:ln cap="flat" cmpd="sng" w="9525">
              <a:solidFill>
                <a:srgbClr val="000000"/>
              </a:solidFill>
              <a:prstDash val="solid"/>
              <a:round/>
              <a:headEnd len="med" w="med" type="none"/>
              <a:tailEnd len="med" w="med" type="none"/>
            </a:ln>
          </p:spPr>
        </p:cxnSp>
        <p:sp>
          <p:nvSpPr>
            <p:cNvPr id="711" name="Google Shape;711;p4"/>
            <p:cNvSpPr/>
            <p:nvPr/>
          </p:nvSpPr>
          <p:spPr>
            <a:xfrm>
              <a:off x="708" y="4884"/>
              <a:ext cx="45" cy="70"/>
            </a:xfrm>
            <a:custGeom>
              <a:rect b="b" l="l" r="r" t="t"/>
              <a:pathLst>
                <a:path extrusionOk="0" h="190" w="122">
                  <a:moveTo>
                    <a:pt x="122" y="180"/>
                  </a:moveTo>
                  <a:lnTo>
                    <a:pt x="105" y="190"/>
                  </a:lnTo>
                  <a:lnTo>
                    <a:pt x="0" y="10"/>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12" name="Google Shape;712;p4"/>
            <p:cNvCxnSpPr/>
            <p:nvPr/>
          </p:nvCxnSpPr>
          <p:spPr>
            <a:xfrm flipH="1">
              <a:off x="708" y="4884"/>
              <a:ext cx="6" cy="4"/>
            </a:xfrm>
            <a:prstGeom prst="straightConnector1">
              <a:avLst/>
            </a:prstGeom>
            <a:noFill/>
            <a:ln cap="flat" cmpd="sng" w="9525">
              <a:solidFill>
                <a:srgbClr val="000000"/>
              </a:solidFill>
              <a:prstDash val="solid"/>
              <a:round/>
              <a:headEnd len="med" w="med" type="none"/>
              <a:tailEnd len="med" w="med" type="none"/>
            </a:ln>
          </p:spPr>
        </p:cxnSp>
        <p:cxnSp>
          <p:nvCxnSpPr>
            <p:cNvPr id="713" name="Google Shape;713;p4"/>
            <p:cNvCxnSpPr/>
            <p:nvPr/>
          </p:nvCxnSpPr>
          <p:spPr>
            <a:xfrm flipH="1" rot="10800000">
              <a:off x="458" y="4855"/>
              <a:ext cx="231" cy="175"/>
            </a:xfrm>
            <a:prstGeom prst="straightConnector1">
              <a:avLst/>
            </a:prstGeom>
            <a:noFill/>
            <a:ln cap="flat" cmpd="sng" w="9525">
              <a:solidFill>
                <a:srgbClr val="000000"/>
              </a:solidFill>
              <a:prstDash val="solid"/>
              <a:round/>
              <a:headEnd len="med" w="med" type="none"/>
              <a:tailEnd len="med" w="med" type="none"/>
            </a:ln>
          </p:spPr>
        </p:cxnSp>
        <p:sp>
          <p:nvSpPr>
            <p:cNvPr id="714" name="Google Shape;714;p4"/>
            <p:cNvSpPr/>
            <p:nvPr/>
          </p:nvSpPr>
          <p:spPr>
            <a:xfrm>
              <a:off x="666" y="4821"/>
              <a:ext cx="51" cy="64"/>
            </a:xfrm>
            <a:custGeom>
              <a:rect b="b" l="l" r="r" t="t"/>
              <a:pathLst>
                <a:path extrusionOk="0" h="175" w="140">
                  <a:moveTo>
                    <a:pt x="140" y="163"/>
                  </a:moveTo>
                  <a:lnTo>
                    <a:pt x="126" y="175"/>
                  </a:lnTo>
                  <a:lnTo>
                    <a:pt x="0" y="12"/>
                  </a:lnTo>
                  <a:lnTo>
                    <a:pt x="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15" name="Google Shape;715;p4"/>
            <p:cNvCxnSpPr/>
            <p:nvPr/>
          </p:nvCxnSpPr>
          <p:spPr>
            <a:xfrm flipH="1">
              <a:off x="666" y="4821"/>
              <a:ext cx="5" cy="4"/>
            </a:xfrm>
            <a:prstGeom prst="straightConnector1">
              <a:avLst/>
            </a:prstGeom>
            <a:noFill/>
            <a:ln cap="flat" cmpd="sng" w="9525">
              <a:solidFill>
                <a:srgbClr val="000000"/>
              </a:solidFill>
              <a:prstDash val="solid"/>
              <a:round/>
              <a:headEnd len="med" w="med" type="none"/>
              <a:tailEnd len="med" w="med" type="none"/>
            </a:ln>
          </p:spPr>
        </p:cxnSp>
        <p:cxnSp>
          <p:nvCxnSpPr>
            <p:cNvPr id="716" name="Google Shape;716;p4"/>
            <p:cNvCxnSpPr/>
            <p:nvPr/>
          </p:nvCxnSpPr>
          <p:spPr>
            <a:xfrm flipH="1" rot="10800000">
              <a:off x="771" y="4833"/>
              <a:ext cx="215" cy="142"/>
            </a:xfrm>
            <a:prstGeom prst="straightConnector1">
              <a:avLst/>
            </a:prstGeom>
            <a:noFill/>
            <a:ln cap="flat" cmpd="sng" w="9525">
              <a:solidFill>
                <a:srgbClr val="000000"/>
              </a:solidFill>
              <a:prstDash val="solid"/>
              <a:round/>
              <a:headEnd len="med" w="med" type="none"/>
              <a:tailEnd len="med" w="med" type="none"/>
            </a:ln>
          </p:spPr>
        </p:cxnSp>
        <p:sp>
          <p:nvSpPr>
            <p:cNvPr id="717" name="Google Shape;717;p4"/>
            <p:cNvSpPr/>
            <p:nvPr/>
          </p:nvSpPr>
          <p:spPr>
            <a:xfrm>
              <a:off x="965" y="4798"/>
              <a:ext cx="47" cy="66"/>
            </a:xfrm>
            <a:custGeom>
              <a:rect b="b" l="l" r="r" t="t"/>
              <a:pathLst>
                <a:path extrusionOk="0" h="182" w="130">
                  <a:moveTo>
                    <a:pt x="130" y="171"/>
                  </a:moveTo>
                  <a:lnTo>
                    <a:pt x="113" y="182"/>
                  </a:lnTo>
                  <a:lnTo>
                    <a:pt x="0" y="10"/>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18" name="Google Shape;718;p4"/>
            <p:cNvCxnSpPr/>
            <p:nvPr/>
          </p:nvCxnSpPr>
          <p:spPr>
            <a:xfrm flipH="1">
              <a:off x="965" y="4798"/>
              <a:ext cx="6" cy="3"/>
            </a:xfrm>
            <a:prstGeom prst="straightConnector1">
              <a:avLst/>
            </a:prstGeom>
            <a:noFill/>
            <a:ln cap="flat" cmpd="sng" w="9525">
              <a:solidFill>
                <a:srgbClr val="000000"/>
              </a:solidFill>
              <a:prstDash val="solid"/>
              <a:round/>
              <a:headEnd len="med" w="med" type="none"/>
              <a:tailEnd len="med" w="med" type="none"/>
            </a:ln>
          </p:spPr>
        </p:cxnSp>
        <p:cxnSp>
          <p:nvCxnSpPr>
            <p:cNvPr id="719" name="Google Shape;719;p4"/>
            <p:cNvCxnSpPr/>
            <p:nvPr/>
          </p:nvCxnSpPr>
          <p:spPr>
            <a:xfrm rot="10800000">
              <a:off x="1074" y="4949"/>
              <a:ext cx="0" cy="26"/>
            </a:xfrm>
            <a:prstGeom prst="straightConnector1">
              <a:avLst/>
            </a:prstGeom>
            <a:noFill/>
            <a:ln cap="flat" cmpd="sng" w="9525">
              <a:solidFill>
                <a:srgbClr val="000000"/>
              </a:solidFill>
              <a:prstDash val="solid"/>
              <a:round/>
              <a:headEnd len="med" w="med" type="none"/>
              <a:tailEnd len="med" w="med" type="none"/>
            </a:ln>
          </p:spPr>
        </p:cxnSp>
        <p:sp>
          <p:nvSpPr>
            <p:cNvPr id="720" name="Google Shape;720;p4"/>
            <p:cNvSpPr/>
            <p:nvPr/>
          </p:nvSpPr>
          <p:spPr>
            <a:xfrm>
              <a:off x="1036" y="4942"/>
              <a:ext cx="75"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21" name="Google Shape;721;p4"/>
            <p:cNvCxnSpPr/>
            <p:nvPr/>
          </p:nvCxnSpPr>
          <p:spPr>
            <a:xfrm>
              <a:off x="1036" y="4942"/>
              <a:ext cx="0" cy="7"/>
            </a:xfrm>
            <a:prstGeom prst="straightConnector1">
              <a:avLst/>
            </a:prstGeom>
            <a:noFill/>
            <a:ln cap="flat" cmpd="sng" w="9525">
              <a:solidFill>
                <a:srgbClr val="000000"/>
              </a:solidFill>
              <a:prstDash val="solid"/>
              <a:round/>
              <a:headEnd len="med" w="med" type="none"/>
              <a:tailEnd len="med" w="med" type="none"/>
            </a:ln>
          </p:spPr>
        </p:cxnSp>
        <p:sp>
          <p:nvSpPr>
            <p:cNvPr id="722" name="Google Shape;722;p4"/>
            <p:cNvSpPr/>
            <p:nvPr/>
          </p:nvSpPr>
          <p:spPr>
            <a:xfrm>
              <a:off x="513" y="4909"/>
              <a:ext cx="390" cy="193"/>
            </a:xfrm>
            <a:custGeom>
              <a:rect b="b" l="l" r="r" t="t"/>
              <a:pathLst>
                <a:path extrusionOk="0" h="525" w="1066">
                  <a:moveTo>
                    <a:pt x="1066" y="391"/>
                  </a:moveTo>
                  <a:lnTo>
                    <a:pt x="916" y="525"/>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3" name="Google Shape;723;p4"/>
            <p:cNvSpPr/>
            <p:nvPr/>
          </p:nvSpPr>
          <p:spPr>
            <a:xfrm>
              <a:off x="488" y="4874"/>
              <a:ext cx="43" cy="68"/>
            </a:xfrm>
            <a:custGeom>
              <a:rect b="b" l="l" r="r" t="t"/>
              <a:pathLst>
                <a:path extrusionOk="0" h="188" w="117">
                  <a:moveTo>
                    <a:pt x="100" y="0"/>
                  </a:moveTo>
                  <a:lnTo>
                    <a:pt x="117" y="8"/>
                  </a:lnTo>
                  <a:lnTo>
                    <a:pt x="16" y="188"/>
                  </a:lnTo>
                  <a:lnTo>
                    <a:pt x="0" y="17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24" name="Google Shape;724;p4"/>
            <p:cNvCxnSpPr/>
            <p:nvPr/>
          </p:nvCxnSpPr>
          <p:spPr>
            <a:xfrm>
              <a:off x="488" y="4939"/>
              <a:ext cx="6" cy="3"/>
            </a:xfrm>
            <a:prstGeom prst="straightConnector1">
              <a:avLst/>
            </a:prstGeom>
            <a:noFill/>
            <a:ln cap="flat" cmpd="sng" w="9525">
              <a:solidFill>
                <a:srgbClr val="000000"/>
              </a:solidFill>
              <a:prstDash val="solid"/>
              <a:round/>
              <a:headEnd len="med" w="med" type="none"/>
              <a:tailEnd len="med" w="med" type="none"/>
            </a:ln>
          </p:spPr>
        </p:cxnSp>
        <p:sp>
          <p:nvSpPr>
            <p:cNvPr id="725" name="Google Shape;725;p4"/>
            <p:cNvSpPr/>
            <p:nvPr/>
          </p:nvSpPr>
          <p:spPr>
            <a:xfrm>
              <a:off x="1184" y="4942"/>
              <a:ext cx="33" cy="33"/>
            </a:xfrm>
            <a:custGeom>
              <a:rect b="b" l="l" r="r" t="t"/>
              <a:pathLst>
                <a:path extrusionOk="0" h="90" w="90">
                  <a:moveTo>
                    <a:pt x="90" y="90"/>
                  </a:moveTo>
                  <a:lnTo>
                    <a:pt x="0" y="46"/>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6" name="Google Shape;726;p4"/>
            <p:cNvSpPr/>
            <p:nvPr/>
          </p:nvSpPr>
          <p:spPr>
            <a:xfrm>
              <a:off x="1146" y="4935"/>
              <a:ext cx="76"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27" name="Google Shape;727;p4"/>
            <p:cNvCxnSpPr/>
            <p:nvPr/>
          </p:nvCxnSpPr>
          <p:spPr>
            <a:xfrm>
              <a:off x="1146" y="4935"/>
              <a:ext cx="0" cy="7"/>
            </a:xfrm>
            <a:prstGeom prst="straightConnector1">
              <a:avLst/>
            </a:prstGeom>
            <a:noFill/>
            <a:ln cap="flat" cmpd="sng" w="9525">
              <a:solidFill>
                <a:srgbClr val="000000"/>
              </a:solidFill>
              <a:prstDash val="solid"/>
              <a:round/>
              <a:headEnd len="med" w="med" type="none"/>
              <a:tailEnd len="med" w="med" type="none"/>
            </a:ln>
          </p:spPr>
        </p:cxnSp>
        <p:sp>
          <p:nvSpPr>
            <p:cNvPr id="728" name="Google Shape;728;p4"/>
            <p:cNvSpPr/>
            <p:nvPr/>
          </p:nvSpPr>
          <p:spPr>
            <a:xfrm>
              <a:off x="1332" y="4942"/>
              <a:ext cx="39" cy="33"/>
            </a:xfrm>
            <a:custGeom>
              <a:rect b="b" l="l" r="r" t="t"/>
              <a:pathLst>
                <a:path extrusionOk="0" h="90" w="106">
                  <a:moveTo>
                    <a:pt x="106" y="90"/>
                  </a:moveTo>
                  <a:lnTo>
                    <a:pt x="0" y="6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9" name="Google Shape;729;p4"/>
            <p:cNvSpPr/>
            <p:nvPr/>
          </p:nvSpPr>
          <p:spPr>
            <a:xfrm>
              <a:off x="1294" y="4935"/>
              <a:ext cx="75"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30" name="Google Shape;730;p4"/>
            <p:cNvCxnSpPr/>
            <p:nvPr/>
          </p:nvCxnSpPr>
          <p:spPr>
            <a:xfrm>
              <a:off x="1294" y="4935"/>
              <a:ext cx="0" cy="7"/>
            </a:xfrm>
            <a:prstGeom prst="straightConnector1">
              <a:avLst/>
            </a:prstGeom>
            <a:noFill/>
            <a:ln cap="flat" cmpd="sng" w="9525">
              <a:solidFill>
                <a:srgbClr val="000000"/>
              </a:solidFill>
              <a:prstDash val="solid"/>
              <a:round/>
              <a:headEnd len="med" w="med" type="none"/>
              <a:tailEnd len="med" w="med" type="none"/>
            </a:ln>
          </p:spPr>
        </p:cxnSp>
        <p:sp>
          <p:nvSpPr>
            <p:cNvPr id="731" name="Google Shape;731;p4"/>
            <p:cNvSpPr/>
            <p:nvPr/>
          </p:nvSpPr>
          <p:spPr>
            <a:xfrm>
              <a:off x="870" y="4585"/>
              <a:ext cx="957" cy="390"/>
            </a:xfrm>
            <a:custGeom>
              <a:rect b="b" l="l" r="r" t="t"/>
              <a:pathLst>
                <a:path extrusionOk="0" h="1064" w="2609">
                  <a:moveTo>
                    <a:pt x="2609" y="1064"/>
                  </a:moveTo>
                  <a:lnTo>
                    <a:pt x="0" y="0"/>
                  </a:lnTo>
                  <a:lnTo>
                    <a:pt x="29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2" name="Google Shape;732;p4"/>
            <p:cNvSpPr/>
            <p:nvPr/>
          </p:nvSpPr>
          <p:spPr>
            <a:xfrm>
              <a:off x="980" y="4548"/>
              <a:ext cx="8" cy="75"/>
            </a:xfrm>
            <a:custGeom>
              <a:rect b="b" l="l" r="r" t="t"/>
              <a:pathLst>
                <a:path extrusionOk="0" h="205" w="21">
                  <a:moveTo>
                    <a:pt x="21" y="205"/>
                  </a:moveTo>
                  <a:lnTo>
                    <a:pt x="0" y="205"/>
                  </a:lnTo>
                  <a:lnTo>
                    <a:pt x="0" y="0"/>
                  </a:lnTo>
                  <a:lnTo>
                    <a:pt x="2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33" name="Google Shape;733;p4"/>
            <p:cNvCxnSpPr/>
            <p:nvPr/>
          </p:nvCxnSpPr>
          <p:spPr>
            <a:xfrm rot="10800000">
              <a:off x="980" y="4548"/>
              <a:ext cx="8" cy="0"/>
            </a:xfrm>
            <a:prstGeom prst="straightConnector1">
              <a:avLst/>
            </a:prstGeom>
            <a:noFill/>
            <a:ln cap="flat" cmpd="sng" w="9525">
              <a:solidFill>
                <a:srgbClr val="000000"/>
              </a:solidFill>
              <a:prstDash val="solid"/>
              <a:round/>
              <a:headEnd len="med" w="med" type="none"/>
              <a:tailEnd len="med" w="med" type="none"/>
            </a:ln>
          </p:spPr>
        </p:cxnSp>
        <p:sp>
          <p:nvSpPr>
            <p:cNvPr id="734" name="Google Shape;734;p4"/>
            <p:cNvSpPr/>
            <p:nvPr/>
          </p:nvSpPr>
          <p:spPr>
            <a:xfrm>
              <a:off x="529" y="2633"/>
              <a:ext cx="517" cy="423"/>
            </a:xfrm>
            <a:custGeom>
              <a:rect b="b" l="l" r="r" t="t"/>
              <a:pathLst>
                <a:path extrusionOk="0" h="1155" w="1409">
                  <a:moveTo>
                    <a:pt x="1409" y="1155"/>
                  </a:moveTo>
                  <a:lnTo>
                    <a:pt x="0" y="629"/>
                  </a:lnTo>
                  <a:lnTo>
                    <a:pt x="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5" name="Google Shape;735;p4"/>
            <p:cNvSpPr/>
            <p:nvPr/>
          </p:nvSpPr>
          <p:spPr>
            <a:xfrm>
              <a:off x="514" y="2633"/>
              <a:ext cx="39" cy="54"/>
            </a:xfrm>
            <a:custGeom>
              <a:rect b="b" l="l" r="r" t="t"/>
              <a:pathLst>
                <a:path extrusionOk="0" h="54" w="39">
                  <a:moveTo>
                    <a:pt x="21" y="0"/>
                  </a:moveTo>
                  <a:lnTo>
                    <a:pt x="0" y="53"/>
                  </a:lnTo>
                  <a:lnTo>
                    <a:pt x="20" y="39"/>
                  </a:lnTo>
                  <a:lnTo>
                    <a:pt x="39" y="54"/>
                  </a:lnTo>
                  <a:lnTo>
                    <a:pt x="21"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6" name="Google Shape;736;p4"/>
            <p:cNvSpPr/>
            <p:nvPr/>
          </p:nvSpPr>
          <p:spPr>
            <a:xfrm>
              <a:off x="705" y="3678"/>
              <a:ext cx="358" cy="456"/>
            </a:xfrm>
            <a:custGeom>
              <a:rect b="b" l="l" r="r" t="t"/>
              <a:pathLst>
                <a:path extrusionOk="0" h="1244" w="976">
                  <a:moveTo>
                    <a:pt x="976" y="1244"/>
                  </a:moveTo>
                  <a:lnTo>
                    <a:pt x="0" y="855"/>
                  </a:lnTo>
                  <a:lnTo>
                    <a:pt x="3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7" name="Google Shape;737;p4"/>
            <p:cNvSpPr/>
            <p:nvPr/>
          </p:nvSpPr>
          <p:spPr>
            <a:xfrm>
              <a:off x="695" y="3678"/>
              <a:ext cx="39" cy="54"/>
            </a:xfrm>
            <a:custGeom>
              <a:rect b="b" l="l" r="r" t="t"/>
              <a:pathLst>
                <a:path extrusionOk="0" h="54" w="39">
                  <a:moveTo>
                    <a:pt x="21" y="0"/>
                  </a:moveTo>
                  <a:lnTo>
                    <a:pt x="0" y="53"/>
                  </a:lnTo>
                  <a:lnTo>
                    <a:pt x="21" y="40"/>
                  </a:lnTo>
                  <a:lnTo>
                    <a:pt x="39" y="54"/>
                  </a:lnTo>
                  <a:lnTo>
                    <a:pt x="21"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8" name="Google Shape;738;p4"/>
            <p:cNvSpPr/>
            <p:nvPr/>
          </p:nvSpPr>
          <p:spPr>
            <a:xfrm>
              <a:off x="683" y="4679"/>
              <a:ext cx="374" cy="522"/>
            </a:xfrm>
            <a:custGeom>
              <a:rect b="b" l="l" r="r" t="t"/>
              <a:pathLst>
                <a:path extrusionOk="0" h="1425" w="1020">
                  <a:moveTo>
                    <a:pt x="1020" y="1425"/>
                  </a:moveTo>
                  <a:lnTo>
                    <a:pt x="59" y="1034"/>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9" name="Google Shape;739;p4"/>
            <p:cNvSpPr/>
            <p:nvPr/>
          </p:nvSpPr>
          <p:spPr>
            <a:xfrm>
              <a:off x="668" y="4679"/>
              <a:ext cx="38" cy="54"/>
            </a:xfrm>
            <a:custGeom>
              <a:rect b="b" l="l" r="r" t="t"/>
              <a:pathLst>
                <a:path extrusionOk="0" h="54" w="38">
                  <a:moveTo>
                    <a:pt x="15" y="0"/>
                  </a:moveTo>
                  <a:lnTo>
                    <a:pt x="0" y="54"/>
                  </a:lnTo>
                  <a:lnTo>
                    <a:pt x="17" y="40"/>
                  </a:lnTo>
                  <a:lnTo>
                    <a:pt x="38" y="52"/>
                  </a:lnTo>
                  <a:lnTo>
                    <a:pt x="15"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0" name="Google Shape;740;p4"/>
            <p:cNvSpPr/>
            <p:nvPr/>
          </p:nvSpPr>
          <p:spPr>
            <a:xfrm>
              <a:off x="1869" y="1598"/>
              <a:ext cx="314" cy="22"/>
            </a:xfrm>
            <a:custGeom>
              <a:rect b="b" l="l" r="r" t="t"/>
              <a:pathLst>
                <a:path extrusionOk="0" fill="none" h="22604" w="21600">
                  <a:moveTo>
                    <a:pt x="21576" y="0"/>
                  </a:moveTo>
                  <a:cubicBezTo>
                    <a:pt x="21592" y="334"/>
                    <a:pt x="21600" y="669"/>
                    <a:pt x="21600" y="1004"/>
                  </a:cubicBezTo>
                  <a:cubicBezTo>
                    <a:pt x="21600" y="12933"/>
                    <a:pt x="11929" y="22603"/>
                    <a:pt x="0" y="22604"/>
                  </a:cubicBezTo>
                </a:path>
                <a:path extrusionOk="0" h="22604" w="21600">
                  <a:moveTo>
                    <a:pt x="21576" y="0"/>
                  </a:moveTo>
                  <a:cubicBezTo>
                    <a:pt x="21592" y="334"/>
                    <a:pt x="21600" y="669"/>
                    <a:pt x="21600" y="1004"/>
                  </a:cubicBezTo>
                  <a:cubicBezTo>
                    <a:pt x="21600" y="12933"/>
                    <a:pt x="11929" y="22603"/>
                    <a:pt x="0" y="22604"/>
                  </a:cubicBezTo>
                  <a:lnTo>
                    <a:pt x="0" y="1004"/>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1" name="Google Shape;741;p4"/>
            <p:cNvSpPr/>
            <p:nvPr/>
          </p:nvSpPr>
          <p:spPr>
            <a:xfrm>
              <a:off x="1853" y="1620"/>
              <a:ext cx="16" cy="204"/>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2" name="Google Shape;742;p4"/>
            <p:cNvSpPr/>
            <p:nvPr/>
          </p:nvSpPr>
          <p:spPr>
            <a:xfrm>
              <a:off x="1737" y="1824"/>
              <a:ext cx="116" cy="50"/>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3" name="Google Shape;743;p4"/>
            <p:cNvSpPr/>
            <p:nvPr/>
          </p:nvSpPr>
          <p:spPr>
            <a:xfrm>
              <a:off x="1737" y="1834"/>
              <a:ext cx="57" cy="39"/>
            </a:xfrm>
            <a:custGeom>
              <a:rect b="b" l="l" r="r" t="t"/>
              <a:pathLst>
                <a:path extrusionOk="0" h="39" w="57">
                  <a:moveTo>
                    <a:pt x="0" y="39"/>
                  </a:moveTo>
                  <a:lnTo>
                    <a:pt x="57" y="36"/>
                  </a:lnTo>
                  <a:lnTo>
                    <a:pt x="37" y="24"/>
                  </a:lnTo>
                  <a:lnTo>
                    <a:pt x="42" y="0"/>
                  </a:lnTo>
                  <a:lnTo>
                    <a:pt x="0" y="39"/>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4" name="Google Shape;744;p4"/>
            <p:cNvSpPr/>
            <p:nvPr/>
          </p:nvSpPr>
          <p:spPr>
            <a:xfrm>
              <a:off x="1732" y="1626"/>
              <a:ext cx="1166" cy="104"/>
            </a:xfrm>
            <a:custGeom>
              <a:rect b="b" l="l" r="r" t="t"/>
              <a:pathLst>
                <a:path extrusionOk="0" h="285" w="3181">
                  <a:moveTo>
                    <a:pt x="3181" y="0"/>
                  </a:moveTo>
                  <a:lnTo>
                    <a:pt x="359" y="285"/>
                  </a:lnTo>
                  <a:lnTo>
                    <a:pt x="0" y="28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5" name="Google Shape;745;p4"/>
            <p:cNvSpPr/>
            <p:nvPr/>
          </p:nvSpPr>
          <p:spPr>
            <a:xfrm>
              <a:off x="1067" y="823"/>
              <a:ext cx="666" cy="908"/>
            </a:xfrm>
            <a:custGeom>
              <a:rect b="b" l="l" r="r" t="t"/>
              <a:pathLst>
                <a:path extrusionOk="0" fill="none" h="21600" w="21600">
                  <a:moveTo>
                    <a:pt x="21568" y="21599"/>
                  </a:moveTo>
                  <a:cubicBezTo>
                    <a:pt x="9651" y="21582"/>
                    <a:pt x="0" y="11916"/>
                    <a:pt x="0" y="0"/>
                  </a:cubicBezTo>
                </a:path>
                <a:path extrusionOk="0" h="21600" w="21600">
                  <a:moveTo>
                    <a:pt x="21568" y="21599"/>
                  </a:moveTo>
                  <a:cubicBezTo>
                    <a:pt x="9651" y="21582"/>
                    <a:pt x="0" y="11916"/>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6" name="Google Shape;746;p4"/>
            <p:cNvSpPr/>
            <p:nvPr/>
          </p:nvSpPr>
          <p:spPr>
            <a:xfrm>
              <a:off x="1047" y="823"/>
              <a:ext cx="39" cy="53"/>
            </a:xfrm>
            <a:custGeom>
              <a:rect b="b" l="l" r="r" t="t"/>
              <a:pathLst>
                <a:path extrusionOk="0" h="53" w="39">
                  <a:moveTo>
                    <a:pt x="20" y="0"/>
                  </a:moveTo>
                  <a:lnTo>
                    <a:pt x="0" y="53"/>
                  </a:lnTo>
                  <a:lnTo>
                    <a:pt x="20" y="40"/>
                  </a:lnTo>
                  <a:lnTo>
                    <a:pt x="39" y="53"/>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47" name="Google Shape;747;p4"/>
            <p:cNvCxnSpPr/>
            <p:nvPr/>
          </p:nvCxnSpPr>
          <p:spPr>
            <a:xfrm flipH="1">
              <a:off x="896" y="2990"/>
              <a:ext cx="616" cy="38"/>
            </a:xfrm>
            <a:prstGeom prst="straightConnector1">
              <a:avLst/>
            </a:prstGeom>
            <a:noFill/>
            <a:ln cap="flat" cmpd="sng" w="9525">
              <a:solidFill>
                <a:srgbClr val="000000"/>
              </a:solidFill>
              <a:prstDash val="solid"/>
              <a:round/>
              <a:headEnd len="med" w="med" type="none"/>
              <a:tailEnd len="med" w="med" type="none"/>
            </a:ln>
          </p:spPr>
        </p:cxnSp>
        <p:sp>
          <p:nvSpPr>
            <p:cNvPr id="748" name="Google Shape;748;p4"/>
            <p:cNvSpPr/>
            <p:nvPr/>
          </p:nvSpPr>
          <p:spPr>
            <a:xfrm>
              <a:off x="192" y="2654"/>
              <a:ext cx="704" cy="374"/>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9" name="Google Shape;749;p4"/>
            <p:cNvSpPr/>
            <p:nvPr/>
          </p:nvSpPr>
          <p:spPr>
            <a:xfrm>
              <a:off x="173" y="2654"/>
              <a:ext cx="38" cy="54"/>
            </a:xfrm>
            <a:custGeom>
              <a:rect b="b" l="l" r="r" t="t"/>
              <a:pathLst>
                <a:path extrusionOk="0" h="54" w="38">
                  <a:moveTo>
                    <a:pt x="19" y="0"/>
                  </a:moveTo>
                  <a:lnTo>
                    <a:pt x="0" y="54"/>
                  </a:lnTo>
                  <a:lnTo>
                    <a:pt x="19" y="40"/>
                  </a:lnTo>
                  <a:lnTo>
                    <a:pt x="38" y="54"/>
                  </a:lnTo>
                  <a:lnTo>
                    <a:pt x="19"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0" name="Google Shape;750;p4"/>
            <p:cNvSpPr/>
            <p:nvPr/>
          </p:nvSpPr>
          <p:spPr>
            <a:xfrm>
              <a:off x="896" y="2968"/>
              <a:ext cx="210" cy="28"/>
            </a:xfrm>
            <a:custGeom>
              <a:rect b="b" l="l" r="r" t="t"/>
              <a:pathLst>
                <a:path extrusionOk="0" fill="none" h="21600" w="21706">
                  <a:moveTo>
                    <a:pt x="21706" y="0"/>
                  </a:moveTo>
                  <a:cubicBezTo>
                    <a:pt x="21706" y="11929"/>
                    <a:pt x="12035" y="21600"/>
                    <a:pt x="106" y="21600"/>
                  </a:cubicBezTo>
                  <a:cubicBezTo>
                    <a:pt x="70" y="21600"/>
                    <a:pt x="35" y="21599"/>
                    <a:pt x="0" y="21599"/>
                  </a:cubicBezTo>
                </a:path>
                <a:path extrusionOk="0" h="21600" w="21706">
                  <a:moveTo>
                    <a:pt x="21706" y="0"/>
                  </a:moveTo>
                  <a:cubicBezTo>
                    <a:pt x="21706" y="11929"/>
                    <a:pt x="12035" y="21600"/>
                    <a:pt x="106" y="21600"/>
                  </a:cubicBezTo>
                  <a:cubicBezTo>
                    <a:pt x="70" y="21600"/>
                    <a:pt x="35" y="21599"/>
                    <a:pt x="0" y="21599"/>
                  </a:cubicBezTo>
                  <a:lnTo>
                    <a:pt x="106"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1" name="Google Shape;751;p4"/>
            <p:cNvSpPr/>
            <p:nvPr/>
          </p:nvSpPr>
          <p:spPr>
            <a:xfrm>
              <a:off x="896" y="2962"/>
              <a:ext cx="1" cy="66"/>
            </a:xfrm>
            <a:custGeom>
              <a:rect b="b" l="l" r="r" t="t"/>
              <a:pathLst>
                <a:path extrusionOk="0" fill="none" h="43200" w="43200">
                  <a:moveTo>
                    <a:pt x="0" y="21600"/>
                  </a:moveTo>
                  <a:cubicBezTo>
                    <a:pt x="0" y="9670"/>
                    <a:pt x="9670" y="0"/>
                    <a:pt x="21600" y="0"/>
                  </a:cubicBezTo>
                  <a:cubicBezTo>
                    <a:pt x="33529" y="0"/>
                    <a:pt x="43200" y="9670"/>
                    <a:pt x="43200" y="21600"/>
                  </a:cubicBezTo>
                  <a:cubicBezTo>
                    <a:pt x="43200" y="33529"/>
                    <a:pt x="33529" y="43200"/>
                    <a:pt x="21600" y="43200"/>
                  </a:cubicBezTo>
                  <a:cubicBezTo>
                    <a:pt x="13418" y="43200"/>
                    <a:pt x="5939" y="38577"/>
                    <a:pt x="2280" y="31259"/>
                  </a:cubicBezTo>
                </a:path>
                <a:path extrusionOk="0" h="43200" w="43200">
                  <a:moveTo>
                    <a:pt x="0" y="21600"/>
                  </a:moveTo>
                  <a:cubicBezTo>
                    <a:pt x="0" y="9670"/>
                    <a:pt x="9670" y="0"/>
                    <a:pt x="21600" y="0"/>
                  </a:cubicBezTo>
                  <a:cubicBezTo>
                    <a:pt x="33529" y="0"/>
                    <a:pt x="43200" y="9670"/>
                    <a:pt x="43200" y="21600"/>
                  </a:cubicBezTo>
                  <a:cubicBezTo>
                    <a:pt x="43200" y="33529"/>
                    <a:pt x="33529" y="43200"/>
                    <a:pt x="21600" y="43200"/>
                  </a:cubicBezTo>
                  <a:cubicBezTo>
                    <a:pt x="13418" y="43200"/>
                    <a:pt x="5939" y="38577"/>
                    <a:pt x="2280" y="31259"/>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2" name="Google Shape;752;p4"/>
            <p:cNvSpPr/>
            <p:nvPr/>
          </p:nvSpPr>
          <p:spPr>
            <a:xfrm>
              <a:off x="836" y="3028"/>
              <a:ext cx="61" cy="121"/>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3" name="Google Shape;753;p4"/>
            <p:cNvSpPr/>
            <p:nvPr/>
          </p:nvSpPr>
          <p:spPr>
            <a:xfrm>
              <a:off x="836" y="3093"/>
              <a:ext cx="41" cy="56"/>
            </a:xfrm>
            <a:custGeom>
              <a:rect b="b" l="l" r="r" t="t"/>
              <a:pathLst>
                <a:path extrusionOk="0" h="56" w="41">
                  <a:moveTo>
                    <a:pt x="0" y="56"/>
                  </a:moveTo>
                  <a:lnTo>
                    <a:pt x="41" y="17"/>
                  </a:lnTo>
                  <a:lnTo>
                    <a:pt x="18" y="21"/>
                  </a:lnTo>
                  <a:lnTo>
                    <a:pt x="6" y="0"/>
                  </a:lnTo>
                  <a:lnTo>
                    <a:pt x="0" y="56"/>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54" name="Google Shape;754;p4"/>
            <p:cNvCxnSpPr/>
            <p:nvPr/>
          </p:nvCxnSpPr>
          <p:spPr>
            <a:xfrm flipH="1">
              <a:off x="1006" y="4073"/>
              <a:ext cx="501" cy="39"/>
            </a:xfrm>
            <a:prstGeom prst="straightConnector1">
              <a:avLst/>
            </a:prstGeom>
            <a:noFill/>
            <a:ln cap="flat" cmpd="sng" w="9525">
              <a:solidFill>
                <a:srgbClr val="000000"/>
              </a:solidFill>
              <a:prstDash val="solid"/>
              <a:round/>
              <a:headEnd len="med" w="med" type="none"/>
              <a:tailEnd len="med" w="med" type="none"/>
            </a:ln>
          </p:spPr>
        </p:cxnSp>
        <p:sp>
          <p:nvSpPr>
            <p:cNvPr id="755" name="Google Shape;755;p4"/>
            <p:cNvSpPr/>
            <p:nvPr/>
          </p:nvSpPr>
          <p:spPr>
            <a:xfrm>
              <a:off x="220" y="3677"/>
              <a:ext cx="786" cy="436"/>
            </a:xfrm>
            <a:custGeom>
              <a:rect b="b" l="l" r="r" t="t"/>
              <a:pathLst>
                <a:path extrusionOk="0" fill="none" h="21650" w="21600">
                  <a:moveTo>
                    <a:pt x="21600" y="21650"/>
                  </a:moveTo>
                  <a:cubicBezTo>
                    <a:pt x="9670" y="21650"/>
                    <a:pt x="0" y="11979"/>
                    <a:pt x="0" y="50"/>
                  </a:cubicBezTo>
                  <a:cubicBezTo>
                    <a:pt x="-1" y="33"/>
                    <a:pt x="0" y="16"/>
                    <a:pt x="0" y="0"/>
                  </a:cubicBezTo>
                </a:path>
                <a:path extrusionOk="0" h="21650" w="21600">
                  <a:moveTo>
                    <a:pt x="21600" y="21650"/>
                  </a:moveTo>
                  <a:cubicBezTo>
                    <a:pt x="9670" y="21650"/>
                    <a:pt x="0" y="11979"/>
                    <a:pt x="0" y="50"/>
                  </a:cubicBezTo>
                  <a:cubicBezTo>
                    <a:pt x="-1" y="33"/>
                    <a:pt x="0" y="16"/>
                    <a:pt x="0" y="0"/>
                  </a:cubicBezTo>
                  <a:lnTo>
                    <a:pt x="21600" y="5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6" name="Google Shape;756;p4"/>
            <p:cNvSpPr/>
            <p:nvPr/>
          </p:nvSpPr>
          <p:spPr>
            <a:xfrm>
              <a:off x="201" y="3677"/>
              <a:ext cx="38" cy="54"/>
            </a:xfrm>
            <a:custGeom>
              <a:rect b="b" l="l" r="r" t="t"/>
              <a:pathLst>
                <a:path extrusionOk="0" h="54" w="38">
                  <a:moveTo>
                    <a:pt x="19" y="0"/>
                  </a:moveTo>
                  <a:lnTo>
                    <a:pt x="0" y="54"/>
                  </a:lnTo>
                  <a:lnTo>
                    <a:pt x="19" y="40"/>
                  </a:lnTo>
                  <a:lnTo>
                    <a:pt x="38" y="54"/>
                  </a:lnTo>
                  <a:lnTo>
                    <a:pt x="19"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57" name="Google Shape;757;p4"/>
            <p:cNvCxnSpPr/>
            <p:nvPr/>
          </p:nvCxnSpPr>
          <p:spPr>
            <a:xfrm flipH="1">
              <a:off x="891" y="5123"/>
              <a:ext cx="627" cy="66"/>
            </a:xfrm>
            <a:prstGeom prst="straightConnector1">
              <a:avLst/>
            </a:prstGeom>
            <a:noFill/>
            <a:ln cap="flat" cmpd="sng" w="9525">
              <a:solidFill>
                <a:srgbClr val="000000"/>
              </a:solidFill>
              <a:prstDash val="solid"/>
              <a:round/>
              <a:headEnd len="med" w="med" type="none"/>
              <a:tailEnd len="med" w="med" type="none"/>
            </a:ln>
          </p:spPr>
        </p:cxnSp>
        <p:sp>
          <p:nvSpPr>
            <p:cNvPr id="758" name="Google Shape;758;p4"/>
            <p:cNvSpPr/>
            <p:nvPr/>
          </p:nvSpPr>
          <p:spPr>
            <a:xfrm>
              <a:off x="192" y="4766"/>
              <a:ext cx="699" cy="423"/>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59" name="Google Shape;759;p4"/>
            <p:cNvSpPr/>
            <p:nvPr/>
          </p:nvSpPr>
          <p:spPr>
            <a:xfrm>
              <a:off x="173" y="4766"/>
              <a:ext cx="38" cy="54"/>
            </a:xfrm>
            <a:custGeom>
              <a:rect b="b" l="l" r="r" t="t"/>
              <a:pathLst>
                <a:path extrusionOk="0" h="54" w="38">
                  <a:moveTo>
                    <a:pt x="19" y="0"/>
                  </a:moveTo>
                  <a:lnTo>
                    <a:pt x="0" y="54"/>
                  </a:lnTo>
                  <a:lnTo>
                    <a:pt x="19" y="40"/>
                  </a:lnTo>
                  <a:lnTo>
                    <a:pt x="38" y="54"/>
                  </a:lnTo>
                  <a:lnTo>
                    <a:pt x="19"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0" name="Google Shape;760;p4"/>
            <p:cNvSpPr/>
            <p:nvPr/>
          </p:nvSpPr>
          <p:spPr>
            <a:xfrm>
              <a:off x="935" y="4062"/>
              <a:ext cx="165" cy="23"/>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1" name="Google Shape;761;p4"/>
            <p:cNvSpPr/>
            <p:nvPr/>
          </p:nvSpPr>
          <p:spPr>
            <a:xfrm>
              <a:off x="936" y="4057"/>
              <a:ext cx="1" cy="55"/>
            </a:xfrm>
            <a:custGeom>
              <a:rect b="b" l="l" r="r" t="t"/>
              <a:pathLst>
                <a:path extrusionOk="0" fill="none" h="43200" w="43196">
                  <a:moveTo>
                    <a:pt x="-1" y="21206"/>
                  </a:moveTo>
                  <a:cubicBezTo>
                    <a:pt x="213" y="9432"/>
                    <a:pt x="9819" y="-1"/>
                    <a:pt x="21596" y="0"/>
                  </a:cubicBezTo>
                  <a:cubicBezTo>
                    <a:pt x="33525" y="0"/>
                    <a:pt x="43196" y="9670"/>
                    <a:pt x="43196" y="21600"/>
                  </a:cubicBezTo>
                  <a:cubicBezTo>
                    <a:pt x="43196" y="33529"/>
                    <a:pt x="33525" y="43200"/>
                    <a:pt x="21596" y="43200"/>
                  </a:cubicBezTo>
                  <a:cubicBezTo>
                    <a:pt x="13357" y="43200"/>
                    <a:pt x="5836" y="38513"/>
                    <a:pt x="2206" y="31118"/>
                  </a:cubicBezTo>
                </a:path>
                <a:path extrusionOk="0" h="43200" w="43196">
                  <a:moveTo>
                    <a:pt x="-1" y="21206"/>
                  </a:moveTo>
                  <a:cubicBezTo>
                    <a:pt x="213" y="9432"/>
                    <a:pt x="9819" y="-1"/>
                    <a:pt x="21596" y="0"/>
                  </a:cubicBezTo>
                  <a:cubicBezTo>
                    <a:pt x="33525" y="0"/>
                    <a:pt x="43196" y="9670"/>
                    <a:pt x="43196" y="21600"/>
                  </a:cubicBezTo>
                  <a:cubicBezTo>
                    <a:pt x="43196" y="33529"/>
                    <a:pt x="33525" y="43200"/>
                    <a:pt x="21596" y="43200"/>
                  </a:cubicBezTo>
                  <a:cubicBezTo>
                    <a:pt x="13357" y="43200"/>
                    <a:pt x="5836" y="38513"/>
                    <a:pt x="2206" y="31118"/>
                  </a:cubicBezTo>
                  <a:lnTo>
                    <a:pt x="21596"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2" name="Google Shape;762;p4"/>
            <p:cNvSpPr/>
            <p:nvPr/>
          </p:nvSpPr>
          <p:spPr>
            <a:xfrm>
              <a:off x="885" y="4112"/>
              <a:ext cx="50" cy="138"/>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3" name="Google Shape;763;p4"/>
            <p:cNvSpPr/>
            <p:nvPr/>
          </p:nvSpPr>
          <p:spPr>
            <a:xfrm>
              <a:off x="885" y="4192"/>
              <a:ext cx="37" cy="57"/>
            </a:xfrm>
            <a:custGeom>
              <a:rect b="b" l="l" r="r" t="t"/>
              <a:pathLst>
                <a:path extrusionOk="0" h="57" w="37">
                  <a:moveTo>
                    <a:pt x="0" y="57"/>
                  </a:moveTo>
                  <a:lnTo>
                    <a:pt x="37" y="13"/>
                  </a:lnTo>
                  <a:lnTo>
                    <a:pt x="13" y="19"/>
                  </a:lnTo>
                  <a:lnTo>
                    <a:pt x="0" y="0"/>
                  </a:lnTo>
                  <a:lnTo>
                    <a:pt x="0" y="57"/>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4" name="Google Shape;764;p4"/>
            <p:cNvSpPr/>
            <p:nvPr/>
          </p:nvSpPr>
          <p:spPr>
            <a:xfrm>
              <a:off x="940" y="5129"/>
              <a:ext cx="165" cy="22"/>
            </a:xfrm>
            <a:custGeom>
              <a:rect b="b" l="l" r="r" t="t"/>
              <a:pathLst>
                <a:path extrusionOk="0" fill="none" h="21600" w="21731">
                  <a:moveTo>
                    <a:pt x="21731" y="0"/>
                  </a:moveTo>
                  <a:cubicBezTo>
                    <a:pt x="21731" y="11929"/>
                    <a:pt x="12060" y="21600"/>
                    <a:pt x="131" y="21600"/>
                  </a:cubicBezTo>
                  <a:cubicBezTo>
                    <a:pt x="87" y="21600"/>
                    <a:pt x="43" y="21599"/>
                    <a:pt x="0" y="21599"/>
                  </a:cubicBezTo>
                </a:path>
                <a:path extrusionOk="0" h="21600" w="21731">
                  <a:moveTo>
                    <a:pt x="21731" y="0"/>
                  </a:moveTo>
                  <a:cubicBezTo>
                    <a:pt x="21731" y="11929"/>
                    <a:pt x="12060" y="21600"/>
                    <a:pt x="131" y="21600"/>
                  </a:cubicBezTo>
                  <a:cubicBezTo>
                    <a:pt x="87" y="21600"/>
                    <a:pt x="43" y="21599"/>
                    <a:pt x="0" y="21599"/>
                  </a:cubicBezTo>
                  <a:lnTo>
                    <a:pt x="131"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5" name="Google Shape;765;p4"/>
            <p:cNvSpPr/>
            <p:nvPr/>
          </p:nvSpPr>
          <p:spPr>
            <a:xfrm>
              <a:off x="918" y="5151"/>
              <a:ext cx="22" cy="33"/>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6" name="Google Shape;766;p4"/>
            <p:cNvSpPr/>
            <p:nvPr/>
          </p:nvSpPr>
          <p:spPr>
            <a:xfrm>
              <a:off x="880" y="5184"/>
              <a:ext cx="38" cy="106"/>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7" name="Google Shape;767;p4"/>
            <p:cNvSpPr/>
            <p:nvPr/>
          </p:nvSpPr>
          <p:spPr>
            <a:xfrm>
              <a:off x="880" y="5232"/>
              <a:ext cx="37" cy="57"/>
            </a:xfrm>
            <a:custGeom>
              <a:rect b="b" l="l" r="r" t="t"/>
              <a:pathLst>
                <a:path extrusionOk="0" h="57" w="37">
                  <a:moveTo>
                    <a:pt x="0" y="57"/>
                  </a:moveTo>
                  <a:lnTo>
                    <a:pt x="37" y="13"/>
                  </a:lnTo>
                  <a:lnTo>
                    <a:pt x="13" y="19"/>
                  </a:lnTo>
                  <a:lnTo>
                    <a:pt x="0" y="0"/>
                  </a:lnTo>
                  <a:lnTo>
                    <a:pt x="0" y="57"/>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5"/>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73" name="Google Shape;773;p5">
            <a:hlinkClick r:id="rId3"/>
          </p:cNvPr>
          <p:cNvSpPr/>
          <p:nvPr/>
        </p:nvSpPr>
        <p:spPr>
          <a:xfrm>
            <a:off x="4572000" y="8229600"/>
            <a:ext cx="133241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u="sng" cap="none">
                <a:solidFill>
                  <a:srgbClr val="DF322D"/>
                </a:solidFill>
                <a:latin typeface="Calibri"/>
                <a:ea typeface="Calibri"/>
                <a:cs typeface="Calibri"/>
                <a:sym typeface="Calibri"/>
                <a:hlinkClick r:id="rId4">
                  <a:extLst>
                    <a:ext uri="{A12FA001-AC4F-418D-AE19-62706E023703}">
                      <ahyp:hlinkClr val="tx"/>
                    </a:ext>
                  </a:extLst>
                </a:hlinkClick>
              </a:rPr>
              <a:t>Video</a:t>
            </a:r>
            <a:endParaRPr b="1" sz="3600" cap="none">
              <a:solidFill>
                <a:srgbClr val="DF322D"/>
              </a:solidFill>
              <a:latin typeface="Calibri"/>
              <a:ea typeface="Calibri"/>
              <a:cs typeface="Calibri"/>
              <a:sym typeface="Calibri"/>
            </a:endParaRPr>
          </a:p>
        </p:txBody>
      </p:sp>
      <p:grpSp>
        <p:nvGrpSpPr>
          <p:cNvPr id="774" name="Google Shape;774;p5"/>
          <p:cNvGrpSpPr/>
          <p:nvPr/>
        </p:nvGrpSpPr>
        <p:grpSpPr>
          <a:xfrm>
            <a:off x="304800" y="273050"/>
            <a:ext cx="6386513" cy="19043650"/>
            <a:chOff x="288" y="0"/>
            <a:chExt cx="4023" cy="11996"/>
          </a:xfrm>
        </p:grpSpPr>
        <p:sp>
          <p:nvSpPr>
            <p:cNvPr id="775" name="Google Shape;775;p5"/>
            <p:cNvSpPr/>
            <p:nvPr/>
          </p:nvSpPr>
          <p:spPr>
            <a:xfrm>
              <a:off x="288" y="0"/>
              <a:ext cx="3768" cy="5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776" name="Google Shape;776;p5"/>
            <p:cNvGrpSpPr/>
            <p:nvPr/>
          </p:nvGrpSpPr>
          <p:grpSpPr>
            <a:xfrm>
              <a:off x="315" y="27"/>
              <a:ext cx="3996" cy="5092"/>
              <a:chOff x="315" y="27"/>
              <a:chExt cx="3996" cy="5092"/>
            </a:xfrm>
          </p:grpSpPr>
          <p:sp>
            <p:nvSpPr>
              <p:cNvPr id="777" name="Google Shape;777;p5"/>
              <p:cNvSpPr/>
              <p:nvPr/>
            </p:nvSpPr>
            <p:spPr>
              <a:xfrm>
                <a:off x="315" y="4094"/>
                <a:ext cx="1760" cy="994"/>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8" name="Google Shape;778;p5"/>
              <p:cNvSpPr/>
              <p:nvPr/>
            </p:nvSpPr>
            <p:spPr>
              <a:xfrm>
                <a:off x="315" y="2023"/>
                <a:ext cx="1760" cy="994"/>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9" name="Google Shape;779;p5"/>
              <p:cNvSpPr/>
              <p:nvPr/>
            </p:nvSpPr>
            <p:spPr>
              <a:xfrm>
                <a:off x="315" y="3059"/>
                <a:ext cx="1760" cy="993"/>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0" name="Google Shape;780;p5"/>
              <p:cNvSpPr/>
              <p:nvPr/>
            </p:nvSpPr>
            <p:spPr>
              <a:xfrm>
                <a:off x="720" y="174"/>
                <a:ext cx="3049" cy="1723"/>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1" name="Google Shape;781;p5"/>
              <p:cNvSpPr/>
              <p:nvPr/>
            </p:nvSpPr>
            <p:spPr>
              <a:xfrm>
                <a:off x="1931" y="3633"/>
                <a:ext cx="61"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2" name="Google Shape;782;p5"/>
              <p:cNvSpPr/>
              <p:nvPr/>
            </p:nvSpPr>
            <p:spPr>
              <a:xfrm>
                <a:off x="1578" y="3508"/>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783" name="Google Shape;783;p5"/>
              <p:cNvSpPr/>
              <p:nvPr/>
            </p:nvSpPr>
            <p:spPr>
              <a:xfrm>
                <a:off x="1575" y="3633"/>
                <a:ext cx="61"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4" name="Google Shape;784;p5"/>
              <p:cNvSpPr/>
              <p:nvPr/>
            </p:nvSpPr>
            <p:spPr>
              <a:xfrm>
                <a:off x="1278" y="3508"/>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785" name="Google Shape;785;p5"/>
              <p:cNvSpPr/>
              <p:nvPr/>
            </p:nvSpPr>
            <p:spPr>
              <a:xfrm>
                <a:off x="1427" y="3633"/>
                <a:ext cx="61" cy="61"/>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6" name="Google Shape;786;p5"/>
              <p:cNvSpPr/>
              <p:nvPr/>
            </p:nvSpPr>
            <p:spPr>
              <a:xfrm>
                <a:off x="989" y="3508"/>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787" name="Google Shape;787;p5"/>
              <p:cNvSpPr/>
              <p:nvPr/>
            </p:nvSpPr>
            <p:spPr>
              <a:xfrm>
                <a:off x="1278" y="3633"/>
                <a:ext cx="61" cy="61"/>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88" name="Google Shape;788;p5"/>
              <p:cNvCxnSpPr/>
              <p:nvPr/>
            </p:nvCxnSpPr>
            <p:spPr>
              <a:xfrm>
                <a:off x="1278" y="3633"/>
                <a:ext cx="61" cy="61"/>
              </a:xfrm>
              <a:prstGeom prst="straightConnector1">
                <a:avLst/>
              </a:prstGeom>
              <a:noFill/>
              <a:ln cap="flat" cmpd="sng" w="9525">
                <a:solidFill>
                  <a:srgbClr val="000000"/>
                </a:solidFill>
                <a:prstDash val="solid"/>
                <a:round/>
                <a:headEnd len="med" w="med" type="none"/>
                <a:tailEnd len="med" w="med" type="none"/>
              </a:ln>
            </p:spPr>
          </p:cxnSp>
          <p:cxnSp>
            <p:nvCxnSpPr>
              <p:cNvPr id="789" name="Google Shape;789;p5"/>
              <p:cNvCxnSpPr/>
              <p:nvPr/>
            </p:nvCxnSpPr>
            <p:spPr>
              <a:xfrm flipH="1" rot="10800000">
                <a:off x="1278" y="3633"/>
                <a:ext cx="61" cy="61"/>
              </a:xfrm>
              <a:prstGeom prst="straightConnector1">
                <a:avLst/>
              </a:prstGeom>
              <a:noFill/>
              <a:ln cap="flat" cmpd="sng" w="9525">
                <a:solidFill>
                  <a:srgbClr val="000000"/>
                </a:solidFill>
                <a:prstDash val="solid"/>
                <a:round/>
                <a:headEnd len="med" w="med" type="none"/>
                <a:tailEnd len="med" w="med" type="none"/>
              </a:ln>
            </p:spPr>
          </p:cxnSp>
          <p:sp>
            <p:nvSpPr>
              <p:cNvPr id="790" name="Google Shape;790;p5"/>
              <p:cNvSpPr/>
              <p:nvPr/>
            </p:nvSpPr>
            <p:spPr>
              <a:xfrm>
                <a:off x="1724" y="3508"/>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791" name="Google Shape;791;p5"/>
              <p:cNvSpPr/>
              <p:nvPr/>
            </p:nvSpPr>
            <p:spPr>
              <a:xfrm>
                <a:off x="1129" y="3633"/>
                <a:ext cx="61" cy="61"/>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2" name="Google Shape;792;p5"/>
              <p:cNvSpPr/>
              <p:nvPr/>
            </p:nvSpPr>
            <p:spPr>
              <a:xfrm>
                <a:off x="1427" y="3423"/>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793" name="Google Shape;793;p5"/>
              <p:cNvSpPr/>
              <p:nvPr/>
            </p:nvSpPr>
            <p:spPr>
              <a:xfrm>
                <a:off x="981" y="3633"/>
                <a:ext cx="61"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4" name="Google Shape;794;p5"/>
              <p:cNvSpPr/>
              <p:nvPr/>
            </p:nvSpPr>
            <p:spPr>
              <a:xfrm>
                <a:off x="1130" y="3423"/>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795" name="Google Shape;795;p5"/>
              <p:cNvSpPr/>
              <p:nvPr/>
            </p:nvSpPr>
            <p:spPr>
              <a:xfrm>
                <a:off x="832" y="3633"/>
                <a:ext cx="61"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6" name="Google Shape;796;p5"/>
              <p:cNvSpPr/>
              <p:nvPr/>
            </p:nvSpPr>
            <p:spPr>
              <a:xfrm>
                <a:off x="785" y="3508"/>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797" name="Google Shape;797;p5"/>
              <p:cNvSpPr/>
              <p:nvPr/>
            </p:nvSpPr>
            <p:spPr>
              <a:xfrm>
                <a:off x="1278" y="3723"/>
                <a:ext cx="61"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8" name="Google Shape;798;p5"/>
              <p:cNvSpPr/>
              <p:nvPr/>
            </p:nvSpPr>
            <p:spPr>
              <a:xfrm>
                <a:off x="1873" y="3423"/>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799" name="Google Shape;799;p5"/>
              <p:cNvSpPr/>
              <p:nvPr/>
            </p:nvSpPr>
            <p:spPr>
              <a:xfrm>
                <a:off x="1719" y="3712"/>
                <a:ext cx="61" cy="62"/>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0" name="Google Shape;800;p5"/>
              <p:cNvSpPr/>
              <p:nvPr/>
            </p:nvSpPr>
            <p:spPr>
              <a:xfrm>
                <a:off x="535" y="3349"/>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801" name="Google Shape;801;p5"/>
              <p:cNvSpPr/>
              <p:nvPr/>
            </p:nvSpPr>
            <p:spPr>
              <a:xfrm>
                <a:off x="1278" y="3861"/>
                <a:ext cx="61"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2" name="Google Shape;802;p5"/>
              <p:cNvSpPr/>
              <p:nvPr/>
            </p:nvSpPr>
            <p:spPr>
              <a:xfrm>
                <a:off x="1629" y="3200"/>
                <a:ext cx="155"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803" name="Google Shape;803;p5"/>
              <p:cNvSpPr/>
              <p:nvPr/>
            </p:nvSpPr>
            <p:spPr>
              <a:xfrm>
                <a:off x="683" y="3707"/>
                <a:ext cx="62"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4" name="Google Shape;804;p5"/>
              <p:cNvSpPr/>
              <p:nvPr/>
            </p:nvSpPr>
            <p:spPr>
              <a:xfrm>
                <a:off x="989" y="3211"/>
                <a:ext cx="16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805" name="Google Shape;805;p5"/>
              <p:cNvSpPr/>
              <p:nvPr/>
            </p:nvSpPr>
            <p:spPr>
              <a:xfrm>
                <a:off x="1941" y="4684"/>
                <a:ext cx="62"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6" name="Google Shape;806;p5"/>
              <p:cNvSpPr/>
              <p:nvPr/>
            </p:nvSpPr>
            <p:spPr>
              <a:xfrm>
                <a:off x="1578" y="4543"/>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807" name="Google Shape;807;p5"/>
              <p:cNvSpPr/>
              <p:nvPr/>
            </p:nvSpPr>
            <p:spPr>
              <a:xfrm>
                <a:off x="1575" y="4668"/>
                <a:ext cx="61"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8" name="Google Shape;808;p5"/>
              <p:cNvSpPr/>
              <p:nvPr/>
            </p:nvSpPr>
            <p:spPr>
              <a:xfrm>
                <a:off x="1284" y="4543"/>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809" name="Google Shape;809;p5"/>
              <p:cNvSpPr/>
              <p:nvPr/>
            </p:nvSpPr>
            <p:spPr>
              <a:xfrm>
                <a:off x="1427" y="4668"/>
                <a:ext cx="61" cy="61"/>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0" name="Google Shape;810;p5"/>
              <p:cNvSpPr/>
              <p:nvPr/>
            </p:nvSpPr>
            <p:spPr>
              <a:xfrm>
                <a:off x="989" y="4543"/>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811" name="Google Shape;811;p5"/>
              <p:cNvSpPr/>
              <p:nvPr/>
            </p:nvSpPr>
            <p:spPr>
              <a:xfrm>
                <a:off x="1278" y="4668"/>
                <a:ext cx="61" cy="61"/>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812" name="Google Shape;812;p5"/>
              <p:cNvCxnSpPr/>
              <p:nvPr/>
            </p:nvCxnSpPr>
            <p:spPr>
              <a:xfrm>
                <a:off x="1278" y="4668"/>
                <a:ext cx="61" cy="61"/>
              </a:xfrm>
              <a:prstGeom prst="straightConnector1">
                <a:avLst/>
              </a:prstGeom>
              <a:noFill/>
              <a:ln cap="flat" cmpd="sng" w="9525">
                <a:solidFill>
                  <a:srgbClr val="000000"/>
                </a:solidFill>
                <a:prstDash val="solid"/>
                <a:round/>
                <a:headEnd len="med" w="med" type="none"/>
                <a:tailEnd len="med" w="med" type="none"/>
              </a:ln>
            </p:spPr>
          </p:cxnSp>
          <p:cxnSp>
            <p:nvCxnSpPr>
              <p:cNvPr id="813" name="Google Shape;813;p5"/>
              <p:cNvCxnSpPr/>
              <p:nvPr/>
            </p:nvCxnSpPr>
            <p:spPr>
              <a:xfrm flipH="1" rot="10800000">
                <a:off x="1278" y="4668"/>
                <a:ext cx="61" cy="61"/>
              </a:xfrm>
              <a:prstGeom prst="straightConnector1">
                <a:avLst/>
              </a:prstGeom>
              <a:noFill/>
              <a:ln cap="flat" cmpd="sng" w="9525">
                <a:solidFill>
                  <a:srgbClr val="000000"/>
                </a:solidFill>
                <a:prstDash val="solid"/>
                <a:round/>
                <a:headEnd len="med" w="med" type="none"/>
                <a:tailEnd len="med" w="med" type="none"/>
              </a:ln>
            </p:spPr>
          </p:cxnSp>
          <p:sp>
            <p:nvSpPr>
              <p:cNvPr id="814" name="Google Shape;814;p5"/>
              <p:cNvSpPr/>
              <p:nvPr/>
            </p:nvSpPr>
            <p:spPr>
              <a:xfrm>
                <a:off x="1764" y="4458"/>
                <a:ext cx="16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815" name="Google Shape;815;p5"/>
              <p:cNvSpPr/>
              <p:nvPr/>
            </p:nvSpPr>
            <p:spPr>
              <a:xfrm>
                <a:off x="1129" y="4668"/>
                <a:ext cx="61" cy="61"/>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6" name="Google Shape;816;p5"/>
              <p:cNvSpPr/>
              <p:nvPr/>
            </p:nvSpPr>
            <p:spPr>
              <a:xfrm>
                <a:off x="1576" y="4458"/>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817" name="Google Shape;817;p5"/>
              <p:cNvSpPr/>
              <p:nvPr/>
            </p:nvSpPr>
            <p:spPr>
              <a:xfrm>
                <a:off x="986" y="4668"/>
                <a:ext cx="61"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8" name="Google Shape;818;p5"/>
              <p:cNvSpPr/>
              <p:nvPr/>
            </p:nvSpPr>
            <p:spPr>
              <a:xfrm>
                <a:off x="1284" y="4458"/>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819" name="Google Shape;819;p5"/>
              <p:cNvSpPr/>
              <p:nvPr/>
            </p:nvSpPr>
            <p:spPr>
              <a:xfrm>
                <a:off x="837" y="4668"/>
                <a:ext cx="61"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0" name="Google Shape;820;p5"/>
              <p:cNvSpPr/>
              <p:nvPr/>
            </p:nvSpPr>
            <p:spPr>
              <a:xfrm>
                <a:off x="986" y="4474"/>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821" name="Google Shape;821;p5"/>
              <p:cNvSpPr/>
              <p:nvPr/>
            </p:nvSpPr>
            <p:spPr>
              <a:xfrm>
                <a:off x="1278" y="4758"/>
                <a:ext cx="61"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2" name="Google Shape;822;p5"/>
              <p:cNvSpPr/>
              <p:nvPr/>
            </p:nvSpPr>
            <p:spPr>
              <a:xfrm>
                <a:off x="1915" y="4294"/>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823" name="Google Shape;823;p5"/>
              <p:cNvSpPr/>
              <p:nvPr/>
            </p:nvSpPr>
            <p:spPr>
              <a:xfrm>
                <a:off x="1724" y="4753"/>
                <a:ext cx="61" cy="61"/>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4" name="Google Shape;824;p5"/>
              <p:cNvSpPr/>
              <p:nvPr/>
            </p:nvSpPr>
            <p:spPr>
              <a:xfrm>
                <a:off x="434" y="4315"/>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825" name="Google Shape;825;p5"/>
              <p:cNvSpPr/>
              <p:nvPr/>
            </p:nvSpPr>
            <p:spPr>
              <a:xfrm>
                <a:off x="1278" y="4901"/>
                <a:ext cx="61" cy="6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6" name="Google Shape;826;p5"/>
              <p:cNvSpPr/>
              <p:nvPr/>
            </p:nvSpPr>
            <p:spPr>
              <a:xfrm>
                <a:off x="1268" y="4230"/>
                <a:ext cx="155"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827" name="Google Shape;827;p5"/>
              <p:cNvSpPr/>
              <p:nvPr/>
            </p:nvSpPr>
            <p:spPr>
              <a:xfrm>
                <a:off x="689" y="4747"/>
                <a:ext cx="61" cy="6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8" name="Google Shape;828;p5"/>
              <p:cNvSpPr/>
              <p:nvPr/>
            </p:nvSpPr>
            <p:spPr>
              <a:xfrm>
                <a:off x="776" y="4538"/>
                <a:ext cx="16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829" name="Google Shape;829;p5"/>
              <p:cNvSpPr/>
              <p:nvPr/>
            </p:nvSpPr>
            <p:spPr>
              <a:xfrm>
                <a:off x="1952" y="2529"/>
                <a:ext cx="61"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0" name="Google Shape;830;p5"/>
              <p:cNvSpPr/>
              <p:nvPr/>
            </p:nvSpPr>
            <p:spPr>
              <a:xfrm>
                <a:off x="1578" y="2399"/>
                <a:ext cx="101"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831" name="Google Shape;831;p5"/>
              <p:cNvSpPr/>
              <p:nvPr/>
            </p:nvSpPr>
            <p:spPr>
              <a:xfrm>
                <a:off x="1575" y="2524"/>
                <a:ext cx="61"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2" name="Google Shape;832;p5"/>
              <p:cNvSpPr/>
              <p:nvPr/>
            </p:nvSpPr>
            <p:spPr>
              <a:xfrm>
                <a:off x="1355" y="2399"/>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833" name="Google Shape;833;p5"/>
              <p:cNvSpPr/>
              <p:nvPr/>
            </p:nvSpPr>
            <p:spPr>
              <a:xfrm>
                <a:off x="1427" y="2524"/>
                <a:ext cx="61" cy="61"/>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4" name="Google Shape;834;p5"/>
              <p:cNvSpPr/>
              <p:nvPr/>
            </p:nvSpPr>
            <p:spPr>
              <a:xfrm>
                <a:off x="1063" y="2399"/>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835" name="Google Shape;835;p5"/>
              <p:cNvSpPr/>
              <p:nvPr/>
            </p:nvSpPr>
            <p:spPr>
              <a:xfrm>
                <a:off x="1278" y="2524"/>
                <a:ext cx="61" cy="61"/>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836" name="Google Shape;836;p5"/>
              <p:cNvCxnSpPr/>
              <p:nvPr/>
            </p:nvCxnSpPr>
            <p:spPr>
              <a:xfrm>
                <a:off x="1278" y="2524"/>
                <a:ext cx="61" cy="61"/>
              </a:xfrm>
              <a:prstGeom prst="straightConnector1">
                <a:avLst/>
              </a:prstGeom>
              <a:noFill/>
              <a:ln cap="flat" cmpd="sng" w="9525">
                <a:solidFill>
                  <a:srgbClr val="000000"/>
                </a:solidFill>
                <a:prstDash val="solid"/>
                <a:round/>
                <a:headEnd len="med" w="med" type="none"/>
                <a:tailEnd len="med" w="med" type="none"/>
              </a:ln>
            </p:spPr>
          </p:cxnSp>
          <p:cxnSp>
            <p:nvCxnSpPr>
              <p:cNvPr id="837" name="Google Shape;837;p5"/>
              <p:cNvCxnSpPr/>
              <p:nvPr/>
            </p:nvCxnSpPr>
            <p:spPr>
              <a:xfrm flipH="1" rot="10800000">
                <a:off x="1278" y="2524"/>
                <a:ext cx="61" cy="61"/>
              </a:xfrm>
              <a:prstGeom prst="straightConnector1">
                <a:avLst/>
              </a:prstGeom>
              <a:noFill/>
              <a:ln cap="flat" cmpd="sng" w="9525">
                <a:solidFill>
                  <a:srgbClr val="000000"/>
                </a:solidFill>
                <a:prstDash val="solid"/>
                <a:round/>
                <a:headEnd len="med" w="med" type="none"/>
                <a:tailEnd len="med" w="med" type="none"/>
              </a:ln>
            </p:spPr>
          </p:cxnSp>
          <p:sp>
            <p:nvSpPr>
              <p:cNvPr id="838" name="Google Shape;838;p5"/>
              <p:cNvSpPr/>
              <p:nvPr/>
            </p:nvSpPr>
            <p:spPr>
              <a:xfrm>
                <a:off x="1729" y="2325"/>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839" name="Google Shape;839;p5"/>
              <p:cNvSpPr/>
              <p:nvPr/>
            </p:nvSpPr>
            <p:spPr>
              <a:xfrm>
                <a:off x="1129" y="2524"/>
                <a:ext cx="61" cy="61"/>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0" name="Google Shape;840;p5"/>
              <p:cNvSpPr/>
              <p:nvPr/>
            </p:nvSpPr>
            <p:spPr>
              <a:xfrm>
                <a:off x="1427" y="2314"/>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841" name="Google Shape;841;p5"/>
              <p:cNvSpPr/>
              <p:nvPr/>
            </p:nvSpPr>
            <p:spPr>
              <a:xfrm>
                <a:off x="981" y="2524"/>
                <a:ext cx="61"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2" name="Google Shape;842;p5"/>
              <p:cNvSpPr/>
              <p:nvPr/>
            </p:nvSpPr>
            <p:spPr>
              <a:xfrm>
                <a:off x="1130" y="2314"/>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843" name="Google Shape;843;p5"/>
              <p:cNvSpPr/>
              <p:nvPr/>
            </p:nvSpPr>
            <p:spPr>
              <a:xfrm>
                <a:off x="832" y="2524"/>
                <a:ext cx="61"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4" name="Google Shape;844;p5"/>
              <p:cNvSpPr/>
              <p:nvPr/>
            </p:nvSpPr>
            <p:spPr>
              <a:xfrm>
                <a:off x="893" y="2399"/>
                <a:ext cx="101"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845" name="Google Shape;845;p5"/>
              <p:cNvSpPr/>
              <p:nvPr/>
            </p:nvSpPr>
            <p:spPr>
              <a:xfrm>
                <a:off x="1278" y="2614"/>
                <a:ext cx="61"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6" name="Google Shape;846;p5"/>
              <p:cNvSpPr/>
              <p:nvPr/>
            </p:nvSpPr>
            <p:spPr>
              <a:xfrm>
                <a:off x="1873" y="2176"/>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847" name="Google Shape;847;p5"/>
              <p:cNvSpPr/>
              <p:nvPr/>
            </p:nvSpPr>
            <p:spPr>
              <a:xfrm>
                <a:off x="1719" y="2619"/>
                <a:ext cx="61" cy="61"/>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8" name="Google Shape;848;p5"/>
              <p:cNvSpPr/>
              <p:nvPr/>
            </p:nvSpPr>
            <p:spPr>
              <a:xfrm>
                <a:off x="705" y="2314"/>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849" name="Google Shape;849;p5"/>
              <p:cNvSpPr/>
              <p:nvPr/>
            </p:nvSpPr>
            <p:spPr>
              <a:xfrm>
                <a:off x="1278" y="2768"/>
                <a:ext cx="61"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0" name="Google Shape;850;p5"/>
              <p:cNvSpPr/>
              <p:nvPr/>
            </p:nvSpPr>
            <p:spPr>
              <a:xfrm>
                <a:off x="1262" y="2091"/>
                <a:ext cx="155"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851" name="Google Shape;851;p5"/>
              <p:cNvSpPr/>
              <p:nvPr/>
            </p:nvSpPr>
            <p:spPr>
              <a:xfrm>
                <a:off x="683" y="2619"/>
                <a:ext cx="62" cy="6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2" name="Google Shape;852;p5"/>
              <p:cNvSpPr/>
              <p:nvPr/>
            </p:nvSpPr>
            <p:spPr>
              <a:xfrm>
                <a:off x="450" y="2181"/>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853" name="Google Shape;853;p5"/>
              <p:cNvSpPr/>
              <p:nvPr/>
            </p:nvSpPr>
            <p:spPr>
              <a:xfrm>
                <a:off x="3378" y="1072"/>
                <a:ext cx="106" cy="10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4" name="Google Shape;854;p5"/>
              <p:cNvSpPr/>
              <p:nvPr/>
            </p:nvSpPr>
            <p:spPr>
              <a:xfrm>
                <a:off x="2781" y="852"/>
                <a:ext cx="165"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855" name="Google Shape;855;p5"/>
              <p:cNvSpPr/>
              <p:nvPr/>
            </p:nvSpPr>
            <p:spPr>
              <a:xfrm>
                <a:off x="2714" y="1067"/>
                <a:ext cx="106" cy="10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6" name="Google Shape;856;p5"/>
              <p:cNvSpPr/>
              <p:nvPr/>
            </p:nvSpPr>
            <p:spPr>
              <a:xfrm>
                <a:off x="2287" y="852"/>
                <a:ext cx="17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857" name="Google Shape;857;p5"/>
              <p:cNvSpPr/>
              <p:nvPr/>
            </p:nvSpPr>
            <p:spPr>
              <a:xfrm>
                <a:off x="2459" y="1067"/>
                <a:ext cx="106" cy="106"/>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8" name="Google Shape;858;p5"/>
              <p:cNvSpPr/>
              <p:nvPr/>
            </p:nvSpPr>
            <p:spPr>
              <a:xfrm>
                <a:off x="1931" y="852"/>
                <a:ext cx="157"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859" name="Google Shape;859;p5"/>
              <p:cNvSpPr/>
              <p:nvPr/>
            </p:nvSpPr>
            <p:spPr>
              <a:xfrm>
                <a:off x="2199" y="1067"/>
                <a:ext cx="106" cy="106"/>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860" name="Google Shape;860;p5"/>
              <p:cNvCxnSpPr/>
              <p:nvPr/>
            </p:nvCxnSpPr>
            <p:spPr>
              <a:xfrm>
                <a:off x="2199" y="1067"/>
                <a:ext cx="101" cy="101"/>
              </a:xfrm>
              <a:prstGeom prst="straightConnector1">
                <a:avLst/>
              </a:prstGeom>
              <a:noFill/>
              <a:ln cap="flat" cmpd="sng" w="9525">
                <a:solidFill>
                  <a:srgbClr val="000000"/>
                </a:solidFill>
                <a:prstDash val="solid"/>
                <a:round/>
                <a:headEnd len="med" w="med" type="none"/>
                <a:tailEnd len="med" w="med" type="none"/>
              </a:ln>
            </p:spPr>
          </p:cxnSp>
          <p:cxnSp>
            <p:nvCxnSpPr>
              <p:cNvPr id="861" name="Google Shape;861;p5"/>
              <p:cNvCxnSpPr/>
              <p:nvPr/>
            </p:nvCxnSpPr>
            <p:spPr>
              <a:xfrm flipH="1" rot="10800000">
                <a:off x="2199" y="1067"/>
                <a:ext cx="101" cy="101"/>
              </a:xfrm>
              <a:prstGeom prst="straightConnector1">
                <a:avLst/>
              </a:prstGeom>
              <a:noFill/>
              <a:ln cap="flat" cmpd="sng" w="9525">
                <a:solidFill>
                  <a:srgbClr val="000000"/>
                </a:solidFill>
                <a:prstDash val="solid"/>
                <a:round/>
                <a:headEnd len="med" w="med" type="none"/>
                <a:tailEnd len="med" w="med" type="none"/>
              </a:ln>
            </p:spPr>
          </p:cxnSp>
          <p:sp>
            <p:nvSpPr>
              <p:cNvPr id="862" name="Google Shape;862;p5"/>
              <p:cNvSpPr/>
              <p:nvPr/>
            </p:nvSpPr>
            <p:spPr>
              <a:xfrm>
                <a:off x="2919" y="730"/>
                <a:ext cx="17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863" name="Google Shape;863;p5"/>
              <p:cNvSpPr/>
              <p:nvPr/>
            </p:nvSpPr>
            <p:spPr>
              <a:xfrm>
                <a:off x="1944" y="1067"/>
                <a:ext cx="106" cy="106"/>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4" name="Google Shape;864;p5"/>
              <p:cNvSpPr/>
              <p:nvPr/>
            </p:nvSpPr>
            <p:spPr>
              <a:xfrm>
                <a:off x="2112" y="730"/>
                <a:ext cx="17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865" name="Google Shape;865;p5"/>
              <p:cNvSpPr/>
              <p:nvPr/>
            </p:nvSpPr>
            <p:spPr>
              <a:xfrm>
                <a:off x="1689" y="1067"/>
                <a:ext cx="107" cy="10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6" name="Google Shape;866;p5"/>
              <p:cNvSpPr/>
              <p:nvPr/>
            </p:nvSpPr>
            <p:spPr>
              <a:xfrm>
                <a:off x="1660" y="725"/>
                <a:ext cx="17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867" name="Google Shape;867;p5"/>
              <p:cNvSpPr/>
              <p:nvPr/>
            </p:nvSpPr>
            <p:spPr>
              <a:xfrm>
                <a:off x="1435" y="1067"/>
                <a:ext cx="106" cy="10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8" name="Google Shape;868;p5"/>
              <p:cNvSpPr/>
              <p:nvPr/>
            </p:nvSpPr>
            <p:spPr>
              <a:xfrm>
                <a:off x="1400" y="857"/>
                <a:ext cx="165"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869" name="Google Shape;869;p5"/>
              <p:cNvSpPr/>
              <p:nvPr/>
            </p:nvSpPr>
            <p:spPr>
              <a:xfrm>
                <a:off x="2199" y="1226"/>
                <a:ext cx="106" cy="10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0" name="Google Shape;870;p5"/>
              <p:cNvSpPr/>
              <p:nvPr/>
            </p:nvSpPr>
            <p:spPr>
              <a:xfrm>
                <a:off x="3396" y="650"/>
                <a:ext cx="17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871" name="Google Shape;871;p5"/>
              <p:cNvSpPr/>
              <p:nvPr/>
            </p:nvSpPr>
            <p:spPr>
              <a:xfrm>
                <a:off x="2953" y="1247"/>
                <a:ext cx="106" cy="106"/>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2" name="Google Shape;872;p5"/>
              <p:cNvSpPr/>
              <p:nvPr/>
            </p:nvSpPr>
            <p:spPr>
              <a:xfrm>
                <a:off x="806" y="550"/>
                <a:ext cx="17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873" name="Google Shape;873;p5"/>
              <p:cNvSpPr/>
              <p:nvPr/>
            </p:nvSpPr>
            <p:spPr>
              <a:xfrm>
                <a:off x="2204" y="1401"/>
                <a:ext cx="107" cy="10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4" name="Google Shape;874;p5"/>
              <p:cNvSpPr/>
              <p:nvPr/>
            </p:nvSpPr>
            <p:spPr>
              <a:xfrm>
                <a:off x="1947" y="406"/>
                <a:ext cx="253"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875" name="Google Shape;875;p5"/>
              <p:cNvSpPr/>
              <p:nvPr/>
            </p:nvSpPr>
            <p:spPr>
              <a:xfrm>
                <a:off x="1249" y="1247"/>
                <a:ext cx="106" cy="10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6" name="Google Shape;876;p5"/>
              <p:cNvSpPr/>
              <p:nvPr/>
            </p:nvSpPr>
            <p:spPr>
              <a:xfrm>
                <a:off x="2682" y="433"/>
                <a:ext cx="261" cy="1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877" name="Google Shape;877;p5"/>
              <p:cNvSpPr/>
              <p:nvPr/>
            </p:nvSpPr>
            <p:spPr>
              <a:xfrm>
                <a:off x="1824" y="2891"/>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44 def</a:t>
                </a:r>
                <a:endParaRPr b="0" i="0" sz="1800" u="none" cap="none" strike="noStrike">
                  <a:solidFill>
                    <a:schemeClr val="dk1"/>
                  </a:solidFill>
                  <a:latin typeface="Arial"/>
                  <a:ea typeface="Arial"/>
                  <a:cs typeface="Arial"/>
                  <a:sym typeface="Arial"/>
                </a:endParaRPr>
              </a:p>
            </p:txBody>
          </p:sp>
          <p:sp>
            <p:nvSpPr>
              <p:cNvPr id="878" name="Google Shape;878;p5"/>
              <p:cNvSpPr/>
              <p:nvPr/>
            </p:nvSpPr>
            <p:spPr>
              <a:xfrm>
                <a:off x="1847" y="5000"/>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33 def</a:t>
                </a:r>
                <a:endParaRPr b="0" i="0" sz="1800" u="none" cap="none" strike="noStrike">
                  <a:solidFill>
                    <a:schemeClr val="dk1"/>
                  </a:solidFill>
                  <a:latin typeface="Arial"/>
                  <a:ea typeface="Arial"/>
                  <a:cs typeface="Arial"/>
                  <a:sym typeface="Arial"/>
                </a:endParaRPr>
              </a:p>
            </p:txBody>
          </p:sp>
          <p:sp>
            <p:nvSpPr>
              <p:cNvPr id="879" name="Google Shape;879;p5"/>
              <p:cNvSpPr/>
              <p:nvPr/>
            </p:nvSpPr>
            <p:spPr>
              <a:xfrm>
                <a:off x="1859" y="3964"/>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34 def</a:t>
                </a:r>
                <a:endParaRPr b="0" i="0" sz="1800" u="none" cap="none" strike="noStrike">
                  <a:solidFill>
                    <a:schemeClr val="dk1"/>
                  </a:solidFill>
                  <a:latin typeface="Arial"/>
                  <a:ea typeface="Arial"/>
                  <a:cs typeface="Arial"/>
                  <a:sym typeface="Arial"/>
                </a:endParaRPr>
              </a:p>
            </p:txBody>
          </p:sp>
          <p:sp>
            <p:nvSpPr>
              <p:cNvPr id="880" name="Google Shape;880;p5"/>
              <p:cNvSpPr/>
              <p:nvPr/>
            </p:nvSpPr>
            <p:spPr>
              <a:xfrm>
                <a:off x="830" y="1707"/>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43 def</a:t>
                </a:r>
                <a:endParaRPr b="0" i="0" sz="1800" u="none" cap="none" strike="noStrike">
                  <a:solidFill>
                    <a:schemeClr val="dk1"/>
                  </a:solidFill>
                  <a:latin typeface="Arial"/>
                  <a:ea typeface="Arial"/>
                  <a:cs typeface="Arial"/>
                  <a:sym typeface="Arial"/>
                </a:endParaRPr>
              </a:p>
            </p:txBody>
          </p:sp>
          <p:sp>
            <p:nvSpPr>
              <p:cNvPr id="881" name="Google Shape;881;p5"/>
              <p:cNvSpPr/>
              <p:nvPr/>
            </p:nvSpPr>
            <p:spPr>
              <a:xfrm>
                <a:off x="1670" y="27"/>
                <a:ext cx="399"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PLAY</a:t>
                </a:r>
                <a:endParaRPr b="0" i="0" sz="1800" u="none" cap="none" strike="noStrike">
                  <a:solidFill>
                    <a:schemeClr val="dk1"/>
                  </a:solidFill>
                  <a:latin typeface="Arial"/>
                  <a:ea typeface="Arial"/>
                  <a:cs typeface="Arial"/>
                  <a:sym typeface="Arial"/>
                </a:endParaRPr>
              </a:p>
            </p:txBody>
          </p:sp>
          <p:sp>
            <p:nvSpPr>
              <p:cNvPr id="882" name="Google Shape;882;p5"/>
              <p:cNvSpPr/>
              <p:nvPr/>
            </p:nvSpPr>
            <p:spPr>
              <a:xfrm>
                <a:off x="1941" y="27"/>
                <a:ext cx="1260" cy="17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Blue 49 Belly Sweep</a:t>
                </a:r>
                <a:endParaRPr b="0" i="0" sz="1800" u="none" cap="none" strike="noStrike">
                  <a:solidFill>
                    <a:schemeClr val="dk1"/>
                  </a:solidFill>
                  <a:latin typeface="Arial"/>
                  <a:ea typeface="Arial"/>
                  <a:cs typeface="Arial"/>
                  <a:sym typeface="Arial"/>
                </a:endParaRPr>
              </a:p>
            </p:txBody>
          </p:sp>
          <p:sp>
            <p:nvSpPr>
              <p:cNvPr id="883" name="Google Shape;883;p5"/>
              <p:cNvSpPr/>
              <p:nvPr/>
            </p:nvSpPr>
            <p:spPr>
              <a:xfrm>
                <a:off x="2107" y="2040"/>
                <a:ext cx="169" cy="13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TE</a:t>
                </a:r>
                <a:endParaRPr b="0" i="0" sz="1800" u="none" cap="none" strike="noStrike">
                  <a:solidFill>
                    <a:schemeClr val="dk1"/>
                  </a:solidFill>
                  <a:latin typeface="Arial"/>
                  <a:ea typeface="Arial"/>
                  <a:cs typeface="Arial"/>
                  <a:sym typeface="Arial"/>
                </a:endParaRPr>
              </a:p>
            </p:txBody>
          </p:sp>
          <p:sp>
            <p:nvSpPr>
              <p:cNvPr id="884" name="Google Shape;884;p5"/>
              <p:cNvSpPr/>
              <p:nvPr/>
            </p:nvSpPr>
            <p:spPr>
              <a:xfrm>
                <a:off x="2213" y="2040"/>
                <a:ext cx="868" cy="13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:Gap-Down-Backer.  </a:t>
                </a:r>
                <a:endParaRPr b="0" i="0" sz="1800" u="none" cap="none" strike="noStrike">
                  <a:solidFill>
                    <a:schemeClr val="dk1"/>
                  </a:solidFill>
                  <a:latin typeface="Arial"/>
                  <a:ea typeface="Arial"/>
                  <a:cs typeface="Arial"/>
                  <a:sym typeface="Arial"/>
                </a:endParaRPr>
              </a:p>
            </p:txBody>
          </p:sp>
          <p:sp>
            <p:nvSpPr>
              <p:cNvPr id="885" name="Google Shape;885;p5"/>
              <p:cNvSpPr/>
              <p:nvPr/>
            </p:nvSpPr>
            <p:spPr>
              <a:xfrm>
                <a:off x="2107" y="2242"/>
                <a:ext cx="169" cy="13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LT</a:t>
                </a:r>
                <a:endParaRPr b="0" i="0" sz="1800" u="none" cap="none" strike="noStrike">
                  <a:solidFill>
                    <a:schemeClr val="dk1"/>
                  </a:solidFill>
                  <a:latin typeface="Arial"/>
                  <a:ea typeface="Arial"/>
                  <a:cs typeface="Arial"/>
                  <a:sym typeface="Arial"/>
                </a:endParaRPr>
              </a:p>
            </p:txBody>
          </p:sp>
          <p:sp>
            <p:nvSpPr>
              <p:cNvPr id="886" name="Google Shape;886;p5"/>
              <p:cNvSpPr/>
              <p:nvPr/>
            </p:nvSpPr>
            <p:spPr>
              <a:xfrm>
                <a:off x="2213" y="2242"/>
                <a:ext cx="821" cy="13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:Gap-Down-Backer.</a:t>
                </a:r>
                <a:endParaRPr b="0" i="0" sz="1800" u="none" cap="none" strike="noStrike">
                  <a:solidFill>
                    <a:schemeClr val="dk1"/>
                  </a:solidFill>
                  <a:latin typeface="Arial"/>
                  <a:ea typeface="Arial"/>
                  <a:cs typeface="Arial"/>
                  <a:sym typeface="Arial"/>
                </a:endParaRPr>
              </a:p>
            </p:txBody>
          </p:sp>
          <p:sp>
            <p:nvSpPr>
              <p:cNvPr id="887" name="Google Shape;887;p5"/>
              <p:cNvSpPr/>
              <p:nvPr/>
            </p:nvSpPr>
            <p:spPr>
              <a:xfrm>
                <a:off x="2107" y="2444"/>
                <a:ext cx="180" cy="13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LG</a:t>
                </a:r>
                <a:endParaRPr b="0" i="0" sz="1800" u="none" cap="none" strike="noStrike">
                  <a:solidFill>
                    <a:schemeClr val="dk1"/>
                  </a:solidFill>
                  <a:latin typeface="Arial"/>
                  <a:ea typeface="Arial"/>
                  <a:cs typeface="Arial"/>
                  <a:sym typeface="Arial"/>
                </a:endParaRPr>
              </a:p>
            </p:txBody>
          </p:sp>
          <p:sp>
            <p:nvSpPr>
              <p:cNvPr id="888" name="Google Shape;888;p5"/>
              <p:cNvSpPr/>
              <p:nvPr/>
            </p:nvSpPr>
            <p:spPr>
              <a:xfrm>
                <a:off x="2224" y="2444"/>
                <a:ext cx="1056" cy="13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:Pull-Log 1st outside PST.</a:t>
                </a:r>
                <a:endParaRPr b="0" i="0" sz="1800" u="none" cap="none" strike="noStrike">
                  <a:solidFill>
                    <a:schemeClr val="dk1"/>
                  </a:solidFill>
                  <a:latin typeface="Arial"/>
                  <a:ea typeface="Arial"/>
                  <a:cs typeface="Arial"/>
                  <a:sym typeface="Arial"/>
                </a:endParaRPr>
              </a:p>
            </p:txBody>
          </p:sp>
          <p:sp>
            <p:nvSpPr>
              <p:cNvPr id="889" name="Google Shape;889;p5"/>
              <p:cNvSpPr/>
              <p:nvPr/>
            </p:nvSpPr>
            <p:spPr>
              <a:xfrm>
                <a:off x="2107" y="2645"/>
                <a:ext cx="185" cy="13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OC</a:t>
                </a:r>
                <a:endParaRPr b="0" i="0" sz="1800" u="none" cap="none" strike="noStrike">
                  <a:solidFill>
                    <a:schemeClr val="dk1"/>
                  </a:solidFill>
                  <a:latin typeface="Arial"/>
                  <a:ea typeface="Arial"/>
                  <a:cs typeface="Arial"/>
                  <a:sym typeface="Arial"/>
                </a:endParaRPr>
              </a:p>
            </p:txBody>
          </p:sp>
          <p:sp>
            <p:nvSpPr>
              <p:cNvPr id="890" name="Google Shape;890;p5"/>
              <p:cNvSpPr/>
              <p:nvPr/>
            </p:nvSpPr>
            <p:spPr>
              <a:xfrm>
                <a:off x="2229" y="2645"/>
                <a:ext cx="809" cy="13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:Reach-Area-Away.</a:t>
                </a:r>
                <a:endParaRPr b="0" i="0" sz="1800" u="none" cap="none" strike="noStrike">
                  <a:solidFill>
                    <a:schemeClr val="dk1"/>
                  </a:solidFill>
                  <a:latin typeface="Arial"/>
                  <a:ea typeface="Arial"/>
                  <a:cs typeface="Arial"/>
                  <a:sym typeface="Arial"/>
                </a:endParaRPr>
              </a:p>
            </p:txBody>
          </p:sp>
          <p:sp>
            <p:nvSpPr>
              <p:cNvPr id="891" name="Google Shape;891;p5"/>
              <p:cNvSpPr/>
              <p:nvPr/>
            </p:nvSpPr>
            <p:spPr>
              <a:xfrm>
                <a:off x="2107" y="2847"/>
                <a:ext cx="185" cy="13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RG</a:t>
                </a:r>
                <a:endParaRPr b="0" i="0" sz="1800" u="none" cap="none" strike="noStrike">
                  <a:solidFill>
                    <a:schemeClr val="dk1"/>
                  </a:solidFill>
                  <a:latin typeface="Arial"/>
                  <a:ea typeface="Arial"/>
                  <a:cs typeface="Arial"/>
                  <a:sym typeface="Arial"/>
                </a:endParaRPr>
              </a:p>
            </p:txBody>
          </p:sp>
          <p:sp>
            <p:nvSpPr>
              <p:cNvPr id="892" name="Google Shape;892;p5"/>
              <p:cNvSpPr/>
              <p:nvPr/>
            </p:nvSpPr>
            <p:spPr>
              <a:xfrm>
                <a:off x="2234" y="2847"/>
                <a:ext cx="1927" cy="13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:Pull-Kick out contain.If gap inside is taken-stay </a:t>
                </a:r>
                <a:endParaRPr b="0" i="0" sz="1800" u="none" cap="none" strike="noStrike">
                  <a:solidFill>
                    <a:schemeClr val="dk1"/>
                  </a:solidFill>
                  <a:latin typeface="Arial"/>
                  <a:ea typeface="Arial"/>
                  <a:cs typeface="Arial"/>
                  <a:sym typeface="Arial"/>
                </a:endParaRPr>
              </a:p>
            </p:txBody>
          </p:sp>
          <p:sp>
            <p:nvSpPr>
              <p:cNvPr id="893" name="Google Shape;893;p5"/>
              <p:cNvSpPr/>
              <p:nvPr/>
            </p:nvSpPr>
            <p:spPr>
              <a:xfrm>
                <a:off x="2107" y="2948"/>
                <a:ext cx="672" cy="13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home and reach.</a:t>
                </a:r>
                <a:endParaRPr b="0" i="0" sz="1800" u="none" cap="none" strike="noStrike">
                  <a:solidFill>
                    <a:schemeClr val="dk1"/>
                  </a:solidFill>
                  <a:latin typeface="Arial"/>
                  <a:ea typeface="Arial"/>
                  <a:cs typeface="Arial"/>
                  <a:sym typeface="Arial"/>
                </a:endParaRPr>
              </a:p>
            </p:txBody>
          </p:sp>
          <p:sp>
            <p:nvSpPr>
              <p:cNvPr id="894" name="Google Shape;894;p5"/>
              <p:cNvSpPr/>
              <p:nvPr/>
            </p:nvSpPr>
            <p:spPr>
              <a:xfrm>
                <a:off x="2107" y="3150"/>
                <a:ext cx="174" cy="13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RT</a:t>
                </a:r>
                <a:endParaRPr b="0" i="0" sz="1800" u="none" cap="none" strike="noStrike">
                  <a:solidFill>
                    <a:schemeClr val="dk1"/>
                  </a:solidFill>
                  <a:latin typeface="Arial"/>
                  <a:ea typeface="Arial"/>
                  <a:cs typeface="Arial"/>
                  <a:sym typeface="Arial"/>
                </a:endParaRPr>
              </a:p>
            </p:txBody>
          </p:sp>
          <p:sp>
            <p:nvSpPr>
              <p:cNvPr id="895" name="Google Shape;895;p5"/>
              <p:cNvSpPr/>
              <p:nvPr/>
            </p:nvSpPr>
            <p:spPr>
              <a:xfrm>
                <a:off x="2224" y="3150"/>
                <a:ext cx="375" cy="13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:Shutoff.</a:t>
                </a:r>
                <a:endParaRPr b="0" i="0" sz="1800" u="none" cap="none" strike="noStrike">
                  <a:solidFill>
                    <a:schemeClr val="dk1"/>
                  </a:solidFill>
                  <a:latin typeface="Arial"/>
                  <a:ea typeface="Arial"/>
                  <a:cs typeface="Arial"/>
                  <a:sym typeface="Arial"/>
                </a:endParaRPr>
              </a:p>
            </p:txBody>
          </p:sp>
          <p:sp>
            <p:nvSpPr>
              <p:cNvPr id="896" name="Google Shape;896;p5"/>
              <p:cNvSpPr/>
              <p:nvPr/>
            </p:nvSpPr>
            <p:spPr>
              <a:xfrm>
                <a:off x="2107" y="3351"/>
                <a:ext cx="158" cy="13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SE</a:t>
                </a:r>
                <a:endParaRPr b="0" i="0" sz="1800" u="none" cap="none" strike="noStrike">
                  <a:solidFill>
                    <a:schemeClr val="dk1"/>
                  </a:solidFill>
                  <a:latin typeface="Arial"/>
                  <a:ea typeface="Arial"/>
                  <a:cs typeface="Arial"/>
                  <a:sym typeface="Arial"/>
                </a:endParaRPr>
              </a:p>
            </p:txBody>
          </p:sp>
          <p:sp>
            <p:nvSpPr>
              <p:cNvPr id="897" name="Google Shape;897;p5"/>
              <p:cNvSpPr/>
              <p:nvPr/>
            </p:nvSpPr>
            <p:spPr>
              <a:xfrm>
                <a:off x="2208" y="3351"/>
                <a:ext cx="1245" cy="13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:Crossfield. Block back @hole.</a:t>
                </a:r>
                <a:endParaRPr b="0" i="0" sz="1800" u="none" cap="none" strike="noStrike">
                  <a:solidFill>
                    <a:schemeClr val="dk1"/>
                  </a:solidFill>
                  <a:latin typeface="Arial"/>
                  <a:ea typeface="Arial"/>
                  <a:cs typeface="Arial"/>
                  <a:sym typeface="Arial"/>
                </a:endParaRPr>
              </a:p>
            </p:txBody>
          </p:sp>
          <p:sp>
            <p:nvSpPr>
              <p:cNvPr id="898" name="Google Shape;898;p5"/>
              <p:cNvSpPr/>
              <p:nvPr/>
            </p:nvSpPr>
            <p:spPr>
              <a:xfrm>
                <a:off x="2107" y="3553"/>
                <a:ext cx="180" cy="13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QB</a:t>
                </a:r>
                <a:endParaRPr b="0" i="0" sz="1800" u="none" cap="none" strike="noStrike">
                  <a:solidFill>
                    <a:schemeClr val="dk1"/>
                  </a:solidFill>
                  <a:latin typeface="Arial"/>
                  <a:ea typeface="Arial"/>
                  <a:cs typeface="Arial"/>
                  <a:sym typeface="Arial"/>
                </a:endParaRPr>
              </a:p>
            </p:txBody>
          </p:sp>
          <p:sp>
            <p:nvSpPr>
              <p:cNvPr id="899" name="Google Shape;899;p5"/>
              <p:cNvSpPr/>
              <p:nvPr/>
            </p:nvSpPr>
            <p:spPr>
              <a:xfrm>
                <a:off x="2229" y="3553"/>
                <a:ext cx="2082" cy="13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:Reverse pivot over midline.Ride quick Belly 1 step. </a:t>
                </a:r>
                <a:endParaRPr b="0" i="0" sz="1800" u="none" cap="none" strike="noStrike">
                  <a:solidFill>
                    <a:schemeClr val="dk1"/>
                  </a:solidFill>
                  <a:latin typeface="Arial"/>
                  <a:ea typeface="Arial"/>
                  <a:cs typeface="Arial"/>
                  <a:sym typeface="Arial"/>
                </a:endParaRPr>
              </a:p>
            </p:txBody>
          </p:sp>
          <p:sp>
            <p:nvSpPr>
              <p:cNvPr id="900" name="Google Shape;900;p5"/>
              <p:cNvSpPr/>
              <p:nvPr/>
            </p:nvSpPr>
            <p:spPr>
              <a:xfrm>
                <a:off x="2107" y="3654"/>
                <a:ext cx="1698" cy="13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Turn back to LOS and outside HO to wing.</a:t>
                </a:r>
                <a:endParaRPr b="0" i="0" sz="1800" u="none" cap="none" strike="noStrike">
                  <a:solidFill>
                    <a:schemeClr val="dk1"/>
                  </a:solidFill>
                  <a:latin typeface="Arial"/>
                  <a:ea typeface="Arial"/>
                  <a:cs typeface="Arial"/>
                  <a:sym typeface="Arial"/>
                </a:endParaRPr>
              </a:p>
            </p:txBody>
          </p:sp>
          <p:sp>
            <p:nvSpPr>
              <p:cNvPr id="901" name="Google Shape;901;p5"/>
              <p:cNvSpPr/>
              <p:nvPr/>
            </p:nvSpPr>
            <p:spPr>
              <a:xfrm>
                <a:off x="2107" y="3855"/>
                <a:ext cx="180" cy="13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LH</a:t>
                </a:r>
                <a:endParaRPr b="0" i="0" sz="1800" u="none" cap="none" strike="noStrike">
                  <a:solidFill>
                    <a:schemeClr val="dk1"/>
                  </a:solidFill>
                  <a:latin typeface="Arial"/>
                  <a:ea typeface="Arial"/>
                  <a:cs typeface="Arial"/>
                  <a:sym typeface="Arial"/>
                </a:endParaRPr>
              </a:p>
            </p:txBody>
          </p:sp>
          <p:sp>
            <p:nvSpPr>
              <p:cNvPr id="902" name="Google Shape;902;p5"/>
              <p:cNvSpPr/>
              <p:nvPr/>
            </p:nvSpPr>
            <p:spPr>
              <a:xfrm>
                <a:off x="2224" y="3855"/>
                <a:ext cx="969" cy="13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 Wall off 1st LB inside.</a:t>
                </a:r>
                <a:endParaRPr b="0" i="0" sz="1800" u="none" cap="none" strike="noStrike">
                  <a:solidFill>
                    <a:schemeClr val="dk1"/>
                  </a:solidFill>
                  <a:latin typeface="Arial"/>
                  <a:ea typeface="Arial"/>
                  <a:cs typeface="Arial"/>
                  <a:sym typeface="Arial"/>
                </a:endParaRPr>
              </a:p>
            </p:txBody>
          </p:sp>
          <p:sp>
            <p:nvSpPr>
              <p:cNvPr id="903" name="Google Shape;903;p5"/>
              <p:cNvSpPr/>
              <p:nvPr/>
            </p:nvSpPr>
            <p:spPr>
              <a:xfrm>
                <a:off x="2107" y="4057"/>
                <a:ext cx="185" cy="13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RH</a:t>
                </a:r>
                <a:endParaRPr b="0" i="0" sz="1800" u="none" cap="none" strike="noStrike">
                  <a:solidFill>
                    <a:schemeClr val="dk1"/>
                  </a:solidFill>
                  <a:latin typeface="Arial"/>
                  <a:ea typeface="Arial"/>
                  <a:cs typeface="Arial"/>
                  <a:sym typeface="Arial"/>
                </a:endParaRPr>
              </a:p>
            </p:txBody>
          </p:sp>
          <p:sp>
            <p:nvSpPr>
              <p:cNvPr id="904" name="Google Shape;904;p5"/>
              <p:cNvSpPr/>
              <p:nvPr/>
            </p:nvSpPr>
            <p:spPr>
              <a:xfrm>
                <a:off x="2234" y="4057"/>
                <a:ext cx="1876" cy="13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:Ball carrier.Aim 1ft. behind FB.Follow guards.</a:t>
                </a:r>
                <a:endParaRPr b="0" i="0" sz="1800" u="none" cap="none" strike="noStrike">
                  <a:solidFill>
                    <a:schemeClr val="dk1"/>
                  </a:solidFill>
                  <a:latin typeface="Arial"/>
                  <a:ea typeface="Arial"/>
                  <a:cs typeface="Arial"/>
                  <a:sym typeface="Arial"/>
                </a:endParaRPr>
              </a:p>
            </p:txBody>
          </p:sp>
          <p:sp>
            <p:nvSpPr>
              <p:cNvPr id="905" name="Google Shape;905;p5"/>
              <p:cNvSpPr/>
              <p:nvPr/>
            </p:nvSpPr>
            <p:spPr>
              <a:xfrm>
                <a:off x="2107" y="4259"/>
                <a:ext cx="164" cy="13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FB</a:t>
                </a:r>
                <a:endParaRPr b="0" i="0" sz="1800" u="none" cap="none" strike="noStrike">
                  <a:solidFill>
                    <a:schemeClr val="dk1"/>
                  </a:solidFill>
                  <a:latin typeface="Arial"/>
                  <a:ea typeface="Arial"/>
                  <a:cs typeface="Arial"/>
                  <a:sym typeface="Arial"/>
                </a:endParaRPr>
              </a:p>
            </p:txBody>
          </p:sp>
          <p:sp>
            <p:nvSpPr>
              <p:cNvPr id="906" name="Google Shape;906;p5"/>
              <p:cNvSpPr/>
              <p:nvPr/>
            </p:nvSpPr>
            <p:spPr>
              <a:xfrm>
                <a:off x="2213" y="4259"/>
                <a:ext cx="1645" cy="13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:Quick Belly path.Wind back fill for BSG</a:t>
                </a:r>
                <a:endParaRPr b="0" i="0" sz="1800" u="none" cap="none" strike="noStrike">
                  <a:solidFill>
                    <a:schemeClr val="dk1"/>
                  </a:solidFill>
                  <a:latin typeface="Arial"/>
                  <a:ea typeface="Arial"/>
                  <a:cs typeface="Arial"/>
                  <a:sym typeface="Arial"/>
                </a:endParaRPr>
              </a:p>
            </p:txBody>
          </p:sp>
          <p:sp>
            <p:nvSpPr>
              <p:cNvPr id="907" name="Google Shape;907;p5"/>
              <p:cNvSpPr/>
              <p:nvPr/>
            </p:nvSpPr>
            <p:spPr>
              <a:xfrm>
                <a:off x="2107" y="4461"/>
                <a:ext cx="712" cy="13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TECHNIQUES:</a:t>
                </a:r>
                <a:endParaRPr b="0" i="0" sz="1800" u="none" cap="none" strike="noStrike">
                  <a:solidFill>
                    <a:schemeClr val="dk1"/>
                  </a:solidFill>
                  <a:latin typeface="Arial"/>
                  <a:ea typeface="Arial"/>
                  <a:cs typeface="Arial"/>
                  <a:sym typeface="Arial"/>
                </a:endParaRPr>
              </a:p>
            </p:txBody>
          </p:sp>
          <p:cxnSp>
            <p:nvCxnSpPr>
              <p:cNvPr id="908" name="Google Shape;908;p5"/>
              <p:cNvCxnSpPr/>
              <p:nvPr/>
            </p:nvCxnSpPr>
            <p:spPr>
              <a:xfrm flipH="1">
                <a:off x="2190" y="1346"/>
                <a:ext cx="795" cy="180"/>
              </a:xfrm>
              <a:prstGeom prst="straightConnector1">
                <a:avLst/>
              </a:prstGeom>
              <a:noFill/>
              <a:ln cap="flat" cmpd="sng" w="9525">
                <a:solidFill>
                  <a:srgbClr val="000000"/>
                </a:solidFill>
                <a:prstDash val="solid"/>
                <a:round/>
                <a:headEnd len="med" w="med" type="none"/>
                <a:tailEnd len="med" w="med" type="none"/>
              </a:ln>
            </p:spPr>
          </p:cxnSp>
          <p:sp>
            <p:nvSpPr>
              <p:cNvPr id="909" name="Google Shape;909;p5"/>
              <p:cNvSpPr/>
              <p:nvPr/>
            </p:nvSpPr>
            <p:spPr>
              <a:xfrm>
                <a:off x="1081" y="1056"/>
                <a:ext cx="1110" cy="470"/>
              </a:xfrm>
              <a:custGeom>
                <a:rect b="b" l="l" r="r" t="t"/>
                <a:pathLst>
                  <a:path extrusionOk="0" fill="none" h="21600" w="21600">
                    <a:moveTo>
                      <a:pt x="21581" y="21599"/>
                    </a:moveTo>
                    <a:cubicBezTo>
                      <a:pt x="9659" y="21589"/>
                      <a:pt x="0" y="11921"/>
                      <a:pt x="0" y="0"/>
                    </a:cubicBezTo>
                  </a:path>
                  <a:path extrusionOk="0" h="21600" w="21600">
                    <a:moveTo>
                      <a:pt x="21581" y="21599"/>
                    </a:moveTo>
                    <a:cubicBezTo>
                      <a:pt x="9659" y="21589"/>
                      <a:pt x="0" y="11921"/>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0" name="Google Shape;910;p5"/>
              <p:cNvSpPr/>
              <p:nvPr/>
            </p:nvSpPr>
            <p:spPr>
              <a:xfrm>
                <a:off x="1062" y="1056"/>
                <a:ext cx="37" cy="52"/>
              </a:xfrm>
              <a:custGeom>
                <a:rect b="b" l="l" r="r" t="t"/>
                <a:pathLst>
                  <a:path extrusionOk="0" h="52" w="37">
                    <a:moveTo>
                      <a:pt x="19" y="0"/>
                    </a:moveTo>
                    <a:lnTo>
                      <a:pt x="0" y="52"/>
                    </a:lnTo>
                    <a:lnTo>
                      <a:pt x="19" y="38"/>
                    </a:lnTo>
                    <a:lnTo>
                      <a:pt x="37" y="52"/>
                    </a:lnTo>
                    <a:lnTo>
                      <a:pt x="19"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11" name="Google Shape;911;p5"/>
              <p:cNvCxnSpPr/>
              <p:nvPr/>
            </p:nvCxnSpPr>
            <p:spPr>
              <a:xfrm flipH="1">
                <a:off x="1297" y="4804"/>
                <a:ext cx="460" cy="179"/>
              </a:xfrm>
              <a:prstGeom prst="straightConnector1">
                <a:avLst/>
              </a:prstGeom>
              <a:noFill/>
              <a:ln cap="flat" cmpd="sng" w="9525">
                <a:solidFill>
                  <a:srgbClr val="000000"/>
                </a:solidFill>
                <a:prstDash val="solid"/>
                <a:round/>
                <a:headEnd len="med" w="med" type="none"/>
                <a:tailEnd len="med" w="med" type="none"/>
              </a:ln>
            </p:spPr>
          </p:cxnSp>
          <p:sp>
            <p:nvSpPr>
              <p:cNvPr id="912" name="Google Shape;912;p5"/>
              <p:cNvSpPr/>
              <p:nvPr/>
            </p:nvSpPr>
            <p:spPr>
              <a:xfrm>
                <a:off x="628" y="4669"/>
                <a:ext cx="670" cy="314"/>
              </a:xfrm>
              <a:custGeom>
                <a:rect b="b" l="l" r="r" t="t"/>
                <a:pathLst>
                  <a:path extrusionOk="0" fill="none" h="21600" w="21600">
                    <a:moveTo>
                      <a:pt x="21568" y="21599"/>
                    </a:moveTo>
                    <a:cubicBezTo>
                      <a:pt x="9651" y="21582"/>
                      <a:pt x="0" y="11916"/>
                      <a:pt x="0" y="0"/>
                    </a:cubicBezTo>
                  </a:path>
                  <a:path extrusionOk="0" h="21600" w="21600">
                    <a:moveTo>
                      <a:pt x="21568" y="21599"/>
                    </a:moveTo>
                    <a:cubicBezTo>
                      <a:pt x="9651" y="21582"/>
                      <a:pt x="0" y="11916"/>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3" name="Google Shape;913;p5"/>
              <p:cNvSpPr/>
              <p:nvPr/>
            </p:nvSpPr>
            <p:spPr>
              <a:xfrm>
                <a:off x="610" y="4669"/>
                <a:ext cx="37" cy="52"/>
              </a:xfrm>
              <a:custGeom>
                <a:rect b="b" l="l" r="r" t="t"/>
                <a:pathLst>
                  <a:path extrusionOk="0" h="52" w="37">
                    <a:moveTo>
                      <a:pt x="18" y="0"/>
                    </a:moveTo>
                    <a:lnTo>
                      <a:pt x="0" y="52"/>
                    </a:lnTo>
                    <a:lnTo>
                      <a:pt x="18" y="38"/>
                    </a:lnTo>
                    <a:lnTo>
                      <a:pt x="37" y="52"/>
                    </a:lnTo>
                    <a:lnTo>
                      <a:pt x="18"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4" name="Google Shape;914;p5"/>
              <p:cNvSpPr/>
              <p:nvPr/>
            </p:nvSpPr>
            <p:spPr>
              <a:xfrm>
                <a:off x="1243" y="4813"/>
                <a:ext cx="100" cy="61"/>
              </a:xfrm>
              <a:custGeom>
                <a:rect b="b" l="l" r="r" t="t"/>
                <a:pathLst>
                  <a:path extrusionOk="0" fill="none" h="21957" w="21600">
                    <a:moveTo>
                      <a:pt x="21597" y="-1"/>
                    </a:moveTo>
                    <a:cubicBezTo>
                      <a:pt x="21599" y="118"/>
                      <a:pt x="21600" y="237"/>
                      <a:pt x="21600" y="357"/>
                    </a:cubicBezTo>
                    <a:cubicBezTo>
                      <a:pt x="21600" y="12286"/>
                      <a:pt x="11929" y="21956"/>
                      <a:pt x="0" y="21957"/>
                    </a:cubicBezTo>
                  </a:path>
                  <a:path extrusionOk="0" h="21957" w="21600">
                    <a:moveTo>
                      <a:pt x="21597" y="-1"/>
                    </a:moveTo>
                    <a:cubicBezTo>
                      <a:pt x="21599" y="118"/>
                      <a:pt x="21600" y="237"/>
                      <a:pt x="21600" y="357"/>
                    </a:cubicBezTo>
                    <a:cubicBezTo>
                      <a:pt x="21600" y="12286"/>
                      <a:pt x="11929" y="21956"/>
                      <a:pt x="0" y="21957"/>
                    </a:cubicBezTo>
                    <a:lnTo>
                      <a:pt x="0" y="357"/>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5" name="Google Shape;915;p5"/>
              <p:cNvSpPr/>
              <p:nvPr/>
            </p:nvSpPr>
            <p:spPr>
              <a:xfrm>
                <a:off x="1227" y="4829"/>
                <a:ext cx="16" cy="45"/>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6" name="Google Shape;916;p5"/>
              <p:cNvSpPr/>
              <p:nvPr/>
            </p:nvSpPr>
            <p:spPr>
              <a:xfrm>
                <a:off x="1227" y="4829"/>
                <a:ext cx="30" cy="149"/>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7" name="Google Shape;917;p5"/>
              <p:cNvSpPr/>
              <p:nvPr/>
            </p:nvSpPr>
            <p:spPr>
              <a:xfrm>
                <a:off x="1257" y="4978"/>
                <a:ext cx="195" cy="25"/>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8" name="Google Shape;918;p5"/>
              <p:cNvSpPr/>
              <p:nvPr/>
            </p:nvSpPr>
            <p:spPr>
              <a:xfrm>
                <a:off x="1398" y="4978"/>
                <a:ext cx="54" cy="37"/>
              </a:xfrm>
              <a:custGeom>
                <a:rect b="b" l="l" r="r" t="t"/>
                <a:pathLst>
                  <a:path extrusionOk="0" h="37" w="54">
                    <a:moveTo>
                      <a:pt x="54" y="25"/>
                    </a:moveTo>
                    <a:lnTo>
                      <a:pt x="5" y="0"/>
                    </a:lnTo>
                    <a:lnTo>
                      <a:pt x="15" y="21"/>
                    </a:lnTo>
                    <a:lnTo>
                      <a:pt x="0" y="37"/>
                    </a:lnTo>
                    <a:lnTo>
                      <a:pt x="54" y="25"/>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9" name="Google Shape;919;p5"/>
              <p:cNvSpPr/>
              <p:nvPr/>
            </p:nvSpPr>
            <p:spPr>
              <a:xfrm>
                <a:off x="1193" y="4804"/>
                <a:ext cx="125" cy="160"/>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20" name="Google Shape;920;p5"/>
              <p:cNvCxnSpPr/>
              <p:nvPr/>
            </p:nvCxnSpPr>
            <p:spPr>
              <a:xfrm flipH="1" rot="10800000">
                <a:off x="1193" y="4564"/>
                <a:ext cx="244" cy="240"/>
              </a:xfrm>
              <a:prstGeom prst="straightConnector1">
                <a:avLst/>
              </a:prstGeom>
              <a:noFill/>
              <a:ln cap="flat" cmpd="sng" w="9525">
                <a:solidFill>
                  <a:srgbClr val="000000"/>
                </a:solidFill>
                <a:prstDash val="solid"/>
                <a:round/>
                <a:headEnd len="med" w="med" type="none"/>
                <a:tailEnd len="med" w="med" type="none"/>
              </a:ln>
            </p:spPr>
          </p:cxnSp>
          <p:sp>
            <p:nvSpPr>
              <p:cNvPr id="921" name="Google Shape;921;p5"/>
              <p:cNvSpPr/>
              <p:nvPr/>
            </p:nvSpPr>
            <p:spPr>
              <a:xfrm>
                <a:off x="1412" y="4534"/>
                <a:ext cx="56" cy="56"/>
              </a:xfrm>
              <a:custGeom>
                <a:rect b="b" l="l" r="r" t="t"/>
                <a:pathLst>
                  <a:path extrusionOk="0" h="159" w="157">
                    <a:moveTo>
                      <a:pt x="157" y="146"/>
                    </a:moveTo>
                    <a:lnTo>
                      <a:pt x="142" y="159"/>
                    </a:lnTo>
                    <a:lnTo>
                      <a:pt x="0" y="13"/>
                    </a:lnTo>
                    <a:lnTo>
                      <a:pt x="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22" name="Google Shape;922;p5"/>
              <p:cNvCxnSpPr/>
              <p:nvPr/>
            </p:nvCxnSpPr>
            <p:spPr>
              <a:xfrm flipH="1">
                <a:off x="1412" y="4534"/>
                <a:ext cx="5" cy="4"/>
              </a:xfrm>
              <a:prstGeom prst="straightConnector1">
                <a:avLst/>
              </a:prstGeom>
              <a:noFill/>
              <a:ln cap="flat" cmpd="sng" w="9525">
                <a:solidFill>
                  <a:srgbClr val="000000"/>
                </a:solidFill>
                <a:prstDash val="solid"/>
                <a:round/>
                <a:headEnd len="med" w="med" type="none"/>
                <a:tailEnd len="med" w="med" type="none"/>
              </a:ln>
            </p:spPr>
          </p:cxnSp>
          <p:sp>
            <p:nvSpPr>
              <p:cNvPr id="923" name="Google Shape;923;p5"/>
              <p:cNvSpPr/>
              <p:nvPr/>
            </p:nvSpPr>
            <p:spPr>
              <a:xfrm>
                <a:off x="448" y="4504"/>
                <a:ext cx="1014" cy="265"/>
              </a:xfrm>
              <a:custGeom>
                <a:rect b="b" l="l" r="r" t="t"/>
                <a:pathLst>
                  <a:path extrusionOk="0" h="749" w="2867">
                    <a:moveTo>
                      <a:pt x="2867" y="636"/>
                    </a:moveTo>
                    <a:lnTo>
                      <a:pt x="2740" y="749"/>
                    </a:lnTo>
                    <a:lnTo>
                      <a:pt x="1314" y="74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4" name="Google Shape;924;p5"/>
              <p:cNvSpPr/>
              <p:nvPr/>
            </p:nvSpPr>
            <p:spPr>
              <a:xfrm>
                <a:off x="424" y="4469"/>
                <a:ext cx="41" cy="67"/>
              </a:xfrm>
              <a:custGeom>
                <a:rect b="b" l="l" r="r" t="t"/>
                <a:pathLst>
                  <a:path extrusionOk="0" h="188" w="117">
                    <a:moveTo>
                      <a:pt x="100" y="0"/>
                    </a:moveTo>
                    <a:lnTo>
                      <a:pt x="117" y="9"/>
                    </a:lnTo>
                    <a:lnTo>
                      <a:pt x="17" y="188"/>
                    </a:lnTo>
                    <a:lnTo>
                      <a:pt x="0" y="18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25" name="Google Shape;925;p5"/>
              <p:cNvCxnSpPr/>
              <p:nvPr/>
            </p:nvCxnSpPr>
            <p:spPr>
              <a:xfrm>
                <a:off x="424" y="4533"/>
                <a:ext cx="6" cy="3"/>
              </a:xfrm>
              <a:prstGeom prst="straightConnector1">
                <a:avLst/>
              </a:prstGeom>
              <a:noFill/>
              <a:ln cap="flat" cmpd="sng" w="9525">
                <a:solidFill>
                  <a:srgbClr val="000000"/>
                </a:solidFill>
                <a:prstDash val="solid"/>
                <a:round/>
                <a:headEnd len="med" w="med" type="none"/>
                <a:tailEnd len="med" w="med" type="none"/>
              </a:ln>
            </p:spPr>
          </p:cxnSp>
          <p:sp>
            <p:nvSpPr>
              <p:cNvPr id="926" name="Google Shape;926;p5"/>
              <p:cNvSpPr/>
              <p:nvPr/>
            </p:nvSpPr>
            <p:spPr>
              <a:xfrm>
                <a:off x="1267" y="4614"/>
                <a:ext cx="25" cy="55"/>
              </a:xfrm>
              <a:custGeom>
                <a:rect b="b" l="l" r="r" t="t"/>
                <a:pathLst>
                  <a:path extrusionOk="0" h="157" w="71">
                    <a:moveTo>
                      <a:pt x="71" y="157"/>
                    </a:moveTo>
                    <a:lnTo>
                      <a:pt x="0" y="71"/>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7" name="Google Shape;927;p5"/>
              <p:cNvSpPr/>
              <p:nvPr/>
            </p:nvSpPr>
            <p:spPr>
              <a:xfrm>
                <a:off x="1231" y="4607"/>
                <a:ext cx="72"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28" name="Google Shape;928;p5"/>
              <p:cNvCxnSpPr/>
              <p:nvPr/>
            </p:nvCxnSpPr>
            <p:spPr>
              <a:xfrm>
                <a:off x="1231" y="4607"/>
                <a:ext cx="0" cy="7"/>
              </a:xfrm>
              <a:prstGeom prst="straightConnector1">
                <a:avLst/>
              </a:prstGeom>
              <a:noFill/>
              <a:ln cap="flat" cmpd="sng" w="9525">
                <a:solidFill>
                  <a:srgbClr val="000000"/>
                </a:solidFill>
                <a:prstDash val="solid"/>
                <a:round/>
                <a:headEnd len="med" w="med" type="none"/>
                <a:tailEnd len="med" w="med" type="none"/>
              </a:ln>
            </p:spPr>
          </p:cxnSp>
          <p:cxnSp>
            <p:nvCxnSpPr>
              <p:cNvPr id="929" name="Google Shape;929;p5"/>
              <p:cNvCxnSpPr/>
              <p:nvPr/>
            </p:nvCxnSpPr>
            <p:spPr>
              <a:xfrm flipH="1" rot="10800000">
                <a:off x="1027" y="4524"/>
                <a:ext cx="230" cy="140"/>
              </a:xfrm>
              <a:prstGeom prst="straightConnector1">
                <a:avLst/>
              </a:prstGeom>
              <a:noFill/>
              <a:ln cap="flat" cmpd="sng" w="9525">
                <a:solidFill>
                  <a:srgbClr val="000000"/>
                </a:solidFill>
                <a:prstDash val="solid"/>
                <a:round/>
                <a:headEnd len="med" w="med" type="none"/>
                <a:tailEnd len="med" w="med" type="none"/>
              </a:ln>
            </p:spPr>
          </p:cxnSp>
          <p:sp>
            <p:nvSpPr>
              <p:cNvPr id="930" name="Google Shape;930;p5"/>
              <p:cNvSpPr/>
              <p:nvPr/>
            </p:nvSpPr>
            <p:spPr>
              <a:xfrm>
                <a:off x="1239" y="4490"/>
                <a:ext cx="43" cy="65"/>
              </a:xfrm>
              <a:custGeom>
                <a:rect b="b" l="l" r="r" t="t"/>
                <a:pathLst>
                  <a:path extrusionOk="0" h="186" w="121">
                    <a:moveTo>
                      <a:pt x="121" y="175"/>
                    </a:moveTo>
                    <a:lnTo>
                      <a:pt x="105" y="186"/>
                    </a:lnTo>
                    <a:lnTo>
                      <a:pt x="0" y="10"/>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31" name="Google Shape;931;p5"/>
              <p:cNvCxnSpPr/>
              <p:nvPr/>
            </p:nvCxnSpPr>
            <p:spPr>
              <a:xfrm flipH="1">
                <a:off x="1239" y="4490"/>
                <a:ext cx="6" cy="3"/>
              </a:xfrm>
              <a:prstGeom prst="straightConnector1">
                <a:avLst/>
              </a:prstGeom>
              <a:noFill/>
              <a:ln cap="flat" cmpd="sng" w="9525">
                <a:solidFill>
                  <a:srgbClr val="000000"/>
                </a:solidFill>
                <a:prstDash val="solid"/>
                <a:round/>
                <a:headEnd len="med" w="med" type="none"/>
                <a:tailEnd len="med" w="med" type="none"/>
              </a:ln>
            </p:spPr>
          </p:cxnSp>
          <p:cxnSp>
            <p:nvCxnSpPr>
              <p:cNvPr id="932" name="Google Shape;932;p5"/>
              <p:cNvCxnSpPr/>
              <p:nvPr/>
            </p:nvCxnSpPr>
            <p:spPr>
              <a:xfrm flipH="1">
                <a:off x="1329" y="3774"/>
                <a:ext cx="420" cy="165"/>
              </a:xfrm>
              <a:prstGeom prst="straightConnector1">
                <a:avLst/>
              </a:prstGeom>
              <a:noFill/>
              <a:ln cap="flat" cmpd="sng" w="9525">
                <a:solidFill>
                  <a:srgbClr val="000000"/>
                </a:solidFill>
                <a:prstDash val="solid"/>
                <a:round/>
                <a:headEnd len="med" w="med" type="none"/>
                <a:tailEnd len="med" w="med" type="none"/>
              </a:ln>
            </p:spPr>
          </p:cxnSp>
          <p:sp>
            <p:nvSpPr>
              <p:cNvPr id="933" name="Google Shape;933;p5"/>
              <p:cNvSpPr/>
              <p:nvPr/>
            </p:nvSpPr>
            <p:spPr>
              <a:xfrm>
                <a:off x="630" y="3614"/>
                <a:ext cx="700" cy="326"/>
              </a:xfrm>
              <a:custGeom>
                <a:rect b="b" l="l" r="r" t="t"/>
                <a:pathLst>
                  <a:path extrusionOk="0" fill="none" h="21667" w="21600">
                    <a:moveTo>
                      <a:pt x="21569" y="21666"/>
                    </a:moveTo>
                    <a:cubicBezTo>
                      <a:pt x="9651" y="21649"/>
                      <a:pt x="0" y="11984"/>
                      <a:pt x="0" y="67"/>
                    </a:cubicBezTo>
                    <a:cubicBezTo>
                      <a:pt x="-1" y="44"/>
                      <a:pt x="0" y="22"/>
                      <a:pt x="0" y="0"/>
                    </a:cubicBezTo>
                  </a:path>
                  <a:path extrusionOk="0" h="21667" w="21600">
                    <a:moveTo>
                      <a:pt x="21569" y="21666"/>
                    </a:moveTo>
                    <a:cubicBezTo>
                      <a:pt x="9651" y="21649"/>
                      <a:pt x="0" y="11984"/>
                      <a:pt x="0" y="67"/>
                    </a:cubicBezTo>
                    <a:cubicBezTo>
                      <a:pt x="-1" y="44"/>
                      <a:pt x="0" y="22"/>
                      <a:pt x="0" y="0"/>
                    </a:cubicBezTo>
                    <a:lnTo>
                      <a:pt x="21600" y="67"/>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4" name="Google Shape;934;p5"/>
              <p:cNvSpPr/>
              <p:nvPr/>
            </p:nvSpPr>
            <p:spPr>
              <a:xfrm>
                <a:off x="611" y="3614"/>
                <a:ext cx="37" cy="52"/>
              </a:xfrm>
              <a:custGeom>
                <a:rect b="b" l="l" r="r" t="t"/>
                <a:pathLst>
                  <a:path extrusionOk="0" h="52" w="37">
                    <a:moveTo>
                      <a:pt x="19" y="0"/>
                    </a:moveTo>
                    <a:lnTo>
                      <a:pt x="0" y="52"/>
                    </a:lnTo>
                    <a:lnTo>
                      <a:pt x="19" y="39"/>
                    </a:lnTo>
                    <a:lnTo>
                      <a:pt x="37" y="52"/>
                    </a:lnTo>
                    <a:lnTo>
                      <a:pt x="19"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5" name="Google Shape;935;p5"/>
              <p:cNvSpPr/>
              <p:nvPr/>
            </p:nvSpPr>
            <p:spPr>
              <a:xfrm>
                <a:off x="1244" y="3769"/>
                <a:ext cx="96" cy="72"/>
              </a:xfrm>
              <a:custGeom>
                <a:rect b="b" l="l" r="r" t="t"/>
                <a:pathLst>
                  <a:path extrusionOk="0" fill="none" h="21908" w="21830">
                    <a:moveTo>
                      <a:pt x="21827" y="0"/>
                    </a:moveTo>
                    <a:cubicBezTo>
                      <a:pt x="21829" y="102"/>
                      <a:pt x="21830" y="205"/>
                      <a:pt x="21830" y="308"/>
                    </a:cubicBezTo>
                    <a:cubicBezTo>
                      <a:pt x="21830" y="12237"/>
                      <a:pt x="12159" y="21908"/>
                      <a:pt x="230" y="21908"/>
                    </a:cubicBezTo>
                    <a:cubicBezTo>
                      <a:pt x="153" y="21908"/>
                      <a:pt x="76" y="21907"/>
                      <a:pt x="0" y="21906"/>
                    </a:cubicBezTo>
                  </a:path>
                  <a:path extrusionOk="0" h="21908" w="21830">
                    <a:moveTo>
                      <a:pt x="21827" y="0"/>
                    </a:moveTo>
                    <a:cubicBezTo>
                      <a:pt x="21829" y="102"/>
                      <a:pt x="21830" y="205"/>
                      <a:pt x="21830" y="308"/>
                    </a:cubicBezTo>
                    <a:cubicBezTo>
                      <a:pt x="21830" y="12237"/>
                      <a:pt x="12159" y="21908"/>
                      <a:pt x="230" y="21908"/>
                    </a:cubicBezTo>
                    <a:cubicBezTo>
                      <a:pt x="153" y="21908"/>
                      <a:pt x="76" y="21907"/>
                      <a:pt x="0" y="21906"/>
                    </a:cubicBezTo>
                    <a:lnTo>
                      <a:pt x="230" y="308"/>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6" name="Google Shape;936;p5"/>
              <p:cNvSpPr/>
              <p:nvPr/>
            </p:nvSpPr>
            <p:spPr>
              <a:xfrm>
                <a:off x="1235" y="3809"/>
                <a:ext cx="10" cy="31"/>
              </a:xfrm>
              <a:custGeom>
                <a:rect b="b" l="l" r="r" t="t"/>
                <a:pathLst>
                  <a:path extrusionOk="0" fill="none" h="22149" w="21600">
                    <a:moveTo>
                      <a:pt x="19301" y="22149"/>
                    </a:moveTo>
                    <a:cubicBezTo>
                      <a:pt x="8324" y="20974"/>
                      <a:pt x="0" y="11711"/>
                      <a:pt x="0" y="672"/>
                    </a:cubicBezTo>
                    <a:cubicBezTo>
                      <a:pt x="-1" y="447"/>
                      <a:pt x="3" y="223"/>
                      <a:pt x="10" y="0"/>
                    </a:cubicBezTo>
                  </a:path>
                  <a:path extrusionOk="0" h="22149" w="21600">
                    <a:moveTo>
                      <a:pt x="19301" y="22149"/>
                    </a:moveTo>
                    <a:cubicBezTo>
                      <a:pt x="8324" y="20974"/>
                      <a:pt x="0" y="11711"/>
                      <a:pt x="0" y="672"/>
                    </a:cubicBezTo>
                    <a:cubicBezTo>
                      <a:pt x="-1" y="447"/>
                      <a:pt x="3" y="223"/>
                      <a:pt x="10" y="0"/>
                    </a:cubicBezTo>
                    <a:lnTo>
                      <a:pt x="21600" y="672"/>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7" name="Google Shape;937;p5"/>
              <p:cNvSpPr/>
              <p:nvPr/>
            </p:nvSpPr>
            <p:spPr>
              <a:xfrm>
                <a:off x="1235" y="3809"/>
                <a:ext cx="40" cy="145"/>
              </a:xfrm>
              <a:custGeom>
                <a:rect b="b" l="l" r="r" t="t"/>
                <a:pathLst>
                  <a:path extrusionOk="0" fill="none" h="21593" w="21600">
                    <a:moveTo>
                      <a:pt x="21052" y="21593"/>
                    </a:moveTo>
                    <a:cubicBezTo>
                      <a:pt x="9340" y="21296"/>
                      <a:pt x="0" y="11716"/>
                      <a:pt x="0" y="0"/>
                    </a:cubicBezTo>
                  </a:path>
                  <a:path extrusionOk="0" h="21593" w="21600">
                    <a:moveTo>
                      <a:pt x="21052" y="21593"/>
                    </a:moveTo>
                    <a:cubicBezTo>
                      <a:pt x="9340" y="21296"/>
                      <a:pt x="0" y="11716"/>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8" name="Google Shape;938;p5"/>
              <p:cNvSpPr/>
              <p:nvPr/>
            </p:nvSpPr>
            <p:spPr>
              <a:xfrm>
                <a:off x="1274" y="3954"/>
                <a:ext cx="141" cy="20"/>
              </a:xfrm>
              <a:custGeom>
                <a:rect b="b" l="l" r="r" t="t"/>
                <a:pathLst>
                  <a:path extrusionOk="0" fill="none" h="21599" w="21600">
                    <a:moveTo>
                      <a:pt x="21445" y="21599"/>
                    </a:moveTo>
                    <a:cubicBezTo>
                      <a:pt x="9577" y="21514"/>
                      <a:pt x="0" y="11869"/>
                      <a:pt x="0" y="0"/>
                    </a:cubicBezTo>
                  </a:path>
                  <a:path extrusionOk="0" h="21599" w="21600">
                    <a:moveTo>
                      <a:pt x="21445" y="21599"/>
                    </a:moveTo>
                    <a:cubicBezTo>
                      <a:pt x="9577" y="21514"/>
                      <a:pt x="0" y="1186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9" name="Google Shape;939;p5"/>
              <p:cNvSpPr/>
              <p:nvPr/>
            </p:nvSpPr>
            <p:spPr>
              <a:xfrm>
                <a:off x="1360" y="3948"/>
                <a:ext cx="54" cy="37"/>
              </a:xfrm>
              <a:custGeom>
                <a:rect b="b" l="l" r="r" t="t"/>
                <a:pathLst>
                  <a:path extrusionOk="0" h="37" w="54">
                    <a:moveTo>
                      <a:pt x="54" y="26"/>
                    </a:moveTo>
                    <a:lnTo>
                      <a:pt x="6" y="0"/>
                    </a:lnTo>
                    <a:lnTo>
                      <a:pt x="17" y="21"/>
                    </a:lnTo>
                    <a:lnTo>
                      <a:pt x="0" y="37"/>
                    </a:lnTo>
                    <a:lnTo>
                      <a:pt x="54" y="26"/>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0" name="Google Shape;940;p5"/>
              <p:cNvSpPr/>
              <p:nvPr/>
            </p:nvSpPr>
            <p:spPr>
              <a:xfrm>
                <a:off x="1215" y="3764"/>
                <a:ext cx="104" cy="167"/>
              </a:xfrm>
              <a:custGeom>
                <a:rect b="b" l="l" r="r" t="t"/>
                <a:pathLst>
                  <a:path extrusionOk="0" fill="none" h="21731" w="21600">
                    <a:moveTo>
                      <a:pt x="21600" y="21731"/>
                    </a:moveTo>
                    <a:cubicBezTo>
                      <a:pt x="9670" y="21731"/>
                      <a:pt x="0" y="12060"/>
                      <a:pt x="0" y="131"/>
                    </a:cubicBezTo>
                    <a:cubicBezTo>
                      <a:pt x="-1" y="87"/>
                      <a:pt x="0" y="43"/>
                      <a:pt x="0" y="0"/>
                    </a:cubicBezTo>
                  </a:path>
                  <a:path extrusionOk="0" h="21731" w="21600">
                    <a:moveTo>
                      <a:pt x="21600" y="21731"/>
                    </a:moveTo>
                    <a:cubicBezTo>
                      <a:pt x="9670" y="21731"/>
                      <a:pt x="0" y="12060"/>
                      <a:pt x="0" y="131"/>
                    </a:cubicBezTo>
                    <a:cubicBezTo>
                      <a:pt x="-1" y="87"/>
                      <a:pt x="0" y="43"/>
                      <a:pt x="0" y="0"/>
                    </a:cubicBezTo>
                    <a:lnTo>
                      <a:pt x="21600" y="131"/>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41" name="Google Shape;941;p5"/>
              <p:cNvCxnSpPr/>
              <p:nvPr/>
            </p:nvCxnSpPr>
            <p:spPr>
              <a:xfrm flipH="1" rot="10800000">
                <a:off x="1215" y="3524"/>
                <a:ext cx="209" cy="240"/>
              </a:xfrm>
              <a:prstGeom prst="straightConnector1">
                <a:avLst/>
              </a:prstGeom>
              <a:noFill/>
              <a:ln cap="flat" cmpd="sng" w="9525">
                <a:solidFill>
                  <a:srgbClr val="000000"/>
                </a:solidFill>
                <a:prstDash val="solid"/>
                <a:round/>
                <a:headEnd len="med" w="med" type="none"/>
                <a:tailEnd len="med" w="med" type="none"/>
              </a:ln>
            </p:spPr>
          </p:cxnSp>
          <p:sp>
            <p:nvSpPr>
              <p:cNvPr id="942" name="Google Shape;942;p5"/>
              <p:cNvSpPr/>
              <p:nvPr/>
            </p:nvSpPr>
            <p:spPr>
              <a:xfrm>
                <a:off x="1396" y="3496"/>
                <a:ext cx="60" cy="52"/>
              </a:xfrm>
              <a:custGeom>
                <a:rect b="b" l="l" r="r" t="t"/>
                <a:pathLst>
                  <a:path extrusionOk="0" h="148" w="168">
                    <a:moveTo>
                      <a:pt x="168" y="133"/>
                    </a:moveTo>
                    <a:lnTo>
                      <a:pt x="155" y="148"/>
                    </a:lnTo>
                    <a:lnTo>
                      <a:pt x="0" y="14"/>
                    </a:lnTo>
                    <a:lnTo>
                      <a:pt x="13"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43" name="Google Shape;943;p5"/>
              <p:cNvCxnSpPr/>
              <p:nvPr/>
            </p:nvCxnSpPr>
            <p:spPr>
              <a:xfrm flipH="1">
                <a:off x="1396" y="3496"/>
                <a:ext cx="5" cy="5"/>
              </a:xfrm>
              <a:prstGeom prst="straightConnector1">
                <a:avLst/>
              </a:prstGeom>
              <a:noFill/>
              <a:ln cap="flat" cmpd="sng" w="9525">
                <a:solidFill>
                  <a:srgbClr val="000000"/>
                </a:solidFill>
                <a:prstDash val="solid"/>
                <a:round/>
                <a:headEnd len="med" w="med" type="none"/>
                <a:tailEnd len="med" w="med" type="none"/>
              </a:ln>
            </p:spPr>
          </p:cxnSp>
          <p:sp>
            <p:nvSpPr>
              <p:cNvPr id="944" name="Google Shape;944;p5"/>
              <p:cNvSpPr/>
              <p:nvPr/>
            </p:nvSpPr>
            <p:spPr>
              <a:xfrm>
                <a:off x="559" y="3495"/>
                <a:ext cx="890" cy="234"/>
              </a:xfrm>
              <a:custGeom>
                <a:rect b="b" l="l" r="r" t="t"/>
                <a:pathLst>
                  <a:path extrusionOk="0" h="662" w="2515">
                    <a:moveTo>
                      <a:pt x="2515" y="579"/>
                    </a:moveTo>
                    <a:lnTo>
                      <a:pt x="2387" y="662"/>
                    </a:lnTo>
                    <a:lnTo>
                      <a:pt x="920" y="662"/>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5" name="Google Shape;945;p5"/>
              <p:cNvSpPr/>
              <p:nvPr/>
            </p:nvSpPr>
            <p:spPr>
              <a:xfrm>
                <a:off x="532" y="3462"/>
                <a:ext cx="49" cy="62"/>
              </a:xfrm>
              <a:custGeom>
                <a:rect b="b" l="l" r="r" t="t"/>
                <a:pathLst>
                  <a:path extrusionOk="0" h="177" w="138">
                    <a:moveTo>
                      <a:pt x="121" y="0"/>
                    </a:moveTo>
                    <a:lnTo>
                      <a:pt x="138" y="10"/>
                    </a:lnTo>
                    <a:lnTo>
                      <a:pt x="17" y="177"/>
                    </a:lnTo>
                    <a:lnTo>
                      <a:pt x="0" y="167"/>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46" name="Google Shape;946;p5"/>
              <p:cNvCxnSpPr/>
              <p:nvPr/>
            </p:nvCxnSpPr>
            <p:spPr>
              <a:xfrm>
                <a:off x="532" y="3521"/>
                <a:ext cx="6" cy="3"/>
              </a:xfrm>
              <a:prstGeom prst="straightConnector1">
                <a:avLst/>
              </a:prstGeom>
              <a:noFill/>
              <a:ln cap="flat" cmpd="sng" w="9525">
                <a:solidFill>
                  <a:srgbClr val="000000"/>
                </a:solidFill>
                <a:prstDash val="solid"/>
                <a:round/>
                <a:headEnd len="med" w="med" type="none"/>
                <a:tailEnd len="med" w="med" type="none"/>
              </a:ln>
            </p:spPr>
          </p:cxnSp>
          <p:cxnSp>
            <p:nvCxnSpPr>
              <p:cNvPr id="947" name="Google Shape;947;p5"/>
              <p:cNvCxnSpPr/>
              <p:nvPr/>
            </p:nvCxnSpPr>
            <p:spPr>
              <a:xfrm flipH="1">
                <a:off x="1109" y="3694"/>
                <a:ext cx="61" cy="30"/>
              </a:xfrm>
              <a:prstGeom prst="straightConnector1">
                <a:avLst/>
              </a:prstGeom>
              <a:noFill/>
              <a:ln cap="flat" cmpd="sng" w="9525">
                <a:solidFill>
                  <a:srgbClr val="000000"/>
                </a:solidFill>
                <a:prstDash val="solid"/>
                <a:round/>
                <a:headEnd len="med" w="med" type="none"/>
                <a:tailEnd len="med" w="med" type="none"/>
              </a:ln>
            </p:spPr>
          </p:cxnSp>
          <p:sp>
            <p:nvSpPr>
              <p:cNvPr id="948" name="Google Shape;948;p5"/>
              <p:cNvSpPr/>
              <p:nvPr/>
            </p:nvSpPr>
            <p:spPr>
              <a:xfrm>
                <a:off x="780" y="3574"/>
                <a:ext cx="330" cy="150"/>
              </a:xfrm>
              <a:custGeom>
                <a:rect b="b" l="l" r="r" t="t"/>
                <a:pathLst>
                  <a:path extrusionOk="0" fill="none" h="21744" w="21600">
                    <a:moveTo>
                      <a:pt x="21534" y="21743"/>
                    </a:moveTo>
                    <a:cubicBezTo>
                      <a:pt x="9630" y="21707"/>
                      <a:pt x="0" y="12047"/>
                      <a:pt x="0" y="144"/>
                    </a:cubicBezTo>
                    <a:cubicBezTo>
                      <a:pt x="-1" y="96"/>
                      <a:pt x="0" y="48"/>
                      <a:pt x="0" y="0"/>
                    </a:cubicBezTo>
                  </a:path>
                  <a:path extrusionOk="0" h="21744" w="21600">
                    <a:moveTo>
                      <a:pt x="21534" y="21743"/>
                    </a:moveTo>
                    <a:cubicBezTo>
                      <a:pt x="9630" y="21707"/>
                      <a:pt x="0" y="12047"/>
                      <a:pt x="0" y="144"/>
                    </a:cubicBezTo>
                    <a:cubicBezTo>
                      <a:pt x="-1" y="96"/>
                      <a:pt x="0" y="48"/>
                      <a:pt x="0" y="0"/>
                    </a:cubicBezTo>
                    <a:lnTo>
                      <a:pt x="21600" y="144"/>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9" name="Google Shape;949;p5"/>
              <p:cNvSpPr/>
              <p:nvPr/>
            </p:nvSpPr>
            <p:spPr>
              <a:xfrm>
                <a:off x="765" y="3574"/>
                <a:ext cx="29" cy="1"/>
              </a:xfrm>
              <a:custGeom>
                <a:rect b="b" l="l" r="r" t="t"/>
                <a:pathLst>
                  <a:path extrusionOk="0" fill="none" h="43200" w="43200">
                    <a:moveTo>
                      <a:pt x="30990" y="2148"/>
                    </a:moveTo>
                    <a:cubicBezTo>
                      <a:pt x="38455" y="5752"/>
                      <a:pt x="43200" y="13310"/>
                      <a:pt x="43200" y="21600"/>
                    </a:cubicBezTo>
                    <a:cubicBezTo>
                      <a:pt x="43200" y="33529"/>
                      <a:pt x="33529" y="43200"/>
                      <a:pt x="21600" y="43200"/>
                    </a:cubicBezTo>
                    <a:cubicBezTo>
                      <a:pt x="9670" y="43200"/>
                      <a:pt x="0" y="33529"/>
                      <a:pt x="0" y="21600"/>
                    </a:cubicBezTo>
                    <a:cubicBezTo>
                      <a:pt x="-1" y="9670"/>
                      <a:pt x="9670" y="0"/>
                      <a:pt x="21599" y="0"/>
                    </a:cubicBezTo>
                  </a:path>
                  <a:path extrusionOk="0" h="43200" w="43200">
                    <a:moveTo>
                      <a:pt x="30990" y="2148"/>
                    </a:moveTo>
                    <a:cubicBezTo>
                      <a:pt x="38455" y="5752"/>
                      <a:pt x="43200" y="13310"/>
                      <a:pt x="43200" y="21600"/>
                    </a:cubicBezTo>
                    <a:cubicBezTo>
                      <a:pt x="43200" y="33529"/>
                      <a:pt x="33529" y="43200"/>
                      <a:pt x="21600" y="43200"/>
                    </a:cubicBezTo>
                    <a:cubicBezTo>
                      <a:pt x="9670" y="43200"/>
                      <a:pt x="0" y="33529"/>
                      <a:pt x="0" y="21600"/>
                    </a:cubicBezTo>
                    <a:cubicBezTo>
                      <a:pt x="-1" y="9670"/>
                      <a:pt x="9670" y="0"/>
                      <a:pt x="21599" y="0"/>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50" name="Google Shape;950;p5"/>
              <p:cNvSpPr/>
              <p:nvPr/>
            </p:nvSpPr>
            <p:spPr>
              <a:xfrm>
                <a:off x="794" y="3538"/>
                <a:ext cx="8" cy="73"/>
              </a:xfrm>
              <a:custGeom>
                <a:rect b="b" l="l" r="r" t="t"/>
                <a:pathLst>
                  <a:path extrusionOk="0" h="205" w="21">
                    <a:moveTo>
                      <a:pt x="21" y="205"/>
                    </a:moveTo>
                    <a:lnTo>
                      <a:pt x="0" y="205"/>
                    </a:lnTo>
                    <a:lnTo>
                      <a:pt x="0" y="0"/>
                    </a:lnTo>
                    <a:lnTo>
                      <a:pt x="2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51" name="Google Shape;951;p5"/>
              <p:cNvCxnSpPr/>
              <p:nvPr/>
            </p:nvCxnSpPr>
            <p:spPr>
              <a:xfrm rot="10800000">
                <a:off x="794" y="3538"/>
                <a:ext cx="8" cy="0"/>
              </a:xfrm>
              <a:prstGeom prst="straightConnector1">
                <a:avLst/>
              </a:prstGeom>
              <a:noFill/>
              <a:ln cap="flat" cmpd="sng" w="9525">
                <a:solidFill>
                  <a:srgbClr val="000000"/>
                </a:solidFill>
                <a:prstDash val="solid"/>
                <a:round/>
                <a:headEnd len="med" w="med" type="none"/>
                <a:tailEnd len="med" w="med" type="none"/>
              </a:ln>
            </p:spPr>
          </p:cxnSp>
          <p:cxnSp>
            <p:nvCxnSpPr>
              <p:cNvPr id="952" name="Google Shape;952;p5"/>
              <p:cNvCxnSpPr/>
              <p:nvPr/>
            </p:nvCxnSpPr>
            <p:spPr>
              <a:xfrm flipH="1" rot="10800000">
                <a:off x="1184" y="3479"/>
                <a:ext cx="140" cy="20"/>
              </a:xfrm>
              <a:prstGeom prst="straightConnector1">
                <a:avLst/>
              </a:prstGeom>
              <a:noFill/>
              <a:ln cap="flat" cmpd="sng" w="9525">
                <a:solidFill>
                  <a:srgbClr val="000000"/>
                </a:solidFill>
                <a:prstDash val="solid"/>
                <a:round/>
                <a:headEnd len="med" w="med" type="none"/>
                <a:tailEnd len="med" w="med" type="none"/>
              </a:ln>
            </p:spPr>
          </p:cxnSp>
          <p:sp>
            <p:nvSpPr>
              <p:cNvPr id="953" name="Google Shape;953;p5"/>
              <p:cNvSpPr/>
              <p:nvPr/>
            </p:nvSpPr>
            <p:spPr>
              <a:xfrm>
                <a:off x="1319" y="3442"/>
                <a:ext cx="17" cy="73"/>
              </a:xfrm>
              <a:custGeom>
                <a:rect b="b" l="l" r="r" t="t"/>
                <a:pathLst>
                  <a:path extrusionOk="0" h="207" w="48">
                    <a:moveTo>
                      <a:pt x="48" y="205"/>
                    </a:moveTo>
                    <a:lnTo>
                      <a:pt x="29" y="207"/>
                    </a:lnTo>
                    <a:lnTo>
                      <a:pt x="0" y="2"/>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54" name="Google Shape;954;p5"/>
              <p:cNvCxnSpPr/>
              <p:nvPr/>
            </p:nvCxnSpPr>
            <p:spPr>
              <a:xfrm flipH="1">
                <a:off x="1319" y="3442"/>
                <a:ext cx="7" cy="1"/>
              </a:xfrm>
              <a:prstGeom prst="straightConnector1">
                <a:avLst/>
              </a:prstGeom>
              <a:noFill/>
              <a:ln cap="flat" cmpd="sng" w="9525">
                <a:solidFill>
                  <a:srgbClr val="000000"/>
                </a:solidFill>
                <a:prstDash val="solid"/>
                <a:round/>
                <a:headEnd len="med" w="med" type="none"/>
                <a:tailEnd len="med" w="med" type="none"/>
              </a:ln>
            </p:spPr>
          </p:cxnSp>
          <p:cxnSp>
            <p:nvCxnSpPr>
              <p:cNvPr id="955" name="Google Shape;955;p5"/>
              <p:cNvCxnSpPr/>
              <p:nvPr/>
            </p:nvCxnSpPr>
            <p:spPr>
              <a:xfrm flipH="1" rot="10800000">
                <a:off x="1024" y="3509"/>
                <a:ext cx="125" cy="126"/>
              </a:xfrm>
              <a:prstGeom prst="straightConnector1">
                <a:avLst/>
              </a:prstGeom>
              <a:noFill/>
              <a:ln cap="flat" cmpd="sng" w="9525">
                <a:solidFill>
                  <a:srgbClr val="000000"/>
                </a:solidFill>
                <a:prstDash val="solid"/>
                <a:round/>
                <a:headEnd len="med" w="med" type="none"/>
                <a:tailEnd len="med" w="med" type="none"/>
              </a:ln>
            </p:spPr>
          </p:cxnSp>
          <p:sp>
            <p:nvSpPr>
              <p:cNvPr id="956" name="Google Shape;956;p5"/>
              <p:cNvSpPr/>
              <p:nvPr/>
            </p:nvSpPr>
            <p:spPr>
              <a:xfrm>
                <a:off x="1124" y="3479"/>
                <a:ext cx="57" cy="57"/>
              </a:xfrm>
              <a:custGeom>
                <a:rect b="b" l="l" r="r" t="t"/>
                <a:pathLst>
                  <a:path extrusionOk="0" h="161" w="161">
                    <a:moveTo>
                      <a:pt x="161" y="146"/>
                    </a:moveTo>
                    <a:lnTo>
                      <a:pt x="146" y="161"/>
                    </a:lnTo>
                    <a:lnTo>
                      <a:pt x="0" y="14"/>
                    </a:lnTo>
                    <a:lnTo>
                      <a:pt x="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57" name="Google Shape;957;p5"/>
              <p:cNvCxnSpPr/>
              <p:nvPr/>
            </p:nvCxnSpPr>
            <p:spPr>
              <a:xfrm flipH="1">
                <a:off x="1124" y="3479"/>
                <a:ext cx="5" cy="5"/>
              </a:xfrm>
              <a:prstGeom prst="straightConnector1">
                <a:avLst/>
              </a:prstGeom>
              <a:noFill/>
              <a:ln cap="flat" cmpd="sng" w="9525">
                <a:solidFill>
                  <a:srgbClr val="000000"/>
                </a:solidFill>
                <a:prstDash val="solid"/>
                <a:round/>
                <a:headEnd len="med" w="med" type="none"/>
                <a:tailEnd len="med" w="med" type="none"/>
              </a:ln>
            </p:spPr>
          </p:cxnSp>
          <p:cxnSp>
            <p:nvCxnSpPr>
              <p:cNvPr id="958" name="Google Shape;958;p5"/>
              <p:cNvCxnSpPr/>
              <p:nvPr/>
            </p:nvCxnSpPr>
            <p:spPr>
              <a:xfrm flipH="1">
                <a:off x="1289" y="2686"/>
                <a:ext cx="460" cy="175"/>
              </a:xfrm>
              <a:prstGeom prst="straightConnector1">
                <a:avLst/>
              </a:prstGeom>
              <a:noFill/>
              <a:ln cap="flat" cmpd="sng" w="9525">
                <a:solidFill>
                  <a:srgbClr val="000000"/>
                </a:solidFill>
                <a:prstDash val="solid"/>
                <a:round/>
                <a:headEnd len="med" w="med" type="none"/>
                <a:tailEnd len="med" w="med" type="none"/>
              </a:ln>
            </p:spPr>
          </p:cxnSp>
          <p:sp>
            <p:nvSpPr>
              <p:cNvPr id="959" name="Google Shape;959;p5"/>
              <p:cNvSpPr/>
              <p:nvPr/>
            </p:nvSpPr>
            <p:spPr>
              <a:xfrm>
                <a:off x="505" y="2471"/>
                <a:ext cx="785" cy="390"/>
              </a:xfrm>
              <a:custGeom>
                <a:rect b="b" l="l" r="r" t="t"/>
                <a:pathLst>
                  <a:path extrusionOk="0" fill="none" h="21655" w="21600">
                    <a:moveTo>
                      <a:pt x="21572" y="21654"/>
                    </a:moveTo>
                    <a:cubicBezTo>
                      <a:pt x="9653" y="21639"/>
                      <a:pt x="0" y="11973"/>
                      <a:pt x="0" y="55"/>
                    </a:cubicBezTo>
                    <a:cubicBezTo>
                      <a:pt x="-1" y="36"/>
                      <a:pt x="0" y="18"/>
                      <a:pt x="0" y="0"/>
                    </a:cubicBezTo>
                  </a:path>
                  <a:path extrusionOk="0" h="21655" w="21600">
                    <a:moveTo>
                      <a:pt x="21572" y="21654"/>
                    </a:moveTo>
                    <a:cubicBezTo>
                      <a:pt x="9653" y="21639"/>
                      <a:pt x="0" y="11973"/>
                      <a:pt x="0" y="55"/>
                    </a:cubicBezTo>
                    <a:cubicBezTo>
                      <a:pt x="-1" y="36"/>
                      <a:pt x="0" y="18"/>
                      <a:pt x="0" y="0"/>
                    </a:cubicBezTo>
                    <a:lnTo>
                      <a:pt x="21600" y="55"/>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0" name="Google Shape;960;p5"/>
              <p:cNvSpPr/>
              <p:nvPr/>
            </p:nvSpPr>
            <p:spPr>
              <a:xfrm>
                <a:off x="486" y="2471"/>
                <a:ext cx="37" cy="52"/>
              </a:xfrm>
              <a:custGeom>
                <a:rect b="b" l="l" r="r" t="t"/>
                <a:pathLst>
                  <a:path extrusionOk="0" h="52" w="37">
                    <a:moveTo>
                      <a:pt x="19" y="0"/>
                    </a:moveTo>
                    <a:lnTo>
                      <a:pt x="0" y="52"/>
                    </a:lnTo>
                    <a:lnTo>
                      <a:pt x="19" y="39"/>
                    </a:lnTo>
                    <a:lnTo>
                      <a:pt x="37" y="52"/>
                    </a:lnTo>
                    <a:lnTo>
                      <a:pt x="19"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1" name="Google Shape;961;p5"/>
              <p:cNvSpPr/>
              <p:nvPr/>
            </p:nvSpPr>
            <p:spPr>
              <a:xfrm>
                <a:off x="1219" y="2656"/>
                <a:ext cx="121" cy="92"/>
              </a:xfrm>
              <a:custGeom>
                <a:rect b="b" l="l" r="r" t="t"/>
                <a:pathLst>
                  <a:path extrusionOk="0" fill="none" h="21840" w="21782">
                    <a:moveTo>
                      <a:pt x="21780" y="0"/>
                    </a:moveTo>
                    <a:cubicBezTo>
                      <a:pt x="21781" y="79"/>
                      <a:pt x="21782" y="159"/>
                      <a:pt x="21782" y="240"/>
                    </a:cubicBezTo>
                    <a:cubicBezTo>
                      <a:pt x="21782" y="12169"/>
                      <a:pt x="12111" y="21840"/>
                      <a:pt x="182" y="21840"/>
                    </a:cubicBezTo>
                    <a:cubicBezTo>
                      <a:pt x="121" y="21840"/>
                      <a:pt x="60" y="21839"/>
                      <a:pt x="-1" y="21839"/>
                    </a:cubicBezTo>
                  </a:path>
                  <a:path extrusionOk="0" h="21840" w="21782">
                    <a:moveTo>
                      <a:pt x="21780" y="0"/>
                    </a:moveTo>
                    <a:cubicBezTo>
                      <a:pt x="21781" y="79"/>
                      <a:pt x="21782" y="159"/>
                      <a:pt x="21782" y="240"/>
                    </a:cubicBezTo>
                    <a:cubicBezTo>
                      <a:pt x="21782" y="12169"/>
                      <a:pt x="12111" y="21840"/>
                      <a:pt x="182" y="21840"/>
                    </a:cubicBezTo>
                    <a:cubicBezTo>
                      <a:pt x="121" y="21840"/>
                      <a:pt x="60" y="21839"/>
                      <a:pt x="-1" y="21839"/>
                    </a:cubicBezTo>
                    <a:lnTo>
                      <a:pt x="182" y="24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2" name="Google Shape;962;p5"/>
              <p:cNvSpPr/>
              <p:nvPr/>
            </p:nvSpPr>
            <p:spPr>
              <a:xfrm>
                <a:off x="1219" y="2747"/>
                <a:ext cx="11" cy="89"/>
              </a:xfrm>
              <a:custGeom>
                <a:rect b="b" l="l" r="r" t="t"/>
                <a:pathLst>
                  <a:path extrusionOk="0" fill="none" h="21502" w="21600">
                    <a:moveTo>
                      <a:pt x="19541" y="21501"/>
                    </a:moveTo>
                    <a:cubicBezTo>
                      <a:pt x="8459" y="20440"/>
                      <a:pt x="0" y="11131"/>
                      <a:pt x="0" y="0"/>
                    </a:cubicBezTo>
                  </a:path>
                  <a:path extrusionOk="0" h="21502" w="21600">
                    <a:moveTo>
                      <a:pt x="19541" y="21501"/>
                    </a:moveTo>
                    <a:cubicBezTo>
                      <a:pt x="8459" y="20440"/>
                      <a:pt x="0" y="11131"/>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3" name="Google Shape;963;p5"/>
              <p:cNvSpPr/>
              <p:nvPr/>
            </p:nvSpPr>
            <p:spPr>
              <a:xfrm>
                <a:off x="1229" y="2836"/>
                <a:ext cx="225" cy="51"/>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4" name="Google Shape;964;p5"/>
              <p:cNvSpPr/>
              <p:nvPr/>
            </p:nvSpPr>
            <p:spPr>
              <a:xfrm>
                <a:off x="1400" y="2857"/>
                <a:ext cx="54" cy="36"/>
              </a:xfrm>
              <a:custGeom>
                <a:rect b="b" l="l" r="r" t="t"/>
                <a:pathLst>
                  <a:path extrusionOk="0" h="36" w="54">
                    <a:moveTo>
                      <a:pt x="54" y="29"/>
                    </a:moveTo>
                    <a:lnTo>
                      <a:pt x="8" y="0"/>
                    </a:lnTo>
                    <a:lnTo>
                      <a:pt x="17" y="21"/>
                    </a:lnTo>
                    <a:lnTo>
                      <a:pt x="0" y="36"/>
                    </a:lnTo>
                    <a:lnTo>
                      <a:pt x="54" y="29"/>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5" name="Google Shape;965;p5"/>
              <p:cNvSpPr/>
              <p:nvPr/>
            </p:nvSpPr>
            <p:spPr>
              <a:xfrm>
                <a:off x="1509" y="2486"/>
                <a:ext cx="110" cy="100"/>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6" name="Google Shape;966;p5"/>
              <p:cNvSpPr/>
              <p:nvPr/>
            </p:nvSpPr>
            <p:spPr>
              <a:xfrm>
                <a:off x="1473" y="2479"/>
                <a:ext cx="72" cy="7"/>
              </a:xfrm>
              <a:custGeom>
                <a:rect b="b" l="l" r="r" t="t"/>
                <a:pathLst>
                  <a:path extrusionOk="0" h="19" w="204">
                    <a:moveTo>
                      <a:pt x="204" y="0"/>
                    </a:moveTo>
                    <a:lnTo>
                      <a:pt x="204"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67" name="Google Shape;967;p5"/>
              <p:cNvCxnSpPr/>
              <p:nvPr/>
            </p:nvCxnSpPr>
            <p:spPr>
              <a:xfrm>
                <a:off x="1473" y="2479"/>
                <a:ext cx="0" cy="7"/>
              </a:xfrm>
              <a:prstGeom prst="straightConnector1">
                <a:avLst/>
              </a:prstGeom>
              <a:noFill/>
              <a:ln cap="flat" cmpd="sng" w="9525">
                <a:solidFill>
                  <a:srgbClr val="000000"/>
                </a:solidFill>
                <a:prstDash val="solid"/>
                <a:round/>
                <a:headEnd len="med" w="med" type="none"/>
                <a:tailEnd len="med" w="med" type="none"/>
              </a:ln>
            </p:spPr>
          </p:cxnSp>
          <p:sp>
            <p:nvSpPr>
              <p:cNvPr id="968" name="Google Shape;968;p5"/>
              <p:cNvSpPr/>
              <p:nvPr/>
            </p:nvSpPr>
            <p:spPr>
              <a:xfrm>
                <a:off x="1199" y="2676"/>
                <a:ext cx="111" cy="155"/>
              </a:xfrm>
              <a:custGeom>
                <a:rect b="b" l="l" r="r" t="t"/>
                <a:pathLst>
                  <a:path extrusionOk="0" fill="none" h="21599" w="21600">
                    <a:moveTo>
                      <a:pt x="21404" y="21599"/>
                    </a:moveTo>
                    <a:cubicBezTo>
                      <a:pt x="9552" y="21492"/>
                      <a:pt x="0" y="11853"/>
                      <a:pt x="0" y="0"/>
                    </a:cubicBezTo>
                  </a:path>
                  <a:path extrusionOk="0" h="21599" w="21600">
                    <a:moveTo>
                      <a:pt x="21404" y="21599"/>
                    </a:moveTo>
                    <a:cubicBezTo>
                      <a:pt x="9552" y="21492"/>
                      <a:pt x="0" y="11853"/>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69" name="Google Shape;969;p5"/>
              <p:cNvCxnSpPr/>
              <p:nvPr/>
            </p:nvCxnSpPr>
            <p:spPr>
              <a:xfrm flipH="1" rot="10800000">
                <a:off x="1199" y="2386"/>
                <a:ext cx="170" cy="290"/>
              </a:xfrm>
              <a:prstGeom prst="straightConnector1">
                <a:avLst/>
              </a:prstGeom>
              <a:noFill/>
              <a:ln cap="flat" cmpd="sng" w="9525">
                <a:solidFill>
                  <a:srgbClr val="000000"/>
                </a:solidFill>
                <a:prstDash val="solid"/>
                <a:round/>
                <a:headEnd len="med" w="med" type="none"/>
                <a:tailEnd len="med" w="med" type="none"/>
              </a:ln>
            </p:spPr>
          </p:cxnSp>
          <p:sp>
            <p:nvSpPr>
              <p:cNvPr id="970" name="Google Shape;970;p5"/>
              <p:cNvSpPr/>
              <p:nvPr/>
            </p:nvSpPr>
            <p:spPr>
              <a:xfrm>
                <a:off x="1337" y="2362"/>
                <a:ext cx="68" cy="43"/>
              </a:xfrm>
              <a:custGeom>
                <a:rect b="b" l="l" r="r" t="t"/>
                <a:pathLst>
                  <a:path extrusionOk="0" h="121" w="190">
                    <a:moveTo>
                      <a:pt x="190" y="104"/>
                    </a:moveTo>
                    <a:lnTo>
                      <a:pt x="180" y="121"/>
                    </a:lnTo>
                    <a:lnTo>
                      <a:pt x="0" y="16"/>
                    </a:lnTo>
                    <a:lnTo>
                      <a:pt x="1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71" name="Google Shape;971;p5"/>
              <p:cNvCxnSpPr/>
              <p:nvPr/>
            </p:nvCxnSpPr>
            <p:spPr>
              <a:xfrm flipH="1">
                <a:off x="1337" y="2362"/>
                <a:ext cx="4" cy="6"/>
              </a:xfrm>
              <a:prstGeom prst="straightConnector1">
                <a:avLst/>
              </a:prstGeom>
              <a:noFill/>
              <a:ln cap="flat" cmpd="sng" w="9525">
                <a:solidFill>
                  <a:srgbClr val="000000"/>
                </a:solidFill>
                <a:prstDash val="solid"/>
                <a:round/>
                <a:headEnd len="med" w="med" type="none"/>
                <a:tailEnd len="med" w="med" type="none"/>
              </a:ln>
            </p:spPr>
          </p:cxnSp>
          <p:sp>
            <p:nvSpPr>
              <p:cNvPr id="972" name="Google Shape;972;p5"/>
              <p:cNvSpPr/>
              <p:nvPr/>
            </p:nvSpPr>
            <p:spPr>
              <a:xfrm>
                <a:off x="499" y="2366"/>
                <a:ext cx="955" cy="255"/>
              </a:xfrm>
              <a:custGeom>
                <a:rect b="b" l="l" r="r" t="t"/>
                <a:pathLst>
                  <a:path extrusionOk="0" h="721" w="2698">
                    <a:moveTo>
                      <a:pt x="2698" y="608"/>
                    </a:moveTo>
                    <a:lnTo>
                      <a:pt x="2485" y="707"/>
                    </a:lnTo>
                    <a:lnTo>
                      <a:pt x="849" y="721"/>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3" name="Google Shape;973;p5"/>
              <p:cNvSpPr/>
              <p:nvPr/>
            </p:nvSpPr>
            <p:spPr>
              <a:xfrm>
                <a:off x="471" y="2334"/>
                <a:ext cx="52" cy="60"/>
              </a:xfrm>
              <a:custGeom>
                <a:rect b="b" l="l" r="r" t="t"/>
                <a:pathLst>
                  <a:path extrusionOk="0" h="172" w="148">
                    <a:moveTo>
                      <a:pt x="133" y="0"/>
                    </a:moveTo>
                    <a:lnTo>
                      <a:pt x="148" y="13"/>
                    </a:lnTo>
                    <a:lnTo>
                      <a:pt x="14" y="172"/>
                    </a:lnTo>
                    <a:lnTo>
                      <a:pt x="0" y="15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74" name="Google Shape;974;p5"/>
              <p:cNvCxnSpPr/>
              <p:nvPr/>
            </p:nvCxnSpPr>
            <p:spPr>
              <a:xfrm>
                <a:off x="471" y="2390"/>
                <a:ext cx="5" cy="4"/>
              </a:xfrm>
              <a:prstGeom prst="straightConnector1">
                <a:avLst/>
              </a:prstGeom>
              <a:noFill/>
              <a:ln cap="flat" cmpd="sng" w="9525">
                <a:solidFill>
                  <a:srgbClr val="000000"/>
                </a:solidFill>
                <a:prstDash val="solid"/>
                <a:round/>
                <a:headEnd len="med" w="med" type="none"/>
                <a:tailEnd len="med" w="med" type="none"/>
              </a:ln>
            </p:spPr>
          </p:cxnSp>
          <p:sp>
            <p:nvSpPr>
              <p:cNvPr id="975" name="Google Shape;975;p5"/>
              <p:cNvSpPr/>
              <p:nvPr/>
            </p:nvSpPr>
            <p:spPr>
              <a:xfrm>
                <a:off x="1269" y="2466"/>
                <a:ext cx="80" cy="55"/>
              </a:xfrm>
              <a:custGeom>
                <a:rect b="b" l="l" r="r" t="t"/>
                <a:pathLst>
                  <a:path extrusionOk="0" h="155" w="226">
                    <a:moveTo>
                      <a:pt x="83" y="155"/>
                    </a:moveTo>
                    <a:lnTo>
                      <a:pt x="0" y="71"/>
                    </a:lnTo>
                    <a:lnTo>
                      <a:pt x="22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6" name="Google Shape;976;p5"/>
              <p:cNvSpPr/>
              <p:nvPr/>
            </p:nvSpPr>
            <p:spPr>
              <a:xfrm>
                <a:off x="1338" y="2429"/>
                <a:ext cx="29" cy="72"/>
              </a:xfrm>
              <a:custGeom>
                <a:rect b="b" l="l" r="r" t="t"/>
                <a:pathLst>
                  <a:path extrusionOk="0" h="203" w="82">
                    <a:moveTo>
                      <a:pt x="82" y="196"/>
                    </a:moveTo>
                    <a:lnTo>
                      <a:pt x="63" y="203"/>
                    </a:lnTo>
                    <a:lnTo>
                      <a:pt x="0" y="6"/>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977" name="Google Shape;977;p5"/>
            <p:cNvCxnSpPr/>
            <p:nvPr/>
          </p:nvCxnSpPr>
          <p:spPr>
            <a:xfrm flipH="1">
              <a:off x="1338" y="2429"/>
              <a:ext cx="7" cy="2"/>
            </a:xfrm>
            <a:prstGeom prst="straightConnector1">
              <a:avLst/>
            </a:prstGeom>
            <a:noFill/>
            <a:ln cap="flat" cmpd="sng" w="9525">
              <a:solidFill>
                <a:srgbClr val="000000"/>
              </a:solidFill>
              <a:prstDash val="solid"/>
              <a:round/>
              <a:headEnd len="med" w="med" type="none"/>
              <a:tailEnd len="med" w="med" type="none"/>
            </a:ln>
          </p:spPr>
        </p:cxnSp>
        <p:cxnSp>
          <p:nvCxnSpPr>
            <p:cNvPr id="978" name="Google Shape;978;p5"/>
            <p:cNvCxnSpPr/>
            <p:nvPr/>
          </p:nvCxnSpPr>
          <p:spPr>
            <a:xfrm flipH="1" rot="10800000">
              <a:off x="1024" y="2481"/>
              <a:ext cx="50" cy="36"/>
            </a:xfrm>
            <a:prstGeom prst="straightConnector1">
              <a:avLst/>
            </a:prstGeom>
            <a:noFill/>
            <a:ln cap="flat" cmpd="sng" w="9525">
              <a:solidFill>
                <a:srgbClr val="000000"/>
              </a:solidFill>
              <a:prstDash val="solid"/>
              <a:round/>
              <a:headEnd len="med" w="med" type="none"/>
              <a:tailEnd len="med" w="med" type="none"/>
            </a:ln>
          </p:spPr>
        </p:cxnSp>
        <p:sp>
          <p:nvSpPr>
            <p:cNvPr id="979" name="Google Shape;979;p5"/>
            <p:cNvSpPr/>
            <p:nvPr/>
          </p:nvSpPr>
          <p:spPr>
            <a:xfrm>
              <a:off x="1052" y="2448"/>
              <a:ext cx="49" cy="62"/>
            </a:xfrm>
            <a:custGeom>
              <a:rect b="b" l="l" r="r" t="t"/>
              <a:pathLst>
                <a:path extrusionOk="0" h="178" w="138">
                  <a:moveTo>
                    <a:pt x="138" y="167"/>
                  </a:moveTo>
                  <a:lnTo>
                    <a:pt x="122" y="178"/>
                  </a:lnTo>
                  <a:lnTo>
                    <a:pt x="0" y="11"/>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80" name="Google Shape;980;p5"/>
            <p:cNvCxnSpPr/>
            <p:nvPr/>
          </p:nvCxnSpPr>
          <p:spPr>
            <a:xfrm flipH="1">
              <a:off x="1052" y="2448"/>
              <a:ext cx="6" cy="3"/>
            </a:xfrm>
            <a:prstGeom prst="straightConnector1">
              <a:avLst/>
            </a:prstGeom>
            <a:noFill/>
            <a:ln cap="flat" cmpd="sng" w="9525">
              <a:solidFill>
                <a:srgbClr val="000000"/>
              </a:solidFill>
              <a:prstDash val="solid"/>
              <a:round/>
              <a:headEnd len="med" w="med" type="none"/>
              <a:tailEnd len="med" w="med" type="none"/>
            </a:ln>
          </p:spPr>
        </p:cxnSp>
        <p:cxnSp>
          <p:nvCxnSpPr>
            <p:cNvPr id="981" name="Google Shape;981;p5"/>
            <p:cNvCxnSpPr/>
            <p:nvPr/>
          </p:nvCxnSpPr>
          <p:spPr>
            <a:xfrm flipH="1" rot="10800000">
              <a:off x="879" y="2486"/>
              <a:ext cx="35" cy="35"/>
            </a:xfrm>
            <a:prstGeom prst="straightConnector1">
              <a:avLst/>
            </a:prstGeom>
            <a:noFill/>
            <a:ln cap="flat" cmpd="sng" w="9525">
              <a:solidFill>
                <a:srgbClr val="000000"/>
              </a:solidFill>
              <a:prstDash val="solid"/>
              <a:round/>
              <a:headEnd len="med" w="med" type="none"/>
              <a:tailEnd len="med" w="med" type="none"/>
            </a:ln>
          </p:spPr>
        </p:cxnSp>
        <p:sp>
          <p:nvSpPr>
            <p:cNvPr id="982" name="Google Shape;982;p5"/>
            <p:cNvSpPr/>
            <p:nvPr/>
          </p:nvSpPr>
          <p:spPr>
            <a:xfrm>
              <a:off x="889" y="2455"/>
              <a:ext cx="56" cy="57"/>
            </a:xfrm>
            <a:custGeom>
              <a:rect b="b" l="l" r="r" t="t"/>
              <a:pathLst>
                <a:path extrusionOk="0" h="161" w="160">
                  <a:moveTo>
                    <a:pt x="160" y="146"/>
                  </a:moveTo>
                  <a:lnTo>
                    <a:pt x="146" y="161"/>
                  </a:lnTo>
                  <a:lnTo>
                    <a:pt x="0" y="15"/>
                  </a:lnTo>
                  <a:lnTo>
                    <a:pt x="14"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83" name="Google Shape;983;p5"/>
            <p:cNvCxnSpPr/>
            <p:nvPr/>
          </p:nvCxnSpPr>
          <p:spPr>
            <a:xfrm flipH="1">
              <a:off x="889" y="2455"/>
              <a:ext cx="5" cy="5"/>
            </a:xfrm>
            <a:prstGeom prst="straightConnector1">
              <a:avLst/>
            </a:prstGeom>
            <a:noFill/>
            <a:ln cap="flat" cmpd="sng" w="9525">
              <a:solidFill>
                <a:srgbClr val="000000"/>
              </a:solidFill>
              <a:prstDash val="solid"/>
              <a:round/>
              <a:headEnd len="med" w="med" type="none"/>
              <a:tailEnd len="med" w="med" type="none"/>
            </a:ln>
          </p:spPr>
        </p:cxnSp>
        <p:sp>
          <p:nvSpPr>
            <p:cNvPr id="984" name="Google Shape;984;p5"/>
            <p:cNvSpPr/>
            <p:nvPr/>
          </p:nvSpPr>
          <p:spPr>
            <a:xfrm>
              <a:off x="2160" y="1326"/>
              <a:ext cx="130" cy="55"/>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5" name="Google Shape;985;p5"/>
            <p:cNvSpPr/>
            <p:nvPr/>
          </p:nvSpPr>
          <p:spPr>
            <a:xfrm>
              <a:off x="2135" y="1331"/>
              <a:ext cx="25" cy="50"/>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6" name="Google Shape;986;p5"/>
            <p:cNvSpPr/>
            <p:nvPr/>
          </p:nvSpPr>
          <p:spPr>
            <a:xfrm>
              <a:off x="2135" y="1331"/>
              <a:ext cx="270" cy="315"/>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7" name="Google Shape;987;p5"/>
            <p:cNvSpPr/>
            <p:nvPr/>
          </p:nvSpPr>
          <p:spPr>
            <a:xfrm>
              <a:off x="2354" y="1627"/>
              <a:ext cx="51" cy="37"/>
            </a:xfrm>
            <a:custGeom>
              <a:rect b="b" l="l" r="r" t="t"/>
              <a:pathLst>
                <a:path extrusionOk="0" h="37" w="51">
                  <a:moveTo>
                    <a:pt x="51" y="19"/>
                  </a:moveTo>
                  <a:lnTo>
                    <a:pt x="0" y="0"/>
                  </a:lnTo>
                  <a:lnTo>
                    <a:pt x="13" y="19"/>
                  </a:lnTo>
                  <a:lnTo>
                    <a:pt x="0" y="37"/>
                  </a:lnTo>
                  <a:lnTo>
                    <a:pt x="51" y="19"/>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8" name="Google Shape;988;p5"/>
            <p:cNvSpPr/>
            <p:nvPr/>
          </p:nvSpPr>
          <p:spPr>
            <a:xfrm>
              <a:off x="2090" y="1301"/>
              <a:ext cx="170" cy="195"/>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89" name="Google Shape;989;p5"/>
            <p:cNvCxnSpPr/>
            <p:nvPr/>
          </p:nvCxnSpPr>
          <p:spPr>
            <a:xfrm flipH="1" rot="10800000">
              <a:off x="2090" y="1051"/>
              <a:ext cx="280" cy="250"/>
            </a:xfrm>
            <a:prstGeom prst="straightConnector1">
              <a:avLst/>
            </a:prstGeom>
            <a:noFill/>
            <a:ln cap="flat" cmpd="sng" w="9525">
              <a:solidFill>
                <a:srgbClr val="000000"/>
              </a:solidFill>
              <a:prstDash val="solid"/>
              <a:round/>
              <a:headEnd len="med" w="med" type="none"/>
              <a:tailEnd len="med" w="med" type="none"/>
            </a:ln>
          </p:spPr>
        </p:cxnSp>
        <p:sp>
          <p:nvSpPr>
            <p:cNvPr id="990" name="Google Shape;990;p5"/>
            <p:cNvSpPr/>
            <p:nvPr/>
          </p:nvSpPr>
          <p:spPr>
            <a:xfrm>
              <a:off x="2346" y="1019"/>
              <a:ext cx="53" cy="60"/>
            </a:xfrm>
            <a:custGeom>
              <a:rect b="b" l="l" r="r" t="t"/>
              <a:pathLst>
                <a:path extrusionOk="0" h="168" w="152">
                  <a:moveTo>
                    <a:pt x="152" y="155"/>
                  </a:moveTo>
                  <a:lnTo>
                    <a:pt x="138" y="168"/>
                  </a:lnTo>
                  <a:lnTo>
                    <a:pt x="0" y="13"/>
                  </a:lnTo>
                  <a:lnTo>
                    <a:pt x="14"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91" name="Google Shape;991;p5"/>
            <p:cNvCxnSpPr/>
            <p:nvPr/>
          </p:nvCxnSpPr>
          <p:spPr>
            <a:xfrm flipH="1">
              <a:off x="2346" y="1019"/>
              <a:ext cx="5" cy="5"/>
            </a:xfrm>
            <a:prstGeom prst="straightConnector1">
              <a:avLst/>
            </a:prstGeom>
            <a:noFill/>
            <a:ln cap="flat" cmpd="sng" w="9525">
              <a:solidFill>
                <a:srgbClr val="000000"/>
              </a:solidFill>
              <a:prstDash val="solid"/>
              <a:round/>
              <a:headEnd len="med" w="med" type="none"/>
              <a:tailEnd len="med" w="med" type="none"/>
            </a:ln>
          </p:spPr>
        </p:cxnSp>
        <p:sp>
          <p:nvSpPr>
            <p:cNvPr id="992" name="Google Shape;992;p5"/>
            <p:cNvSpPr/>
            <p:nvPr/>
          </p:nvSpPr>
          <p:spPr>
            <a:xfrm>
              <a:off x="2551" y="1006"/>
              <a:ext cx="214" cy="165"/>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3" name="Google Shape;993;p5"/>
            <p:cNvSpPr/>
            <p:nvPr/>
          </p:nvSpPr>
          <p:spPr>
            <a:xfrm>
              <a:off x="2514" y="1000"/>
              <a:ext cx="73" cy="6"/>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94" name="Google Shape;994;p5"/>
            <p:cNvCxnSpPr/>
            <p:nvPr/>
          </p:nvCxnSpPr>
          <p:spPr>
            <a:xfrm>
              <a:off x="2514" y="1000"/>
              <a:ext cx="0" cy="6"/>
            </a:xfrm>
            <a:prstGeom prst="straightConnector1">
              <a:avLst/>
            </a:prstGeom>
            <a:noFill/>
            <a:ln cap="flat" cmpd="sng" w="9525">
              <a:solidFill>
                <a:srgbClr val="000000"/>
              </a:solidFill>
              <a:prstDash val="solid"/>
              <a:round/>
              <a:headEnd len="med" w="med" type="none"/>
              <a:tailEnd len="med" w="med" type="none"/>
            </a:ln>
          </p:spPr>
        </p:cxnSp>
        <p:sp>
          <p:nvSpPr>
            <p:cNvPr id="995" name="Google Shape;995;p5"/>
            <p:cNvSpPr/>
            <p:nvPr/>
          </p:nvSpPr>
          <p:spPr>
            <a:xfrm>
              <a:off x="891" y="811"/>
              <a:ext cx="1594" cy="400"/>
            </a:xfrm>
            <a:custGeom>
              <a:rect b="b" l="l" r="r" t="t"/>
              <a:pathLst>
                <a:path extrusionOk="0" h="1131" w="4506">
                  <a:moveTo>
                    <a:pt x="4506" y="989"/>
                  </a:moveTo>
                  <a:lnTo>
                    <a:pt x="4265" y="1131"/>
                  </a:lnTo>
                  <a:lnTo>
                    <a:pt x="1271" y="1116"/>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96" name="Google Shape;996;p5"/>
            <p:cNvSpPr/>
            <p:nvPr/>
          </p:nvSpPr>
          <p:spPr>
            <a:xfrm>
              <a:off x="862" y="779"/>
              <a:ext cx="52" cy="59"/>
            </a:xfrm>
            <a:custGeom>
              <a:rect b="b" l="l" r="r" t="t"/>
              <a:pathLst>
                <a:path extrusionOk="0" h="167" w="149">
                  <a:moveTo>
                    <a:pt x="134" y="0"/>
                  </a:moveTo>
                  <a:lnTo>
                    <a:pt x="149" y="13"/>
                  </a:lnTo>
                  <a:lnTo>
                    <a:pt x="15" y="167"/>
                  </a:lnTo>
                  <a:lnTo>
                    <a:pt x="0" y="15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997" name="Google Shape;997;p5"/>
            <p:cNvCxnSpPr/>
            <p:nvPr/>
          </p:nvCxnSpPr>
          <p:spPr>
            <a:xfrm>
              <a:off x="862" y="834"/>
              <a:ext cx="5" cy="4"/>
            </a:xfrm>
            <a:prstGeom prst="straightConnector1">
              <a:avLst/>
            </a:prstGeom>
            <a:noFill/>
            <a:ln cap="flat" cmpd="sng" w="9525">
              <a:solidFill>
                <a:srgbClr val="000000"/>
              </a:solidFill>
              <a:prstDash val="solid"/>
              <a:round/>
              <a:headEnd len="med" w="med" type="none"/>
              <a:tailEnd len="med" w="med" type="none"/>
            </a:ln>
          </p:spPr>
        </p:cxnSp>
        <p:cxnSp>
          <p:nvCxnSpPr>
            <p:cNvPr id="998" name="Google Shape;998;p5"/>
            <p:cNvCxnSpPr/>
            <p:nvPr/>
          </p:nvCxnSpPr>
          <p:spPr>
            <a:xfrm flipH="1">
              <a:off x="1886" y="1161"/>
              <a:ext cx="89" cy="50"/>
            </a:xfrm>
            <a:prstGeom prst="straightConnector1">
              <a:avLst/>
            </a:prstGeom>
            <a:noFill/>
            <a:ln cap="flat" cmpd="sng" w="9525">
              <a:solidFill>
                <a:srgbClr val="000000"/>
              </a:solidFill>
              <a:prstDash val="solid"/>
              <a:round/>
              <a:headEnd len="med" w="med" type="none"/>
              <a:tailEnd len="med" w="med" type="none"/>
            </a:ln>
          </p:spPr>
        </p:cxnSp>
        <p:sp>
          <p:nvSpPr>
            <p:cNvPr id="999" name="Google Shape;999;p5"/>
            <p:cNvSpPr/>
            <p:nvPr/>
          </p:nvSpPr>
          <p:spPr>
            <a:xfrm>
              <a:off x="1345" y="972"/>
              <a:ext cx="541" cy="240"/>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0" name="Google Shape;1000;p5"/>
            <p:cNvSpPr/>
            <p:nvPr/>
          </p:nvSpPr>
          <p:spPr>
            <a:xfrm>
              <a:off x="1345" y="966"/>
              <a:ext cx="36" cy="6"/>
            </a:xfrm>
            <a:custGeom>
              <a:rect b="b" l="l" r="r" t="t"/>
              <a:pathLst>
                <a:path extrusionOk="0" fill="none" h="25519" w="22288">
                  <a:moveTo>
                    <a:pt x="21929" y="0"/>
                  </a:moveTo>
                  <a:cubicBezTo>
                    <a:pt x="22168" y="1292"/>
                    <a:pt x="22288" y="2604"/>
                    <a:pt x="22288" y="3919"/>
                  </a:cubicBezTo>
                  <a:cubicBezTo>
                    <a:pt x="22288" y="15848"/>
                    <a:pt x="12617" y="25519"/>
                    <a:pt x="688" y="25519"/>
                  </a:cubicBezTo>
                  <a:cubicBezTo>
                    <a:pt x="458" y="25519"/>
                    <a:pt x="229" y="25515"/>
                    <a:pt x="-1" y="25508"/>
                  </a:cubicBezTo>
                </a:path>
                <a:path extrusionOk="0" h="25519" w="22288">
                  <a:moveTo>
                    <a:pt x="21929" y="0"/>
                  </a:moveTo>
                  <a:cubicBezTo>
                    <a:pt x="22168" y="1292"/>
                    <a:pt x="22288" y="2604"/>
                    <a:pt x="22288" y="3919"/>
                  </a:cubicBezTo>
                  <a:cubicBezTo>
                    <a:pt x="22288" y="15848"/>
                    <a:pt x="12617" y="25519"/>
                    <a:pt x="688" y="25519"/>
                  </a:cubicBezTo>
                  <a:cubicBezTo>
                    <a:pt x="458" y="25519"/>
                    <a:pt x="229" y="25515"/>
                    <a:pt x="-1" y="25508"/>
                  </a:cubicBezTo>
                  <a:lnTo>
                    <a:pt x="688" y="3919"/>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01" name="Google Shape;1001;p5"/>
            <p:cNvSpPr/>
            <p:nvPr/>
          </p:nvSpPr>
          <p:spPr>
            <a:xfrm>
              <a:off x="1375" y="929"/>
              <a:ext cx="17" cy="73"/>
            </a:xfrm>
            <a:custGeom>
              <a:rect b="b" l="l" r="r" t="t"/>
              <a:pathLst>
                <a:path extrusionOk="0" h="207" w="48">
                  <a:moveTo>
                    <a:pt x="48" y="205"/>
                  </a:moveTo>
                  <a:lnTo>
                    <a:pt x="29" y="207"/>
                  </a:lnTo>
                  <a:lnTo>
                    <a:pt x="0" y="2"/>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02" name="Google Shape;1002;p5"/>
            <p:cNvCxnSpPr/>
            <p:nvPr/>
          </p:nvCxnSpPr>
          <p:spPr>
            <a:xfrm flipH="1">
              <a:off x="1375" y="929"/>
              <a:ext cx="7" cy="1"/>
            </a:xfrm>
            <a:prstGeom prst="straightConnector1">
              <a:avLst/>
            </a:prstGeom>
            <a:noFill/>
            <a:ln cap="flat" cmpd="sng" w="9525">
              <a:solidFill>
                <a:srgbClr val="000000"/>
              </a:solidFill>
              <a:prstDash val="solid"/>
              <a:round/>
              <a:headEnd len="med" w="med" type="none"/>
              <a:tailEnd len="med" w="med" type="none"/>
            </a:ln>
          </p:spPr>
        </p:cxnSp>
        <p:cxnSp>
          <p:nvCxnSpPr>
            <p:cNvPr id="1003" name="Google Shape;1003;p5"/>
            <p:cNvCxnSpPr/>
            <p:nvPr/>
          </p:nvCxnSpPr>
          <p:spPr>
            <a:xfrm flipH="1" rot="10800000">
              <a:off x="1491" y="981"/>
              <a:ext cx="199" cy="90"/>
            </a:xfrm>
            <a:prstGeom prst="straightConnector1">
              <a:avLst/>
            </a:prstGeom>
            <a:noFill/>
            <a:ln cap="flat" cmpd="sng" w="9525">
              <a:solidFill>
                <a:srgbClr val="000000"/>
              </a:solidFill>
              <a:prstDash val="solid"/>
              <a:round/>
              <a:headEnd len="med" w="med" type="none"/>
              <a:tailEnd len="med" w="med" type="none"/>
            </a:ln>
          </p:spPr>
        </p:cxnSp>
        <p:sp>
          <p:nvSpPr>
            <p:cNvPr id="1004" name="Google Shape;1004;p5"/>
            <p:cNvSpPr/>
            <p:nvPr/>
          </p:nvSpPr>
          <p:spPr>
            <a:xfrm>
              <a:off x="1675" y="945"/>
              <a:ext cx="37" cy="69"/>
            </a:xfrm>
            <a:custGeom>
              <a:rect b="b" l="l" r="r" t="t"/>
              <a:pathLst>
                <a:path extrusionOk="0" h="197" w="103">
                  <a:moveTo>
                    <a:pt x="103" y="188"/>
                  </a:moveTo>
                  <a:lnTo>
                    <a:pt x="84" y="197"/>
                  </a:lnTo>
                  <a:lnTo>
                    <a:pt x="0" y="9"/>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05" name="Google Shape;1005;p5"/>
            <p:cNvCxnSpPr/>
            <p:nvPr/>
          </p:nvCxnSpPr>
          <p:spPr>
            <a:xfrm flipH="1">
              <a:off x="1675" y="945"/>
              <a:ext cx="7" cy="3"/>
            </a:xfrm>
            <a:prstGeom prst="straightConnector1">
              <a:avLst/>
            </a:prstGeom>
            <a:noFill/>
            <a:ln cap="flat" cmpd="sng" w="9525">
              <a:solidFill>
                <a:srgbClr val="000000"/>
              </a:solidFill>
              <a:prstDash val="solid"/>
              <a:round/>
              <a:headEnd len="med" w="med" type="none"/>
              <a:tailEnd len="med" w="med" type="none"/>
            </a:ln>
          </p:spPr>
        </p:cxnSp>
        <p:cxnSp>
          <p:nvCxnSpPr>
            <p:cNvPr id="1006" name="Google Shape;1006;p5"/>
            <p:cNvCxnSpPr/>
            <p:nvPr/>
          </p:nvCxnSpPr>
          <p:spPr>
            <a:xfrm flipH="1" rot="10800000">
              <a:off x="885" y="4604"/>
              <a:ext cx="112" cy="59"/>
            </a:xfrm>
            <a:prstGeom prst="straightConnector1">
              <a:avLst/>
            </a:prstGeom>
            <a:noFill/>
            <a:ln cap="flat" cmpd="sng" w="9525">
              <a:solidFill>
                <a:srgbClr val="000000"/>
              </a:solidFill>
              <a:prstDash val="solid"/>
              <a:round/>
              <a:headEnd len="med" w="med" type="none"/>
              <a:tailEnd len="med" w="med" type="none"/>
            </a:ln>
          </p:spPr>
        </p:cxnSp>
        <p:sp>
          <p:nvSpPr>
            <p:cNvPr id="1007" name="Google Shape;1007;p5"/>
            <p:cNvSpPr/>
            <p:nvPr/>
          </p:nvSpPr>
          <p:spPr>
            <a:xfrm>
              <a:off x="980" y="4568"/>
              <a:ext cx="39" cy="69"/>
            </a:xfrm>
            <a:custGeom>
              <a:rect b="b" l="l" r="r" t="t"/>
              <a:pathLst>
                <a:path extrusionOk="0" h="193" w="112">
                  <a:moveTo>
                    <a:pt x="112" y="184"/>
                  </a:moveTo>
                  <a:lnTo>
                    <a:pt x="96" y="193"/>
                  </a:lnTo>
                  <a:lnTo>
                    <a:pt x="0" y="9"/>
                  </a:lnTo>
                  <a:lnTo>
                    <a:pt x="1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08" name="Google Shape;1008;p5"/>
            <p:cNvCxnSpPr/>
            <p:nvPr/>
          </p:nvCxnSpPr>
          <p:spPr>
            <a:xfrm flipH="1">
              <a:off x="980" y="4568"/>
              <a:ext cx="5" cy="4"/>
            </a:xfrm>
            <a:prstGeom prst="straightConnector1">
              <a:avLst/>
            </a:prstGeom>
            <a:noFill/>
            <a:ln cap="flat" cmpd="sng" w="9525">
              <a:solidFill>
                <a:srgbClr val="000000"/>
              </a:solidFill>
              <a:prstDash val="solid"/>
              <a:round/>
              <a:headEnd len="med" w="med" type="none"/>
              <a:tailEnd len="med" w="med" type="none"/>
            </a:ln>
          </p:spPr>
        </p:cxnSp>
        <p:sp>
          <p:nvSpPr>
            <p:cNvPr id="1009" name="Google Shape;1009;p5"/>
            <p:cNvSpPr/>
            <p:nvPr/>
          </p:nvSpPr>
          <p:spPr>
            <a:xfrm>
              <a:off x="1565" y="4625"/>
              <a:ext cx="48" cy="38"/>
            </a:xfrm>
            <a:custGeom>
              <a:rect b="b" l="l" r="r" t="t"/>
              <a:pathLst>
                <a:path extrusionOk="0" h="105" w="136">
                  <a:moveTo>
                    <a:pt x="136" y="105"/>
                  </a:moveTo>
                  <a:lnTo>
                    <a:pt x="0" y="61"/>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0" name="Google Shape;1010;p5"/>
            <p:cNvSpPr/>
            <p:nvPr/>
          </p:nvSpPr>
          <p:spPr>
            <a:xfrm>
              <a:off x="1528" y="4619"/>
              <a:ext cx="73" cy="6"/>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11" name="Google Shape;1011;p5"/>
            <p:cNvCxnSpPr/>
            <p:nvPr/>
          </p:nvCxnSpPr>
          <p:spPr>
            <a:xfrm>
              <a:off x="1528" y="4619"/>
              <a:ext cx="0" cy="6"/>
            </a:xfrm>
            <a:prstGeom prst="straightConnector1">
              <a:avLst/>
            </a:prstGeom>
            <a:noFill/>
            <a:ln cap="flat" cmpd="sng" w="9525">
              <a:solidFill>
                <a:srgbClr val="000000"/>
              </a:solidFill>
              <a:prstDash val="solid"/>
              <a:round/>
              <a:headEnd len="med" w="med" type="none"/>
              <a:tailEnd len="med" w="med" type="none"/>
            </a:ln>
          </p:spPr>
        </p:cxnSp>
        <p:cxnSp>
          <p:nvCxnSpPr>
            <p:cNvPr id="1012" name="Google Shape;1012;p5"/>
            <p:cNvCxnSpPr/>
            <p:nvPr/>
          </p:nvCxnSpPr>
          <p:spPr>
            <a:xfrm flipH="1" rot="10800000">
              <a:off x="872" y="3553"/>
              <a:ext cx="122" cy="75"/>
            </a:xfrm>
            <a:prstGeom prst="straightConnector1">
              <a:avLst/>
            </a:prstGeom>
            <a:noFill/>
            <a:ln cap="flat" cmpd="sng" w="9525">
              <a:solidFill>
                <a:srgbClr val="000000"/>
              </a:solidFill>
              <a:prstDash val="solid"/>
              <a:round/>
              <a:headEnd len="med" w="med" type="none"/>
              <a:tailEnd len="med" w="med" type="none"/>
            </a:ln>
          </p:spPr>
        </p:cxnSp>
        <p:sp>
          <p:nvSpPr>
            <p:cNvPr id="1013" name="Google Shape;1013;p5"/>
            <p:cNvSpPr/>
            <p:nvPr/>
          </p:nvSpPr>
          <p:spPr>
            <a:xfrm>
              <a:off x="975" y="3518"/>
              <a:ext cx="44" cy="66"/>
            </a:xfrm>
            <a:custGeom>
              <a:rect b="b" l="l" r="r" t="t"/>
              <a:pathLst>
                <a:path extrusionOk="0" h="186" w="125">
                  <a:moveTo>
                    <a:pt x="125" y="176"/>
                  </a:moveTo>
                  <a:lnTo>
                    <a:pt x="109" y="186"/>
                  </a:lnTo>
                  <a:lnTo>
                    <a:pt x="0" y="11"/>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14" name="Google Shape;1014;p5"/>
            <p:cNvCxnSpPr/>
            <p:nvPr/>
          </p:nvCxnSpPr>
          <p:spPr>
            <a:xfrm flipH="1">
              <a:off x="975" y="3518"/>
              <a:ext cx="6" cy="4"/>
            </a:xfrm>
            <a:prstGeom prst="straightConnector1">
              <a:avLst/>
            </a:prstGeom>
            <a:noFill/>
            <a:ln cap="flat" cmpd="sng" w="9525">
              <a:solidFill>
                <a:srgbClr val="000000"/>
              </a:solidFill>
              <a:prstDash val="solid"/>
              <a:round/>
              <a:headEnd len="med" w="med" type="none"/>
              <a:tailEnd len="med" w="med" type="none"/>
            </a:ln>
          </p:spPr>
        </p:cxnSp>
        <p:sp>
          <p:nvSpPr>
            <p:cNvPr id="1015" name="Google Shape;1015;p5"/>
            <p:cNvSpPr/>
            <p:nvPr/>
          </p:nvSpPr>
          <p:spPr>
            <a:xfrm>
              <a:off x="1292" y="3580"/>
              <a:ext cx="26" cy="53"/>
            </a:xfrm>
            <a:custGeom>
              <a:rect b="b" l="l" r="r" t="t"/>
              <a:pathLst>
                <a:path extrusionOk="0" h="150" w="75">
                  <a:moveTo>
                    <a:pt x="75" y="150"/>
                  </a:moveTo>
                  <a:lnTo>
                    <a:pt x="0" y="46"/>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6" name="Google Shape;1016;p5"/>
            <p:cNvSpPr/>
            <p:nvPr/>
          </p:nvSpPr>
          <p:spPr>
            <a:xfrm>
              <a:off x="1255" y="3573"/>
              <a:ext cx="73"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17" name="Google Shape;1017;p5"/>
            <p:cNvCxnSpPr/>
            <p:nvPr/>
          </p:nvCxnSpPr>
          <p:spPr>
            <a:xfrm>
              <a:off x="1255" y="3573"/>
              <a:ext cx="0" cy="7"/>
            </a:xfrm>
            <a:prstGeom prst="straightConnector1">
              <a:avLst/>
            </a:prstGeom>
            <a:noFill/>
            <a:ln cap="flat" cmpd="sng" w="9525">
              <a:solidFill>
                <a:srgbClr val="000000"/>
              </a:solidFill>
              <a:prstDash val="solid"/>
              <a:round/>
              <a:headEnd len="med" w="med" type="none"/>
              <a:tailEnd len="med" w="med" type="none"/>
            </a:ln>
          </p:spPr>
        </p:cxnSp>
        <p:sp>
          <p:nvSpPr>
            <p:cNvPr id="1018" name="Google Shape;1018;p5"/>
            <p:cNvSpPr/>
            <p:nvPr/>
          </p:nvSpPr>
          <p:spPr>
            <a:xfrm>
              <a:off x="1546" y="3559"/>
              <a:ext cx="38" cy="101"/>
            </a:xfrm>
            <a:custGeom>
              <a:rect b="b" l="l" r="r" t="t"/>
              <a:pathLst>
                <a:path extrusionOk="0" h="285" w="106">
                  <a:moveTo>
                    <a:pt x="106" y="285"/>
                  </a:moveTo>
                  <a:lnTo>
                    <a:pt x="0" y="14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9" name="Google Shape;1019;p5"/>
            <p:cNvSpPr/>
            <p:nvPr/>
          </p:nvSpPr>
          <p:spPr>
            <a:xfrm>
              <a:off x="1510" y="3553"/>
              <a:ext cx="72" cy="6"/>
            </a:xfrm>
            <a:custGeom>
              <a:rect b="b" l="l" r="r" t="t"/>
              <a:pathLst>
                <a:path extrusionOk="0" h="18" w="205">
                  <a:moveTo>
                    <a:pt x="205" y="0"/>
                  </a:moveTo>
                  <a:lnTo>
                    <a:pt x="205" y="18"/>
                  </a:lnTo>
                  <a:lnTo>
                    <a:pt x="0" y="18"/>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20" name="Google Shape;1020;p5"/>
            <p:cNvCxnSpPr/>
            <p:nvPr/>
          </p:nvCxnSpPr>
          <p:spPr>
            <a:xfrm>
              <a:off x="1510" y="3553"/>
              <a:ext cx="0" cy="6"/>
            </a:xfrm>
            <a:prstGeom prst="straightConnector1">
              <a:avLst/>
            </a:prstGeom>
            <a:noFill/>
            <a:ln cap="flat" cmpd="sng" w="9525">
              <a:solidFill>
                <a:srgbClr val="000000"/>
              </a:solidFill>
              <a:prstDash val="solid"/>
              <a:round/>
              <a:headEnd len="med" w="med" type="none"/>
              <a:tailEnd len="med" w="med" type="none"/>
            </a:ln>
          </p:spPr>
        </p:cxnSp>
        <p:sp>
          <p:nvSpPr>
            <p:cNvPr id="1021" name="Google Shape;1021;p5"/>
            <p:cNvSpPr/>
            <p:nvPr/>
          </p:nvSpPr>
          <p:spPr>
            <a:xfrm>
              <a:off x="693" y="2353"/>
              <a:ext cx="329" cy="266"/>
            </a:xfrm>
            <a:custGeom>
              <a:rect b="b" l="l" r="r" t="t"/>
              <a:pathLst>
                <a:path extrusionOk="0" fill="none" h="21600" w="21600">
                  <a:moveTo>
                    <a:pt x="0" y="21519"/>
                  </a:moveTo>
                  <a:cubicBezTo>
                    <a:pt x="44" y="9621"/>
                    <a:pt x="9702" y="0"/>
                    <a:pt x="21599" y="0"/>
                  </a:cubicBezTo>
                </a:path>
                <a:path extrusionOk="0" h="21600" w="21600">
                  <a:moveTo>
                    <a:pt x="0" y="21519"/>
                  </a:moveTo>
                  <a:cubicBezTo>
                    <a:pt x="44" y="9621"/>
                    <a:pt x="9702" y="0"/>
                    <a:pt x="21599" y="0"/>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2" name="Google Shape;1022;p5"/>
            <p:cNvSpPr/>
            <p:nvPr/>
          </p:nvSpPr>
          <p:spPr>
            <a:xfrm>
              <a:off x="1022" y="2317"/>
              <a:ext cx="8" cy="72"/>
            </a:xfrm>
            <a:custGeom>
              <a:rect b="b" l="l" r="r" t="t"/>
              <a:pathLst>
                <a:path extrusionOk="0" h="205" w="21">
                  <a:moveTo>
                    <a:pt x="21" y="205"/>
                  </a:moveTo>
                  <a:lnTo>
                    <a:pt x="0" y="205"/>
                  </a:lnTo>
                  <a:lnTo>
                    <a:pt x="0" y="0"/>
                  </a:lnTo>
                  <a:lnTo>
                    <a:pt x="2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23" name="Google Shape;1023;p5"/>
            <p:cNvCxnSpPr/>
            <p:nvPr/>
          </p:nvCxnSpPr>
          <p:spPr>
            <a:xfrm rot="10800000">
              <a:off x="1022" y="2317"/>
              <a:ext cx="8" cy="0"/>
            </a:xfrm>
            <a:prstGeom prst="straightConnector1">
              <a:avLst/>
            </a:prstGeom>
            <a:noFill/>
            <a:ln cap="flat" cmpd="sng" w="9525">
              <a:solidFill>
                <a:srgbClr val="000000"/>
              </a:solidFill>
              <a:prstDash val="solid"/>
              <a:round/>
              <a:headEnd len="med" w="med" type="none"/>
              <a:tailEnd len="med" w="med" type="none"/>
            </a:ln>
          </p:spPr>
        </p:cxnSp>
        <p:sp>
          <p:nvSpPr>
            <p:cNvPr id="1024" name="Google Shape;1024;p5"/>
            <p:cNvSpPr/>
            <p:nvPr/>
          </p:nvSpPr>
          <p:spPr>
            <a:xfrm>
              <a:off x="709" y="3457"/>
              <a:ext cx="255" cy="250"/>
            </a:xfrm>
            <a:custGeom>
              <a:rect b="b" l="l" r="r" t="t"/>
              <a:pathLst>
                <a:path extrusionOk="0" fill="none" h="21600" w="21600">
                  <a:moveTo>
                    <a:pt x="0" y="21600"/>
                  </a:moveTo>
                  <a:cubicBezTo>
                    <a:pt x="0" y="9670"/>
                    <a:pt x="9670" y="0"/>
                    <a:pt x="21599" y="0"/>
                  </a:cubicBezTo>
                </a:path>
                <a:path extrusionOk="0" h="21600" w="21600">
                  <a:moveTo>
                    <a:pt x="0" y="21600"/>
                  </a:moveTo>
                  <a:cubicBezTo>
                    <a:pt x="0" y="9670"/>
                    <a:pt x="9670" y="0"/>
                    <a:pt x="21599" y="0"/>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5" name="Google Shape;1025;p5"/>
            <p:cNvSpPr/>
            <p:nvPr/>
          </p:nvSpPr>
          <p:spPr>
            <a:xfrm>
              <a:off x="964" y="3421"/>
              <a:ext cx="7" cy="72"/>
            </a:xfrm>
            <a:custGeom>
              <a:rect b="b" l="l" r="r" t="t"/>
              <a:pathLst>
                <a:path extrusionOk="0" h="204" w="21">
                  <a:moveTo>
                    <a:pt x="21" y="204"/>
                  </a:moveTo>
                  <a:lnTo>
                    <a:pt x="0" y="204"/>
                  </a:lnTo>
                  <a:lnTo>
                    <a:pt x="0" y="0"/>
                  </a:lnTo>
                  <a:lnTo>
                    <a:pt x="2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26" name="Google Shape;1026;p5"/>
            <p:cNvCxnSpPr/>
            <p:nvPr/>
          </p:nvCxnSpPr>
          <p:spPr>
            <a:xfrm rot="10800000">
              <a:off x="964" y="3421"/>
              <a:ext cx="7" cy="0"/>
            </a:xfrm>
            <a:prstGeom prst="straightConnector1">
              <a:avLst/>
            </a:prstGeom>
            <a:noFill/>
            <a:ln cap="flat" cmpd="sng" w="9525">
              <a:solidFill>
                <a:srgbClr val="000000"/>
              </a:solidFill>
              <a:prstDash val="solid"/>
              <a:round/>
              <a:headEnd len="med" w="med" type="none"/>
              <a:tailEnd len="med" w="med" type="none"/>
            </a:ln>
          </p:spPr>
        </p:cxnSp>
        <p:sp>
          <p:nvSpPr>
            <p:cNvPr id="1027" name="Google Shape;1027;p5"/>
            <p:cNvSpPr/>
            <p:nvPr/>
          </p:nvSpPr>
          <p:spPr>
            <a:xfrm>
              <a:off x="1091" y="2592"/>
              <a:ext cx="64" cy="21"/>
            </a:xfrm>
            <a:custGeom>
              <a:rect b="b" l="l" r="r" t="t"/>
              <a:pathLst>
                <a:path extrusionOk="0" fill="none" h="21600" w="21600">
                  <a:moveTo>
                    <a:pt x="0" y="21600"/>
                  </a:moveTo>
                  <a:cubicBezTo>
                    <a:pt x="0" y="9670"/>
                    <a:pt x="9670" y="0"/>
                    <a:pt x="21599" y="0"/>
                  </a:cubicBezTo>
                </a:path>
                <a:path extrusionOk="0" h="21600" w="21600">
                  <a:moveTo>
                    <a:pt x="0" y="21600"/>
                  </a:moveTo>
                  <a:cubicBezTo>
                    <a:pt x="0" y="9670"/>
                    <a:pt x="9670" y="0"/>
                    <a:pt x="21599" y="0"/>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8" name="Google Shape;1028;p5"/>
            <p:cNvSpPr/>
            <p:nvPr/>
          </p:nvSpPr>
          <p:spPr>
            <a:xfrm>
              <a:off x="703" y="2401"/>
              <a:ext cx="388" cy="213"/>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9" name="Google Shape;1029;p5"/>
            <p:cNvSpPr/>
            <p:nvPr/>
          </p:nvSpPr>
          <p:spPr>
            <a:xfrm>
              <a:off x="667" y="2394"/>
              <a:ext cx="73" cy="7"/>
            </a:xfrm>
            <a:custGeom>
              <a:rect b="b" l="l" r="r" t="t"/>
              <a:pathLst>
                <a:path extrusionOk="0" h="18" w="204">
                  <a:moveTo>
                    <a:pt x="204" y="0"/>
                  </a:moveTo>
                  <a:lnTo>
                    <a:pt x="204" y="18"/>
                  </a:lnTo>
                  <a:lnTo>
                    <a:pt x="0" y="18"/>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30" name="Google Shape;1030;p5"/>
            <p:cNvCxnSpPr/>
            <p:nvPr/>
          </p:nvCxnSpPr>
          <p:spPr>
            <a:xfrm>
              <a:off x="667" y="2394"/>
              <a:ext cx="0" cy="7"/>
            </a:xfrm>
            <a:prstGeom prst="straightConnector1">
              <a:avLst/>
            </a:prstGeom>
            <a:noFill/>
            <a:ln cap="flat" cmpd="sng" w="9525">
              <a:solidFill>
                <a:srgbClr val="000000"/>
              </a:solidFill>
              <a:prstDash val="solid"/>
              <a:round/>
              <a:headEnd len="med" w="med" type="none"/>
              <a:tailEnd len="med" w="med" type="none"/>
            </a:ln>
          </p:spPr>
        </p:cxnSp>
        <p:sp>
          <p:nvSpPr>
            <p:cNvPr id="1031" name="Google Shape;1031;p5"/>
            <p:cNvSpPr/>
            <p:nvPr/>
          </p:nvSpPr>
          <p:spPr>
            <a:xfrm>
              <a:off x="1096" y="4731"/>
              <a:ext cx="48" cy="16"/>
            </a:xfrm>
            <a:custGeom>
              <a:rect b="b" l="l" r="r" t="t"/>
              <a:pathLst>
                <a:path extrusionOk="0" fill="none" h="22991" w="21600">
                  <a:moveTo>
                    <a:pt x="21555" y="-1"/>
                  </a:moveTo>
                  <a:cubicBezTo>
                    <a:pt x="21585" y="463"/>
                    <a:pt x="21600" y="926"/>
                    <a:pt x="21600" y="1391"/>
                  </a:cubicBezTo>
                  <a:cubicBezTo>
                    <a:pt x="21600" y="13320"/>
                    <a:pt x="11929" y="22990"/>
                    <a:pt x="0" y="22991"/>
                  </a:cubicBezTo>
                </a:path>
                <a:path extrusionOk="0" h="22991" w="21600">
                  <a:moveTo>
                    <a:pt x="21555" y="-1"/>
                  </a:moveTo>
                  <a:cubicBezTo>
                    <a:pt x="21585" y="463"/>
                    <a:pt x="21600" y="926"/>
                    <a:pt x="21600" y="1391"/>
                  </a:cubicBezTo>
                  <a:cubicBezTo>
                    <a:pt x="21600" y="13320"/>
                    <a:pt x="11929" y="22990"/>
                    <a:pt x="0" y="22991"/>
                  </a:cubicBezTo>
                  <a:lnTo>
                    <a:pt x="0" y="1391"/>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2" name="Google Shape;1032;p5"/>
            <p:cNvSpPr/>
            <p:nvPr/>
          </p:nvSpPr>
          <p:spPr>
            <a:xfrm>
              <a:off x="762" y="4588"/>
              <a:ext cx="335" cy="159"/>
            </a:xfrm>
            <a:custGeom>
              <a:rect b="b" l="l" r="r" t="t"/>
              <a:pathLst>
                <a:path extrusionOk="0" fill="none" h="21600" w="21600">
                  <a:moveTo>
                    <a:pt x="21535" y="21599"/>
                  </a:moveTo>
                  <a:cubicBezTo>
                    <a:pt x="9631" y="21564"/>
                    <a:pt x="0" y="11903"/>
                    <a:pt x="0" y="0"/>
                  </a:cubicBezTo>
                </a:path>
                <a:path extrusionOk="0" h="21600" w="21600">
                  <a:moveTo>
                    <a:pt x="21535" y="21599"/>
                  </a:moveTo>
                  <a:cubicBezTo>
                    <a:pt x="9631" y="21564"/>
                    <a:pt x="0" y="11903"/>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3" name="Google Shape;1033;p5"/>
            <p:cNvSpPr/>
            <p:nvPr/>
          </p:nvSpPr>
          <p:spPr>
            <a:xfrm>
              <a:off x="726" y="4581"/>
              <a:ext cx="72"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34" name="Google Shape;1034;p5"/>
            <p:cNvCxnSpPr/>
            <p:nvPr/>
          </p:nvCxnSpPr>
          <p:spPr>
            <a:xfrm>
              <a:off x="726" y="4581"/>
              <a:ext cx="0" cy="7"/>
            </a:xfrm>
            <a:prstGeom prst="straightConnector1">
              <a:avLst/>
            </a:prstGeom>
            <a:noFill/>
            <a:ln cap="flat" cmpd="sng" w="9525">
              <a:solidFill>
                <a:srgbClr val="000000"/>
              </a:solidFill>
              <a:prstDash val="solid"/>
              <a:round/>
              <a:headEnd len="med" w="med" type="none"/>
              <a:tailEnd len="med" w="med" type="none"/>
            </a:ln>
          </p:spPr>
        </p:cxnSp>
        <p:sp>
          <p:nvSpPr>
            <p:cNvPr id="1035" name="Google Shape;1035;p5"/>
            <p:cNvSpPr/>
            <p:nvPr/>
          </p:nvSpPr>
          <p:spPr>
            <a:xfrm>
              <a:off x="698" y="4508"/>
              <a:ext cx="133" cy="244"/>
            </a:xfrm>
            <a:custGeom>
              <a:rect b="b" l="l" r="r" t="t"/>
              <a:pathLst>
                <a:path extrusionOk="0" fill="none" h="21600" w="21600">
                  <a:moveTo>
                    <a:pt x="0" y="21600"/>
                  </a:moveTo>
                  <a:cubicBezTo>
                    <a:pt x="0" y="9670"/>
                    <a:pt x="9670" y="0"/>
                    <a:pt x="21599" y="0"/>
                  </a:cubicBezTo>
                </a:path>
                <a:path extrusionOk="0" h="21600" w="21600">
                  <a:moveTo>
                    <a:pt x="0" y="21600"/>
                  </a:moveTo>
                  <a:cubicBezTo>
                    <a:pt x="0" y="9670"/>
                    <a:pt x="9670" y="0"/>
                    <a:pt x="21599" y="0"/>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6" name="Google Shape;1036;p5"/>
            <p:cNvSpPr/>
            <p:nvPr/>
          </p:nvSpPr>
          <p:spPr>
            <a:xfrm>
              <a:off x="831" y="4471"/>
              <a:ext cx="7" cy="73"/>
            </a:xfrm>
            <a:custGeom>
              <a:rect b="b" l="l" r="r" t="t"/>
              <a:pathLst>
                <a:path extrusionOk="0" h="205" w="21">
                  <a:moveTo>
                    <a:pt x="21" y="205"/>
                  </a:moveTo>
                  <a:lnTo>
                    <a:pt x="0" y="205"/>
                  </a:lnTo>
                  <a:lnTo>
                    <a:pt x="0" y="0"/>
                  </a:lnTo>
                  <a:lnTo>
                    <a:pt x="2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37" name="Google Shape;1037;p5"/>
            <p:cNvCxnSpPr/>
            <p:nvPr/>
          </p:nvCxnSpPr>
          <p:spPr>
            <a:xfrm rot="10800000">
              <a:off x="831" y="4471"/>
              <a:ext cx="7" cy="0"/>
            </a:xfrm>
            <a:prstGeom prst="straightConnector1">
              <a:avLst/>
            </a:prstGeom>
            <a:noFill/>
            <a:ln cap="flat" cmpd="sng" w="9525">
              <a:solidFill>
                <a:srgbClr val="000000"/>
              </a:solidFill>
              <a:prstDash val="solid"/>
              <a:round/>
              <a:headEnd len="med" w="med" type="none"/>
              <a:tailEnd len="med" w="med" type="none"/>
            </a:ln>
          </p:spPr>
        </p:cxnSp>
        <p:sp>
          <p:nvSpPr>
            <p:cNvPr id="1038" name="Google Shape;1038;p5"/>
            <p:cNvSpPr/>
            <p:nvPr/>
          </p:nvSpPr>
          <p:spPr>
            <a:xfrm>
              <a:off x="1288" y="766"/>
              <a:ext cx="202" cy="478"/>
            </a:xfrm>
            <a:custGeom>
              <a:rect b="b" l="l" r="r" t="t"/>
              <a:pathLst>
                <a:path extrusionOk="0" fill="none" h="21600" w="21600">
                  <a:moveTo>
                    <a:pt x="0" y="21600"/>
                  </a:moveTo>
                  <a:cubicBezTo>
                    <a:pt x="0" y="9712"/>
                    <a:pt x="9605" y="59"/>
                    <a:pt x="21493" y="0"/>
                  </a:cubicBezTo>
                </a:path>
                <a:path extrusionOk="0" h="21600" w="21600">
                  <a:moveTo>
                    <a:pt x="0" y="21600"/>
                  </a:moveTo>
                  <a:cubicBezTo>
                    <a:pt x="0" y="9712"/>
                    <a:pt x="9605" y="59"/>
                    <a:pt x="21493" y="0"/>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9" name="Google Shape;1039;p5"/>
            <p:cNvSpPr/>
            <p:nvPr/>
          </p:nvSpPr>
          <p:spPr>
            <a:xfrm>
              <a:off x="1489" y="730"/>
              <a:ext cx="7" cy="72"/>
            </a:xfrm>
            <a:custGeom>
              <a:rect b="b" l="l" r="r" t="t"/>
              <a:pathLst>
                <a:path extrusionOk="0" h="205" w="20">
                  <a:moveTo>
                    <a:pt x="20" y="205"/>
                  </a:moveTo>
                  <a:lnTo>
                    <a:pt x="0" y="205"/>
                  </a:lnTo>
                  <a:lnTo>
                    <a:pt x="0" y="0"/>
                  </a:lnTo>
                  <a:lnTo>
                    <a:pt x="2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40" name="Google Shape;1040;p5"/>
            <p:cNvCxnSpPr/>
            <p:nvPr/>
          </p:nvCxnSpPr>
          <p:spPr>
            <a:xfrm rot="10800000">
              <a:off x="1489" y="730"/>
              <a:ext cx="7" cy="0"/>
            </a:xfrm>
            <a:prstGeom prst="straightConnector1">
              <a:avLst/>
            </a:prstGeom>
            <a:noFill/>
            <a:ln cap="flat" cmpd="sng" w="9525">
              <a:solidFill>
                <a:srgbClr val="000000"/>
              </a:solidFill>
              <a:prstDash val="solid"/>
              <a:round/>
              <a:headEnd len="med" w="med" type="none"/>
              <a:tailEnd len="med" w="med" type="none"/>
            </a:ln>
          </p:spPr>
        </p:cxnSp>
        <p:cxnSp>
          <p:nvCxnSpPr>
            <p:cNvPr id="1041" name="Google Shape;1041;p5"/>
            <p:cNvCxnSpPr/>
            <p:nvPr/>
          </p:nvCxnSpPr>
          <p:spPr>
            <a:xfrm flipH="1" rot="10800000">
              <a:off x="1760" y="989"/>
              <a:ext cx="170" cy="85"/>
            </a:xfrm>
            <a:prstGeom prst="straightConnector1">
              <a:avLst/>
            </a:prstGeom>
            <a:noFill/>
            <a:ln cap="flat" cmpd="sng" w="9525">
              <a:solidFill>
                <a:srgbClr val="000000"/>
              </a:solidFill>
              <a:prstDash val="solid"/>
              <a:round/>
              <a:headEnd len="med" w="med" type="none"/>
              <a:tailEnd len="med" w="med" type="none"/>
            </a:ln>
          </p:spPr>
        </p:cxnSp>
        <p:sp>
          <p:nvSpPr>
            <p:cNvPr id="1042" name="Google Shape;1042;p5"/>
            <p:cNvSpPr/>
            <p:nvPr/>
          </p:nvSpPr>
          <p:spPr>
            <a:xfrm>
              <a:off x="1914" y="954"/>
              <a:ext cx="38" cy="68"/>
            </a:xfrm>
            <a:custGeom>
              <a:rect b="b" l="l" r="r" t="t"/>
              <a:pathLst>
                <a:path extrusionOk="0" h="193" w="109">
                  <a:moveTo>
                    <a:pt x="109" y="184"/>
                  </a:moveTo>
                  <a:lnTo>
                    <a:pt x="92" y="193"/>
                  </a:lnTo>
                  <a:lnTo>
                    <a:pt x="0" y="9"/>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43" name="Google Shape;1043;p5"/>
            <p:cNvCxnSpPr/>
            <p:nvPr/>
          </p:nvCxnSpPr>
          <p:spPr>
            <a:xfrm flipH="1">
              <a:off x="1914" y="954"/>
              <a:ext cx="6" cy="3"/>
            </a:xfrm>
            <a:prstGeom prst="straightConnector1">
              <a:avLst/>
            </a:prstGeom>
            <a:noFill/>
            <a:ln cap="flat" cmpd="sng" w="9525">
              <a:solidFill>
                <a:srgbClr val="000000"/>
              </a:solidFill>
              <a:prstDash val="solid"/>
              <a:round/>
              <a:headEnd len="med" w="med" type="none"/>
              <a:tailEnd len="med" w="med" type="none"/>
            </a:ln>
          </p:spPr>
        </p:cxnSp>
        <p:cxnSp>
          <p:nvCxnSpPr>
            <p:cNvPr id="1044" name="Google Shape;1044;p5"/>
            <p:cNvCxnSpPr/>
            <p:nvPr/>
          </p:nvCxnSpPr>
          <p:spPr>
            <a:xfrm flipH="1" rot="10800000">
              <a:off x="1723" y="814"/>
              <a:ext cx="207" cy="133"/>
            </a:xfrm>
            <a:prstGeom prst="straightConnector1">
              <a:avLst/>
            </a:prstGeom>
            <a:noFill/>
            <a:ln cap="flat" cmpd="sng" w="9525">
              <a:solidFill>
                <a:srgbClr val="000000"/>
              </a:solidFill>
              <a:prstDash val="solid"/>
              <a:round/>
              <a:headEnd len="med" w="med" type="none"/>
              <a:tailEnd len="med" w="med" type="none"/>
            </a:ln>
          </p:spPr>
        </p:cxnSp>
        <p:sp>
          <p:nvSpPr>
            <p:cNvPr id="1045" name="Google Shape;1045;p5"/>
            <p:cNvSpPr/>
            <p:nvPr/>
          </p:nvSpPr>
          <p:spPr>
            <a:xfrm>
              <a:off x="1910" y="779"/>
              <a:ext cx="46" cy="66"/>
            </a:xfrm>
            <a:custGeom>
              <a:rect b="b" l="l" r="r" t="t"/>
              <a:pathLst>
                <a:path extrusionOk="0" h="186" w="129">
                  <a:moveTo>
                    <a:pt x="129" y="176"/>
                  </a:moveTo>
                  <a:lnTo>
                    <a:pt x="113" y="186"/>
                  </a:lnTo>
                  <a:lnTo>
                    <a:pt x="0" y="11"/>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46" name="Google Shape;1046;p5"/>
            <p:cNvCxnSpPr/>
            <p:nvPr/>
          </p:nvCxnSpPr>
          <p:spPr>
            <a:xfrm flipH="1">
              <a:off x="1910" y="779"/>
              <a:ext cx="6" cy="4"/>
            </a:xfrm>
            <a:prstGeom prst="straightConnector1">
              <a:avLst/>
            </a:prstGeom>
            <a:noFill/>
            <a:ln cap="flat" cmpd="sng" w="9525">
              <a:solidFill>
                <a:srgbClr val="000000"/>
              </a:solidFill>
              <a:prstDash val="solid"/>
              <a:round/>
              <a:headEnd len="med" w="med" type="none"/>
              <a:tailEnd len="med" w="med" type="none"/>
            </a:ln>
          </p:spPr>
        </p:cxnSp>
        <p:sp>
          <p:nvSpPr>
            <p:cNvPr id="1047" name="Google Shape;1047;p5"/>
            <p:cNvSpPr/>
            <p:nvPr/>
          </p:nvSpPr>
          <p:spPr>
            <a:xfrm>
              <a:off x="2249" y="1000"/>
              <a:ext cx="37" cy="63"/>
            </a:xfrm>
            <a:custGeom>
              <a:rect b="b" l="l" r="r" t="t"/>
              <a:pathLst>
                <a:path extrusionOk="0" h="180" w="105">
                  <a:moveTo>
                    <a:pt x="0" y="180"/>
                  </a:moveTo>
                  <a:lnTo>
                    <a:pt x="0" y="46"/>
                  </a:lnTo>
                  <a:lnTo>
                    <a:pt x="10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48" name="Google Shape;1048;p5"/>
            <p:cNvSpPr/>
            <p:nvPr/>
          </p:nvSpPr>
          <p:spPr>
            <a:xfrm>
              <a:off x="2271" y="964"/>
              <a:ext cx="36" cy="69"/>
            </a:xfrm>
            <a:custGeom>
              <a:rect b="b" l="l" r="r" t="t"/>
              <a:pathLst>
                <a:path extrusionOk="0" h="196" w="102">
                  <a:moveTo>
                    <a:pt x="102" y="188"/>
                  </a:moveTo>
                  <a:lnTo>
                    <a:pt x="83" y="196"/>
                  </a:lnTo>
                  <a:lnTo>
                    <a:pt x="0" y="8"/>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49" name="Google Shape;1049;p5"/>
            <p:cNvCxnSpPr/>
            <p:nvPr/>
          </p:nvCxnSpPr>
          <p:spPr>
            <a:xfrm flipH="1">
              <a:off x="2271" y="964"/>
              <a:ext cx="7" cy="2"/>
            </a:xfrm>
            <a:prstGeom prst="straightConnector1">
              <a:avLst/>
            </a:prstGeom>
            <a:noFill/>
            <a:ln cap="flat" cmpd="sng" w="9525">
              <a:solidFill>
                <a:srgbClr val="000000"/>
              </a:solidFill>
              <a:prstDash val="solid"/>
              <a:round/>
              <a:headEnd len="med" w="med" type="none"/>
              <a:tailEnd len="med" w="med" type="none"/>
            </a:ln>
          </p:spPr>
        </p:cxnSp>
        <p:sp>
          <p:nvSpPr>
            <p:cNvPr id="1050" name="Google Shape;1050;p5"/>
            <p:cNvSpPr/>
            <p:nvPr/>
          </p:nvSpPr>
          <p:spPr>
            <a:xfrm>
              <a:off x="2211" y="543"/>
              <a:ext cx="1221" cy="526"/>
            </a:xfrm>
            <a:custGeom>
              <a:rect b="b" l="l" r="r" t="t"/>
              <a:pathLst>
                <a:path extrusionOk="0" h="1486" w="3451">
                  <a:moveTo>
                    <a:pt x="3451" y="1486"/>
                  </a:moveTo>
                  <a:lnTo>
                    <a:pt x="0" y="180"/>
                  </a:lnTo>
                  <a:lnTo>
                    <a:pt x="17" y="46"/>
                  </a:lnTo>
                  <a:lnTo>
                    <a:pt x="24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1" name="Google Shape;1051;p5"/>
            <p:cNvSpPr/>
            <p:nvPr/>
          </p:nvSpPr>
          <p:spPr>
            <a:xfrm>
              <a:off x="2289" y="506"/>
              <a:ext cx="21" cy="73"/>
            </a:xfrm>
            <a:custGeom>
              <a:rect b="b" l="l" r="r" t="t"/>
              <a:pathLst>
                <a:path extrusionOk="0" h="205" w="60">
                  <a:moveTo>
                    <a:pt x="60" y="201"/>
                  </a:moveTo>
                  <a:lnTo>
                    <a:pt x="42" y="205"/>
                  </a:lnTo>
                  <a:lnTo>
                    <a:pt x="0" y="4"/>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52" name="Google Shape;1052;p5"/>
            <p:cNvCxnSpPr/>
            <p:nvPr/>
          </p:nvCxnSpPr>
          <p:spPr>
            <a:xfrm flipH="1">
              <a:off x="2289" y="506"/>
              <a:ext cx="6" cy="2"/>
            </a:xfrm>
            <a:prstGeom prst="straightConnector1">
              <a:avLst/>
            </a:prstGeom>
            <a:noFill/>
            <a:ln cap="flat" cmpd="sng" w="9525">
              <a:solidFill>
                <a:srgbClr val="000000"/>
              </a:solidFill>
              <a:prstDash val="solid"/>
              <a:round/>
              <a:headEnd len="med" w="med" type="none"/>
              <a:tailEnd len="med" w="med" type="none"/>
            </a:ln>
          </p:spPr>
        </p:cxnSp>
        <p:sp>
          <p:nvSpPr>
            <p:cNvPr id="1053" name="Google Shape;1053;p5"/>
            <p:cNvSpPr/>
            <p:nvPr/>
          </p:nvSpPr>
          <p:spPr>
            <a:xfrm>
              <a:off x="1235" y="2184"/>
              <a:ext cx="753" cy="339"/>
            </a:xfrm>
            <a:custGeom>
              <a:rect b="b" l="l" r="r" t="t"/>
              <a:pathLst>
                <a:path extrusionOk="0" h="959" w="2129">
                  <a:moveTo>
                    <a:pt x="2129" y="959"/>
                  </a:moveTo>
                  <a:lnTo>
                    <a:pt x="0" y="134"/>
                  </a:lnTo>
                  <a:lnTo>
                    <a:pt x="14" y="15"/>
                  </a:lnTo>
                  <a:lnTo>
                    <a:pt x="104"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4" name="Google Shape;1054;p5"/>
            <p:cNvSpPr/>
            <p:nvPr/>
          </p:nvSpPr>
          <p:spPr>
            <a:xfrm>
              <a:off x="1265" y="2147"/>
              <a:ext cx="19" cy="73"/>
            </a:xfrm>
            <a:custGeom>
              <a:rect b="b" l="l" r="r" t="t"/>
              <a:pathLst>
                <a:path extrusionOk="0" h="206" w="53">
                  <a:moveTo>
                    <a:pt x="53" y="204"/>
                  </a:moveTo>
                  <a:lnTo>
                    <a:pt x="34" y="206"/>
                  </a:lnTo>
                  <a:lnTo>
                    <a:pt x="0" y="2"/>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55" name="Google Shape;1055;p5"/>
            <p:cNvCxnSpPr/>
            <p:nvPr/>
          </p:nvCxnSpPr>
          <p:spPr>
            <a:xfrm rot="10800000">
              <a:off x="1265" y="2147"/>
              <a:ext cx="7" cy="0"/>
            </a:xfrm>
            <a:prstGeom prst="straightConnector1">
              <a:avLst/>
            </a:prstGeom>
            <a:noFill/>
            <a:ln cap="flat" cmpd="sng" w="9525">
              <a:solidFill>
                <a:srgbClr val="000000"/>
              </a:solidFill>
              <a:prstDash val="solid"/>
              <a:round/>
              <a:headEnd len="med" w="med" type="none"/>
              <a:tailEnd len="med" w="med" type="none"/>
            </a:ln>
          </p:spPr>
        </p:cxnSp>
        <p:sp>
          <p:nvSpPr>
            <p:cNvPr id="1056" name="Google Shape;1056;p5"/>
            <p:cNvSpPr/>
            <p:nvPr/>
          </p:nvSpPr>
          <p:spPr>
            <a:xfrm>
              <a:off x="1213" y="3256"/>
              <a:ext cx="743" cy="381"/>
            </a:xfrm>
            <a:custGeom>
              <a:rect b="b" l="l" r="r" t="t"/>
              <a:pathLst>
                <a:path extrusionOk="0" h="1078" w="2100">
                  <a:moveTo>
                    <a:pt x="2100" y="1078"/>
                  </a:moveTo>
                  <a:lnTo>
                    <a:pt x="0" y="104"/>
                  </a:lnTo>
                  <a:lnTo>
                    <a:pt x="0" y="58"/>
                  </a:lnTo>
                  <a:lnTo>
                    <a:pt x="13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7" name="Google Shape;1057;p5"/>
            <p:cNvSpPr/>
            <p:nvPr/>
          </p:nvSpPr>
          <p:spPr>
            <a:xfrm>
              <a:off x="1247" y="3220"/>
              <a:ext cx="35" cy="69"/>
            </a:xfrm>
            <a:custGeom>
              <a:rect b="b" l="l" r="r" t="t"/>
              <a:pathLst>
                <a:path extrusionOk="0" h="195" w="98">
                  <a:moveTo>
                    <a:pt x="98" y="188"/>
                  </a:moveTo>
                  <a:lnTo>
                    <a:pt x="80" y="195"/>
                  </a:lnTo>
                  <a:lnTo>
                    <a:pt x="0" y="6"/>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58" name="Google Shape;1058;p5"/>
            <p:cNvCxnSpPr/>
            <p:nvPr/>
          </p:nvCxnSpPr>
          <p:spPr>
            <a:xfrm flipH="1">
              <a:off x="1247" y="3220"/>
              <a:ext cx="7" cy="2"/>
            </a:xfrm>
            <a:prstGeom prst="straightConnector1">
              <a:avLst/>
            </a:prstGeom>
            <a:noFill/>
            <a:ln cap="flat" cmpd="sng" w="9525">
              <a:solidFill>
                <a:srgbClr val="000000"/>
              </a:solidFill>
              <a:prstDash val="solid"/>
              <a:round/>
              <a:headEnd len="med" w="med" type="none"/>
              <a:tailEnd len="med" w="med" type="none"/>
            </a:ln>
          </p:spPr>
        </p:cxnSp>
        <p:sp>
          <p:nvSpPr>
            <p:cNvPr id="1059" name="Google Shape;1059;p5"/>
            <p:cNvSpPr/>
            <p:nvPr/>
          </p:nvSpPr>
          <p:spPr>
            <a:xfrm>
              <a:off x="1160" y="4280"/>
              <a:ext cx="807" cy="398"/>
            </a:xfrm>
            <a:custGeom>
              <a:rect b="b" l="l" r="r" t="t"/>
              <a:pathLst>
                <a:path extrusionOk="0" h="1125" w="2280">
                  <a:moveTo>
                    <a:pt x="2280" y="1125"/>
                  </a:moveTo>
                  <a:lnTo>
                    <a:pt x="0" y="29"/>
                  </a:lnTo>
                  <a:lnTo>
                    <a:pt x="13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60" name="Google Shape;1060;p5"/>
            <p:cNvSpPr/>
            <p:nvPr/>
          </p:nvSpPr>
          <p:spPr>
            <a:xfrm>
              <a:off x="1200" y="4243"/>
              <a:ext cx="22" cy="73"/>
            </a:xfrm>
            <a:custGeom>
              <a:rect b="b" l="l" r="r" t="t"/>
              <a:pathLst>
                <a:path extrusionOk="0" h="205" w="61">
                  <a:moveTo>
                    <a:pt x="61" y="200"/>
                  </a:moveTo>
                  <a:lnTo>
                    <a:pt x="42" y="205"/>
                  </a:lnTo>
                  <a:lnTo>
                    <a:pt x="0" y="4"/>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61" name="Google Shape;1061;p5"/>
            <p:cNvCxnSpPr/>
            <p:nvPr/>
          </p:nvCxnSpPr>
          <p:spPr>
            <a:xfrm flipH="1">
              <a:off x="2578" y="11992"/>
              <a:ext cx="19" cy="4"/>
            </a:xfrm>
            <a:prstGeom prst="straightConnector1">
              <a:avLst/>
            </a:prstGeom>
            <a:noFill/>
            <a:ln cap="flat" cmpd="sng" w="9525">
              <a:solidFill>
                <a:srgbClr val="000000"/>
              </a:solidFill>
              <a:prstDash val="solid"/>
              <a:round/>
              <a:headEnd len="med" w="med" type="none"/>
              <a:tailEnd len="med" w="med" type="none"/>
            </a:ln>
          </p:spPr>
        </p:cxn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5" name="Shape 1065"/>
        <p:cNvGrpSpPr/>
        <p:nvPr/>
      </p:nvGrpSpPr>
      <p:grpSpPr>
        <a:xfrm>
          <a:off x="0" y="0"/>
          <a:ext cx="0" cy="0"/>
          <a:chOff x="0" y="0"/>
          <a:chExt cx="0" cy="0"/>
        </a:xfrm>
      </p:grpSpPr>
      <p:sp>
        <p:nvSpPr>
          <p:cNvPr id="1066" name="Google Shape;1066;p6"/>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067" name="Google Shape;1067;p6">
            <a:hlinkClick r:id="rId3"/>
          </p:cNvPr>
          <p:cNvSpPr/>
          <p:nvPr/>
        </p:nvSpPr>
        <p:spPr>
          <a:xfrm>
            <a:off x="4572000" y="8229600"/>
            <a:ext cx="133241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u="sng" cap="none">
                <a:solidFill>
                  <a:srgbClr val="DF322D"/>
                </a:solidFill>
                <a:latin typeface="Calibri"/>
                <a:ea typeface="Calibri"/>
                <a:cs typeface="Calibri"/>
                <a:sym typeface="Calibri"/>
                <a:hlinkClick r:id="rId4">
                  <a:extLst>
                    <a:ext uri="{A12FA001-AC4F-418D-AE19-62706E023703}">
                      <ahyp:hlinkClr val="tx"/>
                    </a:ext>
                  </a:extLst>
                </a:hlinkClick>
              </a:rPr>
              <a:t>Video</a:t>
            </a:r>
            <a:endParaRPr b="1" sz="3600" cap="none">
              <a:solidFill>
                <a:srgbClr val="DF322D"/>
              </a:solidFill>
              <a:latin typeface="Calibri"/>
              <a:ea typeface="Calibri"/>
              <a:cs typeface="Calibri"/>
              <a:sym typeface="Calibri"/>
            </a:endParaRPr>
          </a:p>
        </p:txBody>
      </p:sp>
      <p:grpSp>
        <p:nvGrpSpPr>
          <p:cNvPr id="1068" name="Google Shape;1068;p6"/>
          <p:cNvGrpSpPr/>
          <p:nvPr/>
        </p:nvGrpSpPr>
        <p:grpSpPr>
          <a:xfrm>
            <a:off x="152400" y="120650"/>
            <a:ext cx="6840538" cy="8870950"/>
            <a:chOff x="192" y="0"/>
            <a:chExt cx="4309" cy="5588"/>
          </a:xfrm>
        </p:grpSpPr>
        <p:sp>
          <p:nvSpPr>
            <p:cNvPr id="1069" name="Google Shape;1069;p6"/>
            <p:cNvSpPr/>
            <p:nvPr/>
          </p:nvSpPr>
          <p:spPr>
            <a:xfrm>
              <a:off x="192" y="0"/>
              <a:ext cx="3990" cy="55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70" name="Google Shape;1070;p6"/>
            <p:cNvGrpSpPr/>
            <p:nvPr/>
          </p:nvGrpSpPr>
          <p:grpSpPr>
            <a:xfrm>
              <a:off x="220" y="28"/>
              <a:ext cx="4281" cy="5362"/>
              <a:chOff x="220" y="28"/>
              <a:chExt cx="4281" cy="5362"/>
            </a:xfrm>
          </p:grpSpPr>
          <p:sp>
            <p:nvSpPr>
              <p:cNvPr id="1071" name="Google Shape;1071;p6"/>
              <p:cNvSpPr/>
              <p:nvPr/>
            </p:nvSpPr>
            <p:spPr>
              <a:xfrm>
                <a:off x="220" y="4316"/>
                <a:ext cx="1856" cy="1048"/>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2" name="Google Shape;1072;p6"/>
              <p:cNvSpPr/>
              <p:nvPr/>
            </p:nvSpPr>
            <p:spPr>
              <a:xfrm>
                <a:off x="220" y="2133"/>
                <a:ext cx="1856" cy="1048"/>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3" name="Google Shape;1073;p6"/>
              <p:cNvSpPr/>
              <p:nvPr/>
            </p:nvSpPr>
            <p:spPr>
              <a:xfrm>
                <a:off x="220" y="3225"/>
                <a:ext cx="1856" cy="1047"/>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4" name="Google Shape;1074;p6"/>
              <p:cNvSpPr/>
              <p:nvPr/>
            </p:nvSpPr>
            <p:spPr>
              <a:xfrm>
                <a:off x="647" y="184"/>
                <a:ext cx="3215" cy="1816"/>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5" name="Google Shape;1075;p6"/>
              <p:cNvSpPr/>
              <p:nvPr/>
            </p:nvSpPr>
            <p:spPr>
              <a:xfrm>
                <a:off x="858" y="1203"/>
                <a:ext cx="112" cy="11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6" name="Google Shape;1076;p6"/>
              <p:cNvSpPr/>
              <p:nvPr/>
            </p:nvSpPr>
            <p:spPr>
              <a:xfrm>
                <a:off x="1678" y="977"/>
                <a:ext cx="166"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1077" name="Google Shape;1077;p6"/>
              <p:cNvSpPr/>
              <p:nvPr/>
            </p:nvSpPr>
            <p:spPr>
              <a:xfrm>
                <a:off x="1670" y="1203"/>
                <a:ext cx="111" cy="11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8" name="Google Shape;1078;p6"/>
              <p:cNvSpPr/>
              <p:nvPr/>
            </p:nvSpPr>
            <p:spPr>
              <a:xfrm>
                <a:off x="2075" y="977"/>
                <a:ext cx="183"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1079" name="Google Shape;1079;p6"/>
              <p:cNvSpPr/>
              <p:nvPr/>
            </p:nvSpPr>
            <p:spPr>
              <a:xfrm>
                <a:off x="1938" y="1203"/>
                <a:ext cx="112" cy="112"/>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0" name="Google Shape;1080;p6"/>
              <p:cNvSpPr/>
              <p:nvPr/>
            </p:nvSpPr>
            <p:spPr>
              <a:xfrm>
                <a:off x="2607" y="977"/>
                <a:ext cx="166"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1081" name="Google Shape;1081;p6"/>
              <p:cNvSpPr/>
              <p:nvPr/>
            </p:nvSpPr>
            <p:spPr>
              <a:xfrm>
                <a:off x="2207" y="1203"/>
                <a:ext cx="112" cy="112"/>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082" name="Google Shape;1082;p6"/>
              <p:cNvCxnSpPr/>
              <p:nvPr/>
            </p:nvCxnSpPr>
            <p:spPr>
              <a:xfrm>
                <a:off x="2207" y="1203"/>
                <a:ext cx="106" cy="106"/>
              </a:xfrm>
              <a:prstGeom prst="straightConnector1">
                <a:avLst/>
              </a:prstGeom>
              <a:noFill/>
              <a:ln cap="flat" cmpd="sng" w="9525">
                <a:solidFill>
                  <a:srgbClr val="000000"/>
                </a:solidFill>
                <a:prstDash val="solid"/>
                <a:round/>
                <a:headEnd len="med" w="med" type="none"/>
                <a:tailEnd len="med" w="med" type="none"/>
              </a:ln>
            </p:spPr>
          </p:cxnSp>
          <p:cxnSp>
            <p:nvCxnSpPr>
              <p:cNvPr id="1083" name="Google Shape;1083;p6"/>
              <p:cNvCxnSpPr/>
              <p:nvPr/>
            </p:nvCxnSpPr>
            <p:spPr>
              <a:xfrm flipH="1" rot="10800000">
                <a:off x="2207" y="1203"/>
                <a:ext cx="106" cy="106"/>
              </a:xfrm>
              <a:prstGeom prst="straightConnector1">
                <a:avLst/>
              </a:prstGeom>
              <a:noFill/>
              <a:ln cap="flat" cmpd="sng" w="9525">
                <a:solidFill>
                  <a:srgbClr val="000000"/>
                </a:solidFill>
                <a:prstDash val="solid"/>
                <a:round/>
                <a:headEnd len="med" w="med" type="none"/>
                <a:tailEnd len="med" w="med" type="none"/>
              </a:ln>
            </p:spPr>
          </p:cxnSp>
          <p:sp>
            <p:nvSpPr>
              <p:cNvPr id="1084" name="Google Shape;1084;p6"/>
              <p:cNvSpPr/>
              <p:nvPr/>
            </p:nvSpPr>
            <p:spPr>
              <a:xfrm>
                <a:off x="1398" y="842"/>
                <a:ext cx="183"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085" name="Google Shape;1085;p6"/>
              <p:cNvSpPr/>
              <p:nvPr/>
            </p:nvSpPr>
            <p:spPr>
              <a:xfrm>
                <a:off x="2481" y="1203"/>
                <a:ext cx="112" cy="112"/>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6" name="Google Shape;1086;p6"/>
              <p:cNvSpPr/>
              <p:nvPr/>
            </p:nvSpPr>
            <p:spPr>
              <a:xfrm>
                <a:off x="2210" y="820"/>
                <a:ext cx="183"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087" name="Google Shape;1087;p6"/>
              <p:cNvSpPr/>
              <p:nvPr/>
            </p:nvSpPr>
            <p:spPr>
              <a:xfrm>
                <a:off x="2750" y="1203"/>
                <a:ext cx="112" cy="11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88" name="Google Shape;1088;p6"/>
              <p:cNvSpPr/>
              <p:nvPr/>
            </p:nvSpPr>
            <p:spPr>
              <a:xfrm>
                <a:off x="2753" y="820"/>
                <a:ext cx="183"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089" name="Google Shape;1089;p6"/>
              <p:cNvSpPr/>
              <p:nvPr/>
            </p:nvSpPr>
            <p:spPr>
              <a:xfrm>
                <a:off x="3018" y="1203"/>
                <a:ext cx="112" cy="11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0" name="Google Shape;1090;p6"/>
              <p:cNvSpPr/>
              <p:nvPr/>
            </p:nvSpPr>
            <p:spPr>
              <a:xfrm>
                <a:off x="3027" y="977"/>
                <a:ext cx="174"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1091" name="Google Shape;1091;p6"/>
              <p:cNvSpPr/>
              <p:nvPr/>
            </p:nvSpPr>
            <p:spPr>
              <a:xfrm>
                <a:off x="2207" y="1371"/>
                <a:ext cx="112" cy="11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2" name="Google Shape;1092;p6"/>
              <p:cNvSpPr/>
              <p:nvPr/>
            </p:nvSpPr>
            <p:spPr>
              <a:xfrm>
                <a:off x="861" y="820"/>
                <a:ext cx="183"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1093" name="Google Shape;1093;p6"/>
              <p:cNvSpPr/>
              <p:nvPr/>
            </p:nvSpPr>
            <p:spPr>
              <a:xfrm>
                <a:off x="2207" y="1628"/>
                <a:ext cx="112" cy="11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4" name="Google Shape;1094;p6"/>
              <p:cNvSpPr/>
              <p:nvPr/>
            </p:nvSpPr>
            <p:spPr>
              <a:xfrm>
                <a:off x="3424" y="820"/>
                <a:ext cx="183"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1095" name="Google Shape;1095;p6"/>
              <p:cNvSpPr/>
              <p:nvPr/>
            </p:nvSpPr>
            <p:spPr>
              <a:xfrm>
                <a:off x="1429" y="1393"/>
                <a:ext cx="112" cy="112"/>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6" name="Google Shape;1096;p6"/>
              <p:cNvSpPr/>
              <p:nvPr/>
            </p:nvSpPr>
            <p:spPr>
              <a:xfrm>
                <a:off x="1505" y="411"/>
                <a:ext cx="267"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1097" name="Google Shape;1097;p6"/>
              <p:cNvSpPr/>
              <p:nvPr/>
            </p:nvSpPr>
            <p:spPr>
              <a:xfrm>
                <a:off x="3287" y="1388"/>
                <a:ext cx="112" cy="11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8" name="Google Shape;1098;p6"/>
              <p:cNvSpPr/>
              <p:nvPr/>
            </p:nvSpPr>
            <p:spPr>
              <a:xfrm>
                <a:off x="2985" y="411"/>
                <a:ext cx="275"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1099" name="Google Shape;1099;p6"/>
              <p:cNvSpPr/>
              <p:nvPr/>
            </p:nvSpPr>
            <p:spPr>
              <a:xfrm>
                <a:off x="379" y="2817"/>
                <a:ext cx="65"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0" name="Google Shape;1100;p6"/>
              <p:cNvSpPr/>
              <p:nvPr/>
            </p:nvSpPr>
            <p:spPr>
              <a:xfrm>
                <a:off x="852" y="2686"/>
                <a:ext cx="101"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1101" name="Google Shape;1101;p6"/>
              <p:cNvSpPr/>
              <p:nvPr/>
            </p:nvSpPr>
            <p:spPr>
              <a:xfrm>
                <a:off x="844" y="2817"/>
                <a:ext cx="64"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2" name="Google Shape;1102;p6"/>
              <p:cNvSpPr/>
              <p:nvPr/>
            </p:nvSpPr>
            <p:spPr>
              <a:xfrm>
                <a:off x="1082" y="2686"/>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1103" name="Google Shape;1103;p6"/>
              <p:cNvSpPr/>
              <p:nvPr/>
            </p:nvSpPr>
            <p:spPr>
              <a:xfrm>
                <a:off x="1001" y="2817"/>
                <a:ext cx="64" cy="65"/>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04" name="Google Shape;1104;p6"/>
              <p:cNvSpPr/>
              <p:nvPr/>
            </p:nvSpPr>
            <p:spPr>
              <a:xfrm>
                <a:off x="1328" y="2686"/>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1105" name="Google Shape;1105;p6"/>
              <p:cNvSpPr/>
              <p:nvPr/>
            </p:nvSpPr>
            <p:spPr>
              <a:xfrm>
                <a:off x="1157" y="2817"/>
                <a:ext cx="65" cy="65"/>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106" name="Google Shape;1106;p6"/>
              <p:cNvCxnSpPr/>
              <p:nvPr/>
            </p:nvCxnSpPr>
            <p:spPr>
              <a:xfrm>
                <a:off x="1157" y="2817"/>
                <a:ext cx="65" cy="65"/>
              </a:xfrm>
              <a:prstGeom prst="straightConnector1">
                <a:avLst/>
              </a:prstGeom>
              <a:noFill/>
              <a:ln cap="flat" cmpd="sng" w="9525">
                <a:solidFill>
                  <a:srgbClr val="000000"/>
                </a:solidFill>
                <a:prstDash val="solid"/>
                <a:round/>
                <a:headEnd len="med" w="med" type="none"/>
                <a:tailEnd len="med" w="med" type="none"/>
              </a:ln>
            </p:spPr>
          </p:cxnSp>
          <p:cxnSp>
            <p:nvCxnSpPr>
              <p:cNvPr id="1107" name="Google Shape;1107;p6"/>
              <p:cNvCxnSpPr/>
              <p:nvPr/>
            </p:nvCxnSpPr>
            <p:spPr>
              <a:xfrm flipH="1" rot="10800000">
                <a:off x="1157" y="2817"/>
                <a:ext cx="65" cy="65"/>
              </a:xfrm>
              <a:prstGeom prst="straightConnector1">
                <a:avLst/>
              </a:prstGeom>
              <a:noFill/>
              <a:ln cap="flat" cmpd="sng" w="9525">
                <a:solidFill>
                  <a:srgbClr val="000000"/>
                </a:solidFill>
                <a:prstDash val="solid"/>
                <a:round/>
                <a:headEnd len="med" w="med" type="none"/>
                <a:tailEnd len="med" w="med" type="none"/>
              </a:ln>
            </p:spPr>
          </p:cxnSp>
          <p:sp>
            <p:nvSpPr>
              <p:cNvPr id="1108" name="Google Shape;1108;p6"/>
              <p:cNvSpPr/>
              <p:nvPr/>
            </p:nvSpPr>
            <p:spPr>
              <a:xfrm>
                <a:off x="682" y="2591"/>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109" name="Google Shape;1109;p6"/>
              <p:cNvSpPr/>
              <p:nvPr/>
            </p:nvSpPr>
            <p:spPr>
              <a:xfrm>
                <a:off x="1314" y="2817"/>
                <a:ext cx="65" cy="65"/>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0" name="Google Shape;1110;p6"/>
              <p:cNvSpPr/>
              <p:nvPr/>
            </p:nvSpPr>
            <p:spPr>
              <a:xfrm>
                <a:off x="1040" y="2597"/>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111" name="Google Shape;1111;p6"/>
              <p:cNvSpPr/>
              <p:nvPr/>
            </p:nvSpPr>
            <p:spPr>
              <a:xfrm>
                <a:off x="1471" y="2817"/>
                <a:ext cx="64"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2" name="Google Shape;1112;p6"/>
              <p:cNvSpPr/>
              <p:nvPr/>
            </p:nvSpPr>
            <p:spPr>
              <a:xfrm>
                <a:off x="1298" y="2597"/>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113" name="Google Shape;1113;p6"/>
              <p:cNvSpPr/>
              <p:nvPr/>
            </p:nvSpPr>
            <p:spPr>
              <a:xfrm>
                <a:off x="1627" y="2817"/>
                <a:ext cx="65"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4" name="Google Shape;1114;p6"/>
              <p:cNvSpPr/>
              <p:nvPr/>
            </p:nvSpPr>
            <p:spPr>
              <a:xfrm>
                <a:off x="1580" y="2686"/>
                <a:ext cx="101"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1115" name="Google Shape;1115;p6"/>
              <p:cNvSpPr/>
              <p:nvPr/>
            </p:nvSpPr>
            <p:spPr>
              <a:xfrm>
                <a:off x="1157" y="2913"/>
                <a:ext cx="65"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6" name="Google Shape;1116;p6"/>
              <p:cNvSpPr/>
              <p:nvPr/>
            </p:nvSpPr>
            <p:spPr>
              <a:xfrm>
                <a:off x="380" y="2389"/>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1117" name="Google Shape;1117;p6"/>
              <p:cNvSpPr/>
              <p:nvPr/>
            </p:nvSpPr>
            <p:spPr>
              <a:xfrm>
                <a:off x="1157" y="3097"/>
                <a:ext cx="65"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8" name="Google Shape;1118;p6"/>
              <p:cNvSpPr/>
              <p:nvPr/>
            </p:nvSpPr>
            <p:spPr>
              <a:xfrm>
                <a:off x="1896" y="2597"/>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119" name="Google Shape;1119;p6"/>
              <p:cNvSpPr/>
              <p:nvPr/>
            </p:nvSpPr>
            <p:spPr>
              <a:xfrm>
                <a:off x="687" y="2946"/>
                <a:ext cx="65" cy="65"/>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0" name="Google Shape;1120;p6"/>
              <p:cNvSpPr/>
              <p:nvPr/>
            </p:nvSpPr>
            <p:spPr>
              <a:xfrm>
                <a:off x="1051" y="2345"/>
                <a:ext cx="155"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1121" name="Google Shape;1121;p6"/>
              <p:cNvSpPr/>
              <p:nvPr/>
            </p:nvSpPr>
            <p:spPr>
              <a:xfrm>
                <a:off x="1778" y="2946"/>
                <a:ext cx="65"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2" name="Google Shape;1122;p6"/>
              <p:cNvSpPr/>
              <p:nvPr/>
            </p:nvSpPr>
            <p:spPr>
              <a:xfrm>
                <a:off x="1645" y="2395"/>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1123" name="Google Shape;1123;p6"/>
              <p:cNvSpPr/>
              <p:nvPr/>
            </p:nvSpPr>
            <p:spPr>
              <a:xfrm>
                <a:off x="379" y="5000"/>
                <a:ext cx="65"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4" name="Google Shape;1124;p6"/>
              <p:cNvSpPr/>
              <p:nvPr/>
            </p:nvSpPr>
            <p:spPr>
              <a:xfrm>
                <a:off x="852" y="4869"/>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1125" name="Google Shape;1125;p6"/>
              <p:cNvSpPr/>
              <p:nvPr/>
            </p:nvSpPr>
            <p:spPr>
              <a:xfrm>
                <a:off x="844" y="5000"/>
                <a:ext cx="64"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6" name="Google Shape;1126;p6"/>
              <p:cNvSpPr/>
              <p:nvPr/>
            </p:nvSpPr>
            <p:spPr>
              <a:xfrm>
                <a:off x="1158" y="4869"/>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1127" name="Google Shape;1127;p6"/>
              <p:cNvSpPr/>
              <p:nvPr/>
            </p:nvSpPr>
            <p:spPr>
              <a:xfrm>
                <a:off x="1001" y="5000"/>
                <a:ext cx="64" cy="64"/>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28" name="Google Shape;1128;p6"/>
              <p:cNvSpPr/>
              <p:nvPr/>
            </p:nvSpPr>
            <p:spPr>
              <a:xfrm>
                <a:off x="1474" y="4869"/>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1129" name="Google Shape;1129;p6"/>
              <p:cNvSpPr/>
              <p:nvPr/>
            </p:nvSpPr>
            <p:spPr>
              <a:xfrm>
                <a:off x="1157" y="5000"/>
                <a:ext cx="65" cy="64"/>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130" name="Google Shape;1130;p6"/>
              <p:cNvCxnSpPr/>
              <p:nvPr/>
            </p:nvCxnSpPr>
            <p:spPr>
              <a:xfrm>
                <a:off x="1157" y="5000"/>
                <a:ext cx="65" cy="64"/>
              </a:xfrm>
              <a:prstGeom prst="straightConnector1">
                <a:avLst/>
              </a:prstGeom>
              <a:noFill/>
              <a:ln cap="flat" cmpd="sng" w="9525">
                <a:solidFill>
                  <a:srgbClr val="000000"/>
                </a:solidFill>
                <a:prstDash val="solid"/>
                <a:round/>
                <a:headEnd len="med" w="med" type="none"/>
                <a:tailEnd len="med" w="med" type="none"/>
              </a:ln>
            </p:spPr>
          </p:cxnSp>
          <p:cxnSp>
            <p:nvCxnSpPr>
              <p:cNvPr id="1131" name="Google Shape;1131;p6"/>
              <p:cNvCxnSpPr/>
              <p:nvPr/>
            </p:nvCxnSpPr>
            <p:spPr>
              <a:xfrm flipH="1" rot="10800000">
                <a:off x="1157" y="5000"/>
                <a:ext cx="65" cy="64"/>
              </a:xfrm>
              <a:prstGeom prst="straightConnector1">
                <a:avLst/>
              </a:prstGeom>
              <a:noFill/>
              <a:ln cap="flat" cmpd="sng" w="9525">
                <a:solidFill>
                  <a:srgbClr val="000000"/>
                </a:solidFill>
                <a:prstDash val="solid"/>
                <a:round/>
                <a:headEnd len="med" w="med" type="none"/>
                <a:tailEnd len="med" w="med" type="none"/>
              </a:ln>
            </p:spPr>
          </p:cxnSp>
          <p:sp>
            <p:nvSpPr>
              <p:cNvPr id="1132" name="Google Shape;1132;p6"/>
              <p:cNvSpPr/>
              <p:nvPr/>
            </p:nvSpPr>
            <p:spPr>
              <a:xfrm>
                <a:off x="668" y="4790"/>
                <a:ext cx="16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1133" name="Google Shape;1133;p6"/>
              <p:cNvSpPr/>
              <p:nvPr/>
            </p:nvSpPr>
            <p:spPr>
              <a:xfrm>
                <a:off x="1314" y="5000"/>
                <a:ext cx="65" cy="64"/>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4" name="Google Shape;1134;p6"/>
              <p:cNvSpPr/>
              <p:nvPr/>
            </p:nvSpPr>
            <p:spPr>
              <a:xfrm>
                <a:off x="850" y="4779"/>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135" name="Google Shape;1135;p6"/>
              <p:cNvSpPr/>
              <p:nvPr/>
            </p:nvSpPr>
            <p:spPr>
              <a:xfrm>
                <a:off x="1471" y="5000"/>
                <a:ext cx="64"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6" name="Google Shape;1136;p6"/>
              <p:cNvSpPr/>
              <p:nvPr/>
            </p:nvSpPr>
            <p:spPr>
              <a:xfrm>
                <a:off x="1158" y="4779"/>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137" name="Google Shape;1137;p6"/>
              <p:cNvSpPr/>
              <p:nvPr/>
            </p:nvSpPr>
            <p:spPr>
              <a:xfrm>
                <a:off x="1627" y="5000"/>
                <a:ext cx="65"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38" name="Google Shape;1138;p6"/>
              <p:cNvSpPr/>
              <p:nvPr/>
            </p:nvSpPr>
            <p:spPr>
              <a:xfrm>
                <a:off x="1471" y="4790"/>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139" name="Google Shape;1139;p6"/>
              <p:cNvSpPr/>
              <p:nvPr/>
            </p:nvSpPr>
            <p:spPr>
              <a:xfrm>
                <a:off x="1157" y="5095"/>
                <a:ext cx="65"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0" name="Google Shape;1140;p6"/>
              <p:cNvSpPr/>
              <p:nvPr/>
            </p:nvSpPr>
            <p:spPr>
              <a:xfrm>
                <a:off x="380" y="4701"/>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1141" name="Google Shape;1141;p6"/>
              <p:cNvSpPr/>
              <p:nvPr/>
            </p:nvSpPr>
            <p:spPr>
              <a:xfrm>
                <a:off x="1157" y="5240"/>
                <a:ext cx="65"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2" name="Google Shape;1142;p6"/>
              <p:cNvSpPr/>
              <p:nvPr/>
            </p:nvSpPr>
            <p:spPr>
              <a:xfrm>
                <a:off x="1863" y="4701"/>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1143" name="Google Shape;1143;p6"/>
              <p:cNvSpPr/>
              <p:nvPr/>
            </p:nvSpPr>
            <p:spPr>
              <a:xfrm>
                <a:off x="687" y="5129"/>
                <a:ext cx="65" cy="64"/>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4" name="Google Shape;1144;p6"/>
              <p:cNvSpPr/>
              <p:nvPr/>
            </p:nvSpPr>
            <p:spPr>
              <a:xfrm>
                <a:off x="1057" y="4544"/>
                <a:ext cx="155"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1145" name="Google Shape;1145;p6"/>
              <p:cNvSpPr/>
              <p:nvPr/>
            </p:nvSpPr>
            <p:spPr>
              <a:xfrm>
                <a:off x="1778" y="5050"/>
                <a:ext cx="65"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6" name="Google Shape;1146;p6"/>
              <p:cNvSpPr/>
              <p:nvPr/>
            </p:nvSpPr>
            <p:spPr>
              <a:xfrm>
                <a:off x="1664" y="4880"/>
                <a:ext cx="16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1147" name="Google Shape;1147;p6"/>
              <p:cNvSpPr/>
              <p:nvPr/>
            </p:nvSpPr>
            <p:spPr>
              <a:xfrm>
                <a:off x="379" y="3909"/>
                <a:ext cx="65"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8" name="Google Shape;1148;p6"/>
              <p:cNvSpPr/>
              <p:nvPr/>
            </p:nvSpPr>
            <p:spPr>
              <a:xfrm>
                <a:off x="852" y="3777"/>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1149" name="Google Shape;1149;p6"/>
              <p:cNvSpPr/>
              <p:nvPr/>
            </p:nvSpPr>
            <p:spPr>
              <a:xfrm>
                <a:off x="844" y="3909"/>
                <a:ext cx="64"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0" name="Google Shape;1150;p6"/>
              <p:cNvSpPr/>
              <p:nvPr/>
            </p:nvSpPr>
            <p:spPr>
              <a:xfrm>
                <a:off x="1158" y="3777"/>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1151" name="Google Shape;1151;p6"/>
              <p:cNvSpPr/>
              <p:nvPr/>
            </p:nvSpPr>
            <p:spPr>
              <a:xfrm>
                <a:off x="1001" y="3909"/>
                <a:ext cx="64" cy="64"/>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2" name="Google Shape;1152;p6"/>
              <p:cNvSpPr/>
              <p:nvPr/>
            </p:nvSpPr>
            <p:spPr>
              <a:xfrm>
                <a:off x="1474" y="3777"/>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1153" name="Google Shape;1153;p6"/>
              <p:cNvSpPr/>
              <p:nvPr/>
            </p:nvSpPr>
            <p:spPr>
              <a:xfrm>
                <a:off x="1157" y="3909"/>
                <a:ext cx="65" cy="64"/>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154" name="Google Shape;1154;p6"/>
              <p:cNvCxnSpPr/>
              <p:nvPr/>
            </p:nvCxnSpPr>
            <p:spPr>
              <a:xfrm>
                <a:off x="1157" y="3909"/>
                <a:ext cx="65" cy="64"/>
              </a:xfrm>
              <a:prstGeom prst="straightConnector1">
                <a:avLst/>
              </a:prstGeom>
              <a:noFill/>
              <a:ln cap="flat" cmpd="sng" w="9525">
                <a:solidFill>
                  <a:srgbClr val="000000"/>
                </a:solidFill>
                <a:prstDash val="solid"/>
                <a:round/>
                <a:headEnd len="med" w="med" type="none"/>
                <a:tailEnd len="med" w="med" type="none"/>
              </a:ln>
            </p:spPr>
          </p:cxnSp>
          <p:cxnSp>
            <p:nvCxnSpPr>
              <p:cNvPr id="1155" name="Google Shape;1155;p6"/>
              <p:cNvCxnSpPr/>
              <p:nvPr/>
            </p:nvCxnSpPr>
            <p:spPr>
              <a:xfrm flipH="1" rot="10800000">
                <a:off x="1157" y="3909"/>
                <a:ext cx="65" cy="64"/>
              </a:xfrm>
              <a:prstGeom prst="straightConnector1">
                <a:avLst/>
              </a:prstGeom>
              <a:noFill/>
              <a:ln cap="flat" cmpd="sng" w="9525">
                <a:solidFill>
                  <a:srgbClr val="000000"/>
                </a:solidFill>
                <a:prstDash val="solid"/>
                <a:round/>
                <a:headEnd len="med" w="med" type="none"/>
                <a:tailEnd len="med" w="med" type="none"/>
              </a:ln>
            </p:spPr>
          </p:cxnSp>
          <p:sp>
            <p:nvSpPr>
              <p:cNvPr id="1156" name="Google Shape;1156;p6"/>
              <p:cNvSpPr/>
              <p:nvPr/>
            </p:nvSpPr>
            <p:spPr>
              <a:xfrm>
                <a:off x="693" y="3777"/>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157" name="Google Shape;1157;p6"/>
              <p:cNvSpPr/>
              <p:nvPr/>
            </p:nvSpPr>
            <p:spPr>
              <a:xfrm>
                <a:off x="1314" y="3909"/>
                <a:ext cx="65" cy="64"/>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8" name="Google Shape;1158;p6"/>
              <p:cNvSpPr/>
              <p:nvPr/>
            </p:nvSpPr>
            <p:spPr>
              <a:xfrm>
                <a:off x="1007" y="3688"/>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159" name="Google Shape;1159;p6"/>
              <p:cNvSpPr/>
              <p:nvPr/>
            </p:nvSpPr>
            <p:spPr>
              <a:xfrm>
                <a:off x="1471" y="3909"/>
                <a:ext cx="64"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0" name="Google Shape;1160;p6"/>
              <p:cNvSpPr/>
              <p:nvPr/>
            </p:nvSpPr>
            <p:spPr>
              <a:xfrm>
                <a:off x="1314" y="3688"/>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161" name="Google Shape;1161;p6"/>
              <p:cNvSpPr/>
              <p:nvPr/>
            </p:nvSpPr>
            <p:spPr>
              <a:xfrm>
                <a:off x="1627" y="3909"/>
                <a:ext cx="65"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2" name="Google Shape;1162;p6"/>
              <p:cNvSpPr/>
              <p:nvPr/>
            </p:nvSpPr>
            <p:spPr>
              <a:xfrm>
                <a:off x="1628" y="3777"/>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163" name="Google Shape;1163;p6"/>
              <p:cNvSpPr/>
              <p:nvPr/>
            </p:nvSpPr>
            <p:spPr>
              <a:xfrm>
                <a:off x="1157" y="4004"/>
                <a:ext cx="65"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4" name="Google Shape;1164;p6"/>
              <p:cNvSpPr/>
              <p:nvPr/>
            </p:nvSpPr>
            <p:spPr>
              <a:xfrm>
                <a:off x="380" y="3688"/>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1165" name="Google Shape;1165;p6"/>
              <p:cNvSpPr/>
              <p:nvPr/>
            </p:nvSpPr>
            <p:spPr>
              <a:xfrm>
                <a:off x="1157" y="4110"/>
                <a:ext cx="65"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6" name="Google Shape;1166;p6"/>
              <p:cNvSpPr/>
              <p:nvPr/>
            </p:nvSpPr>
            <p:spPr>
              <a:xfrm>
                <a:off x="1863" y="3688"/>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1167" name="Google Shape;1167;p6"/>
              <p:cNvSpPr/>
              <p:nvPr/>
            </p:nvSpPr>
            <p:spPr>
              <a:xfrm>
                <a:off x="687" y="4037"/>
                <a:ext cx="65" cy="65"/>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8" name="Google Shape;1168;p6"/>
              <p:cNvSpPr/>
              <p:nvPr/>
            </p:nvSpPr>
            <p:spPr>
              <a:xfrm>
                <a:off x="749" y="3453"/>
                <a:ext cx="155"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1169" name="Google Shape;1169;p6"/>
              <p:cNvSpPr/>
              <p:nvPr/>
            </p:nvSpPr>
            <p:spPr>
              <a:xfrm>
                <a:off x="1778" y="3959"/>
                <a:ext cx="65"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0" name="Google Shape;1170;p6"/>
              <p:cNvSpPr/>
              <p:nvPr/>
            </p:nvSpPr>
            <p:spPr>
              <a:xfrm>
                <a:off x="1602" y="3453"/>
                <a:ext cx="16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1171" name="Google Shape;1171;p6"/>
              <p:cNvSpPr/>
              <p:nvPr/>
            </p:nvSpPr>
            <p:spPr>
              <a:xfrm>
                <a:off x="1839" y="3048"/>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44 def</a:t>
                </a:r>
                <a:endParaRPr b="0" i="0" sz="1800" u="none" cap="none" strike="noStrike">
                  <a:solidFill>
                    <a:schemeClr val="dk1"/>
                  </a:solidFill>
                  <a:latin typeface="Arial"/>
                  <a:ea typeface="Arial"/>
                  <a:cs typeface="Arial"/>
                  <a:sym typeface="Arial"/>
                </a:endParaRPr>
              </a:p>
            </p:txBody>
          </p:sp>
          <p:sp>
            <p:nvSpPr>
              <p:cNvPr id="1172" name="Google Shape;1172;p6"/>
              <p:cNvSpPr/>
              <p:nvPr/>
            </p:nvSpPr>
            <p:spPr>
              <a:xfrm>
                <a:off x="1836" y="5271"/>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33 def</a:t>
                </a:r>
                <a:endParaRPr b="0" i="0" sz="1800" u="none" cap="none" strike="noStrike">
                  <a:solidFill>
                    <a:schemeClr val="dk1"/>
                  </a:solidFill>
                  <a:latin typeface="Arial"/>
                  <a:ea typeface="Arial"/>
                  <a:cs typeface="Arial"/>
                  <a:sym typeface="Arial"/>
                </a:endParaRPr>
              </a:p>
            </p:txBody>
          </p:sp>
          <p:sp>
            <p:nvSpPr>
              <p:cNvPr id="1173" name="Google Shape;1173;p6"/>
              <p:cNvSpPr/>
              <p:nvPr/>
            </p:nvSpPr>
            <p:spPr>
              <a:xfrm>
                <a:off x="1848" y="4179"/>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34 def</a:t>
                </a:r>
                <a:endParaRPr b="0" i="0" sz="1800" u="none" cap="none" strike="noStrike">
                  <a:solidFill>
                    <a:schemeClr val="dk1"/>
                  </a:solidFill>
                  <a:latin typeface="Arial"/>
                  <a:ea typeface="Arial"/>
                  <a:cs typeface="Arial"/>
                  <a:sym typeface="Arial"/>
                </a:endParaRPr>
              </a:p>
            </p:txBody>
          </p:sp>
          <p:sp>
            <p:nvSpPr>
              <p:cNvPr id="1174" name="Google Shape;1174;p6"/>
              <p:cNvSpPr/>
              <p:nvPr/>
            </p:nvSpPr>
            <p:spPr>
              <a:xfrm>
                <a:off x="763" y="1799"/>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43 def</a:t>
                </a:r>
                <a:endParaRPr b="0" i="0" sz="1800" u="none" cap="none" strike="noStrike">
                  <a:solidFill>
                    <a:schemeClr val="dk1"/>
                  </a:solidFill>
                  <a:latin typeface="Arial"/>
                  <a:ea typeface="Arial"/>
                  <a:cs typeface="Arial"/>
                  <a:sym typeface="Arial"/>
                </a:endParaRPr>
              </a:p>
            </p:txBody>
          </p:sp>
          <p:sp>
            <p:nvSpPr>
              <p:cNvPr id="1175" name="Google Shape;1175;p6"/>
              <p:cNvSpPr/>
              <p:nvPr/>
            </p:nvSpPr>
            <p:spPr>
              <a:xfrm>
                <a:off x="2109" y="2151"/>
                <a:ext cx="182"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TE</a:t>
                </a:r>
                <a:endParaRPr b="0" i="0" sz="1800" u="none" cap="none" strike="noStrike">
                  <a:solidFill>
                    <a:schemeClr val="dk1"/>
                  </a:solidFill>
                  <a:latin typeface="Arial"/>
                  <a:ea typeface="Arial"/>
                  <a:cs typeface="Arial"/>
                  <a:sym typeface="Arial"/>
                </a:endParaRPr>
              </a:p>
            </p:txBody>
          </p:sp>
          <p:sp>
            <p:nvSpPr>
              <p:cNvPr id="1176" name="Google Shape;1176;p6"/>
              <p:cNvSpPr/>
              <p:nvPr/>
            </p:nvSpPr>
            <p:spPr>
              <a:xfrm>
                <a:off x="2221" y="2151"/>
                <a:ext cx="888"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 Gap-Down-Backer</a:t>
                </a:r>
                <a:endParaRPr b="0" i="0" sz="1800" u="none" cap="none" strike="noStrike">
                  <a:solidFill>
                    <a:schemeClr val="dk1"/>
                  </a:solidFill>
                  <a:latin typeface="Arial"/>
                  <a:ea typeface="Arial"/>
                  <a:cs typeface="Arial"/>
                  <a:sym typeface="Arial"/>
                </a:endParaRPr>
              </a:p>
            </p:txBody>
          </p:sp>
          <p:sp>
            <p:nvSpPr>
              <p:cNvPr id="1177" name="Google Shape;1177;p6"/>
              <p:cNvSpPr/>
              <p:nvPr/>
            </p:nvSpPr>
            <p:spPr>
              <a:xfrm>
                <a:off x="2109" y="2257"/>
                <a:ext cx="68"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 </a:t>
                </a:r>
                <a:endParaRPr b="0" i="0" sz="1800" u="none" cap="none" strike="noStrike">
                  <a:solidFill>
                    <a:schemeClr val="dk1"/>
                  </a:solidFill>
                  <a:latin typeface="Arial"/>
                  <a:ea typeface="Arial"/>
                  <a:cs typeface="Arial"/>
                  <a:sym typeface="Arial"/>
                </a:endParaRPr>
              </a:p>
            </p:txBody>
          </p:sp>
          <p:sp>
            <p:nvSpPr>
              <p:cNvPr id="1178" name="Google Shape;1178;p6"/>
              <p:cNvSpPr/>
              <p:nvPr/>
            </p:nvSpPr>
            <p:spPr>
              <a:xfrm>
                <a:off x="2109" y="2364"/>
                <a:ext cx="188"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RT</a:t>
                </a:r>
                <a:endParaRPr b="0" i="0" sz="1800" u="none" cap="none" strike="noStrike">
                  <a:solidFill>
                    <a:schemeClr val="dk1"/>
                  </a:solidFill>
                  <a:latin typeface="Arial"/>
                  <a:ea typeface="Arial"/>
                  <a:cs typeface="Arial"/>
                  <a:sym typeface="Arial"/>
                </a:endParaRPr>
              </a:p>
            </p:txBody>
          </p:sp>
          <p:sp>
            <p:nvSpPr>
              <p:cNvPr id="1179" name="Google Shape;1179;p6"/>
              <p:cNvSpPr/>
              <p:nvPr/>
            </p:nvSpPr>
            <p:spPr>
              <a:xfrm>
                <a:off x="2233" y="2364"/>
                <a:ext cx="862"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:Gap-Down-Backer</a:t>
                </a:r>
                <a:endParaRPr b="0" i="0" sz="1800" u="none" cap="none" strike="noStrike">
                  <a:solidFill>
                    <a:schemeClr val="dk1"/>
                  </a:solidFill>
                  <a:latin typeface="Arial"/>
                  <a:ea typeface="Arial"/>
                  <a:cs typeface="Arial"/>
                  <a:sym typeface="Arial"/>
                </a:endParaRPr>
              </a:p>
            </p:txBody>
          </p:sp>
          <p:sp>
            <p:nvSpPr>
              <p:cNvPr id="1180" name="Google Shape;1180;p6"/>
              <p:cNvSpPr/>
              <p:nvPr/>
            </p:nvSpPr>
            <p:spPr>
              <a:xfrm>
                <a:off x="2109" y="2576"/>
                <a:ext cx="200"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RG</a:t>
                </a:r>
                <a:endParaRPr b="0" i="0" sz="1800" u="none" cap="none" strike="noStrike">
                  <a:solidFill>
                    <a:schemeClr val="dk1"/>
                  </a:solidFill>
                  <a:latin typeface="Arial"/>
                  <a:ea typeface="Arial"/>
                  <a:cs typeface="Arial"/>
                  <a:sym typeface="Arial"/>
                </a:endParaRPr>
              </a:p>
            </p:txBody>
          </p:sp>
          <p:sp>
            <p:nvSpPr>
              <p:cNvPr id="1181" name="Google Shape;1181;p6"/>
              <p:cNvSpPr/>
              <p:nvPr/>
            </p:nvSpPr>
            <p:spPr>
              <a:xfrm>
                <a:off x="2244" y="2576"/>
                <a:ext cx="2257"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:Pull-Log 1st man outside TE. Break contain waggle </a:t>
                </a:r>
                <a:endParaRPr b="0" i="0" sz="1800" u="none" cap="none" strike="noStrike">
                  <a:solidFill>
                    <a:schemeClr val="dk1"/>
                  </a:solidFill>
                  <a:latin typeface="Arial"/>
                  <a:ea typeface="Arial"/>
                  <a:cs typeface="Arial"/>
                  <a:sym typeface="Arial"/>
                </a:endParaRPr>
              </a:p>
            </p:txBody>
          </p:sp>
          <p:sp>
            <p:nvSpPr>
              <p:cNvPr id="1182" name="Google Shape;1182;p6"/>
              <p:cNvSpPr/>
              <p:nvPr/>
            </p:nvSpPr>
            <p:spPr>
              <a:xfrm>
                <a:off x="2109" y="2683"/>
                <a:ext cx="1638"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technique. Log till you must Kick out!</a:t>
                </a:r>
                <a:endParaRPr b="0" i="0" sz="1800" u="none" cap="none" strike="noStrike">
                  <a:solidFill>
                    <a:schemeClr val="dk1"/>
                  </a:solidFill>
                  <a:latin typeface="Arial"/>
                  <a:ea typeface="Arial"/>
                  <a:cs typeface="Arial"/>
                  <a:sym typeface="Arial"/>
                </a:endParaRPr>
              </a:p>
            </p:txBody>
          </p:sp>
          <p:sp>
            <p:nvSpPr>
              <p:cNvPr id="1183" name="Google Shape;1183;p6"/>
              <p:cNvSpPr/>
              <p:nvPr/>
            </p:nvSpPr>
            <p:spPr>
              <a:xfrm>
                <a:off x="2109" y="2895"/>
                <a:ext cx="200"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OC</a:t>
                </a:r>
                <a:endParaRPr b="0" i="0" sz="1800" u="none" cap="none" strike="noStrike">
                  <a:solidFill>
                    <a:schemeClr val="dk1"/>
                  </a:solidFill>
                  <a:latin typeface="Arial"/>
                  <a:ea typeface="Arial"/>
                  <a:cs typeface="Arial"/>
                  <a:sym typeface="Arial"/>
                </a:endParaRPr>
              </a:p>
            </p:txBody>
          </p:sp>
          <p:sp>
            <p:nvSpPr>
              <p:cNvPr id="1184" name="Google Shape;1184;p6"/>
              <p:cNvSpPr/>
              <p:nvPr/>
            </p:nvSpPr>
            <p:spPr>
              <a:xfrm>
                <a:off x="2238" y="2895"/>
                <a:ext cx="849"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:Reach-Area-Away</a:t>
                </a:r>
                <a:endParaRPr b="0" i="0" sz="1800" u="none" cap="none" strike="noStrike">
                  <a:solidFill>
                    <a:schemeClr val="dk1"/>
                  </a:solidFill>
                  <a:latin typeface="Arial"/>
                  <a:ea typeface="Arial"/>
                  <a:cs typeface="Arial"/>
                  <a:sym typeface="Arial"/>
                </a:endParaRPr>
              </a:p>
            </p:txBody>
          </p:sp>
          <p:sp>
            <p:nvSpPr>
              <p:cNvPr id="1185" name="Google Shape;1185;p6"/>
              <p:cNvSpPr/>
              <p:nvPr/>
            </p:nvSpPr>
            <p:spPr>
              <a:xfrm>
                <a:off x="2109" y="3108"/>
                <a:ext cx="194"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LG</a:t>
                </a:r>
                <a:endParaRPr b="0" i="0" sz="1800" u="none" cap="none" strike="noStrike">
                  <a:solidFill>
                    <a:schemeClr val="dk1"/>
                  </a:solidFill>
                  <a:latin typeface="Arial"/>
                  <a:ea typeface="Arial"/>
                  <a:cs typeface="Arial"/>
                  <a:sym typeface="Arial"/>
                </a:endParaRPr>
              </a:p>
            </p:txBody>
          </p:sp>
          <p:sp>
            <p:nvSpPr>
              <p:cNvPr id="1186" name="Google Shape;1186;p6"/>
              <p:cNvSpPr/>
              <p:nvPr/>
            </p:nvSpPr>
            <p:spPr>
              <a:xfrm>
                <a:off x="2233" y="3108"/>
                <a:ext cx="2137"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:Pull-Kick out contain. If gap inside is taken- stay </a:t>
                </a:r>
                <a:endParaRPr b="0" i="0" sz="1800" u="none" cap="none" strike="noStrike">
                  <a:solidFill>
                    <a:schemeClr val="dk1"/>
                  </a:solidFill>
                  <a:latin typeface="Arial"/>
                  <a:ea typeface="Arial"/>
                  <a:cs typeface="Arial"/>
                  <a:sym typeface="Arial"/>
                </a:endParaRPr>
              </a:p>
            </p:txBody>
          </p:sp>
          <p:sp>
            <p:nvSpPr>
              <p:cNvPr id="1187" name="Google Shape;1187;p6"/>
              <p:cNvSpPr/>
              <p:nvPr/>
            </p:nvSpPr>
            <p:spPr>
              <a:xfrm>
                <a:off x="2109" y="3214"/>
                <a:ext cx="725"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home and reach.</a:t>
                </a:r>
                <a:endParaRPr b="0" i="0" sz="1800" u="none" cap="none" strike="noStrike">
                  <a:solidFill>
                    <a:schemeClr val="dk1"/>
                  </a:solidFill>
                  <a:latin typeface="Arial"/>
                  <a:ea typeface="Arial"/>
                  <a:cs typeface="Arial"/>
                  <a:sym typeface="Arial"/>
                </a:endParaRPr>
              </a:p>
            </p:txBody>
          </p:sp>
          <p:sp>
            <p:nvSpPr>
              <p:cNvPr id="1188" name="Google Shape;1188;p6"/>
              <p:cNvSpPr/>
              <p:nvPr/>
            </p:nvSpPr>
            <p:spPr>
              <a:xfrm>
                <a:off x="2109" y="3427"/>
                <a:ext cx="182"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LT</a:t>
                </a:r>
                <a:endParaRPr b="0" i="0" sz="1800" u="none" cap="none" strike="noStrike">
                  <a:solidFill>
                    <a:schemeClr val="dk1"/>
                  </a:solidFill>
                  <a:latin typeface="Arial"/>
                  <a:ea typeface="Arial"/>
                  <a:cs typeface="Arial"/>
                  <a:sym typeface="Arial"/>
                </a:endParaRPr>
              </a:p>
            </p:txBody>
          </p:sp>
          <p:sp>
            <p:nvSpPr>
              <p:cNvPr id="1189" name="Google Shape;1189;p6"/>
              <p:cNvSpPr/>
              <p:nvPr/>
            </p:nvSpPr>
            <p:spPr>
              <a:xfrm>
                <a:off x="2221" y="3427"/>
                <a:ext cx="382"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:Shutoff</a:t>
                </a:r>
                <a:endParaRPr b="0" i="0" sz="1800" u="none" cap="none" strike="noStrike">
                  <a:solidFill>
                    <a:schemeClr val="dk1"/>
                  </a:solidFill>
                  <a:latin typeface="Arial"/>
                  <a:ea typeface="Arial"/>
                  <a:cs typeface="Arial"/>
                  <a:sym typeface="Arial"/>
                </a:endParaRPr>
              </a:p>
            </p:txBody>
          </p:sp>
          <p:sp>
            <p:nvSpPr>
              <p:cNvPr id="1190" name="Google Shape;1190;p6"/>
              <p:cNvSpPr/>
              <p:nvPr/>
            </p:nvSpPr>
            <p:spPr>
              <a:xfrm>
                <a:off x="2109" y="3640"/>
                <a:ext cx="171"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SE</a:t>
                </a:r>
                <a:endParaRPr b="0" i="0" sz="1800" u="none" cap="none" strike="noStrike">
                  <a:solidFill>
                    <a:schemeClr val="dk1"/>
                  </a:solidFill>
                  <a:latin typeface="Arial"/>
                  <a:ea typeface="Arial"/>
                  <a:cs typeface="Arial"/>
                  <a:sym typeface="Arial"/>
                </a:endParaRPr>
              </a:p>
            </p:txBody>
          </p:sp>
          <p:sp>
            <p:nvSpPr>
              <p:cNvPr id="1191" name="Google Shape;1191;p6"/>
              <p:cNvSpPr/>
              <p:nvPr/>
            </p:nvSpPr>
            <p:spPr>
              <a:xfrm>
                <a:off x="2216" y="3640"/>
                <a:ext cx="1355"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:Crossfield- Block back @hole.</a:t>
                </a:r>
                <a:endParaRPr b="0" i="0" sz="1800" u="none" cap="none" strike="noStrike">
                  <a:solidFill>
                    <a:schemeClr val="dk1"/>
                  </a:solidFill>
                  <a:latin typeface="Arial"/>
                  <a:ea typeface="Arial"/>
                  <a:cs typeface="Arial"/>
                  <a:sym typeface="Arial"/>
                </a:endParaRPr>
              </a:p>
            </p:txBody>
          </p:sp>
          <p:sp>
            <p:nvSpPr>
              <p:cNvPr id="1192" name="Google Shape;1192;p6"/>
              <p:cNvSpPr/>
              <p:nvPr/>
            </p:nvSpPr>
            <p:spPr>
              <a:xfrm>
                <a:off x="2109" y="3852"/>
                <a:ext cx="194"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QB</a:t>
                </a:r>
                <a:endParaRPr b="0" i="0" sz="1800" u="none" cap="none" strike="noStrike">
                  <a:solidFill>
                    <a:schemeClr val="dk1"/>
                  </a:solidFill>
                  <a:latin typeface="Arial"/>
                  <a:ea typeface="Arial"/>
                  <a:cs typeface="Arial"/>
                  <a:sym typeface="Arial"/>
                </a:endParaRPr>
              </a:p>
            </p:txBody>
          </p:sp>
          <p:sp>
            <p:nvSpPr>
              <p:cNvPr id="1193" name="Google Shape;1193;p6"/>
              <p:cNvSpPr/>
              <p:nvPr/>
            </p:nvSpPr>
            <p:spPr>
              <a:xfrm>
                <a:off x="2238" y="3852"/>
                <a:ext cx="2055"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:Reverse pivot over midline.Ride Quick Belly 1 </a:t>
                </a:r>
                <a:endParaRPr b="0" i="0" sz="1800" u="none" cap="none" strike="noStrike">
                  <a:solidFill>
                    <a:schemeClr val="dk1"/>
                  </a:solidFill>
                  <a:latin typeface="Arial"/>
                  <a:ea typeface="Arial"/>
                  <a:cs typeface="Arial"/>
                  <a:sym typeface="Arial"/>
                </a:endParaRPr>
              </a:p>
            </p:txBody>
          </p:sp>
          <p:sp>
            <p:nvSpPr>
              <p:cNvPr id="1194" name="Google Shape;1194;p6"/>
              <p:cNvSpPr/>
              <p:nvPr/>
            </p:nvSpPr>
            <p:spPr>
              <a:xfrm>
                <a:off x="2109" y="3959"/>
                <a:ext cx="2292"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step.Turn back to LOS and outside HO to slot. Set up </a:t>
                </a:r>
                <a:endParaRPr b="0" i="0" sz="1800" u="none" cap="none" strike="noStrike">
                  <a:solidFill>
                    <a:schemeClr val="dk1"/>
                  </a:solidFill>
                  <a:latin typeface="Arial"/>
                  <a:ea typeface="Arial"/>
                  <a:cs typeface="Arial"/>
                  <a:sym typeface="Arial"/>
                </a:endParaRPr>
              </a:p>
            </p:txBody>
          </p:sp>
          <p:sp>
            <p:nvSpPr>
              <p:cNvPr id="1195" name="Google Shape;1195;p6"/>
              <p:cNvSpPr/>
              <p:nvPr/>
            </p:nvSpPr>
            <p:spPr>
              <a:xfrm>
                <a:off x="2109" y="4065"/>
                <a:ext cx="1585"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behind PSG.Fake Belly Sweep Pass. </a:t>
                </a:r>
                <a:endParaRPr b="0" i="0" sz="1800" u="none" cap="none" strike="noStrike">
                  <a:solidFill>
                    <a:schemeClr val="dk1"/>
                  </a:solidFill>
                  <a:latin typeface="Arial"/>
                  <a:ea typeface="Arial"/>
                  <a:cs typeface="Arial"/>
                  <a:sym typeface="Arial"/>
                </a:endParaRPr>
              </a:p>
            </p:txBody>
          </p:sp>
          <p:sp>
            <p:nvSpPr>
              <p:cNvPr id="1196" name="Google Shape;1196;p6"/>
              <p:cNvSpPr/>
              <p:nvPr/>
            </p:nvSpPr>
            <p:spPr>
              <a:xfrm>
                <a:off x="2109" y="4278"/>
                <a:ext cx="200"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RH</a:t>
                </a:r>
                <a:endParaRPr b="0" i="0" sz="1800" u="none" cap="none" strike="noStrike">
                  <a:solidFill>
                    <a:schemeClr val="dk1"/>
                  </a:solidFill>
                  <a:latin typeface="Arial"/>
                  <a:ea typeface="Arial"/>
                  <a:cs typeface="Arial"/>
                  <a:sym typeface="Arial"/>
                </a:endParaRPr>
              </a:p>
            </p:txBody>
          </p:sp>
          <p:sp>
            <p:nvSpPr>
              <p:cNvPr id="1197" name="Google Shape;1197;p6"/>
              <p:cNvSpPr/>
              <p:nvPr/>
            </p:nvSpPr>
            <p:spPr>
              <a:xfrm>
                <a:off x="2244" y="4278"/>
                <a:ext cx="990"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:Wall of 1st LB inside.</a:t>
                </a:r>
                <a:endParaRPr b="0" i="0" sz="1800" u="none" cap="none" strike="noStrike">
                  <a:solidFill>
                    <a:schemeClr val="dk1"/>
                  </a:solidFill>
                  <a:latin typeface="Arial"/>
                  <a:ea typeface="Arial"/>
                  <a:cs typeface="Arial"/>
                  <a:sym typeface="Arial"/>
                </a:endParaRPr>
              </a:p>
            </p:txBody>
          </p:sp>
          <p:sp>
            <p:nvSpPr>
              <p:cNvPr id="1198" name="Google Shape;1198;p6"/>
              <p:cNvSpPr/>
              <p:nvPr/>
            </p:nvSpPr>
            <p:spPr>
              <a:xfrm>
                <a:off x="2109" y="4490"/>
                <a:ext cx="194"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LH</a:t>
                </a:r>
                <a:endParaRPr b="0" i="0" sz="1800" u="none" cap="none" strike="noStrike">
                  <a:solidFill>
                    <a:schemeClr val="dk1"/>
                  </a:solidFill>
                  <a:latin typeface="Arial"/>
                  <a:ea typeface="Arial"/>
                  <a:cs typeface="Arial"/>
                  <a:sym typeface="Arial"/>
                </a:endParaRPr>
              </a:p>
            </p:txBody>
          </p:sp>
          <p:sp>
            <p:nvSpPr>
              <p:cNvPr id="1199" name="Google Shape;1199;p6"/>
              <p:cNvSpPr/>
              <p:nvPr/>
            </p:nvSpPr>
            <p:spPr>
              <a:xfrm>
                <a:off x="2233" y="4490"/>
                <a:ext cx="2247"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:Ball carrier. Aim 1 ft. behind FB. Take outside HO. </a:t>
                </a:r>
                <a:endParaRPr b="0" i="0" sz="1800" u="none" cap="none" strike="noStrike">
                  <a:solidFill>
                    <a:schemeClr val="dk1"/>
                  </a:solidFill>
                  <a:latin typeface="Arial"/>
                  <a:ea typeface="Arial"/>
                  <a:cs typeface="Arial"/>
                  <a:sym typeface="Arial"/>
                </a:endParaRPr>
              </a:p>
            </p:txBody>
          </p:sp>
          <p:sp>
            <p:nvSpPr>
              <p:cNvPr id="1200" name="Google Shape;1200;p6"/>
              <p:cNvSpPr/>
              <p:nvPr/>
            </p:nvSpPr>
            <p:spPr>
              <a:xfrm>
                <a:off x="2109" y="4597"/>
                <a:ext cx="666"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Follow guards.</a:t>
                </a:r>
                <a:endParaRPr b="0" i="0" sz="1800" u="none" cap="none" strike="noStrike">
                  <a:solidFill>
                    <a:schemeClr val="dk1"/>
                  </a:solidFill>
                  <a:latin typeface="Arial"/>
                  <a:ea typeface="Arial"/>
                  <a:cs typeface="Arial"/>
                  <a:sym typeface="Arial"/>
                </a:endParaRPr>
              </a:p>
            </p:txBody>
          </p:sp>
          <p:sp>
            <p:nvSpPr>
              <p:cNvPr id="1201" name="Google Shape;1201;p6"/>
              <p:cNvSpPr/>
              <p:nvPr/>
            </p:nvSpPr>
            <p:spPr>
              <a:xfrm>
                <a:off x="2109" y="4809"/>
                <a:ext cx="177"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FB</a:t>
                </a:r>
                <a:endParaRPr b="0" i="0" sz="1800" u="none" cap="none" strike="noStrike">
                  <a:solidFill>
                    <a:schemeClr val="dk1"/>
                  </a:solidFill>
                  <a:latin typeface="Arial"/>
                  <a:ea typeface="Arial"/>
                  <a:cs typeface="Arial"/>
                  <a:sym typeface="Arial"/>
                </a:endParaRPr>
              </a:p>
            </p:txBody>
          </p:sp>
          <p:sp>
            <p:nvSpPr>
              <p:cNvPr id="1202" name="Google Shape;1202;p6"/>
              <p:cNvSpPr/>
              <p:nvPr/>
            </p:nvSpPr>
            <p:spPr>
              <a:xfrm>
                <a:off x="2221" y="4809"/>
                <a:ext cx="1832"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:Quick Belly path. Wind back fill for BSG.</a:t>
                </a:r>
                <a:endParaRPr b="0" i="0" sz="1800" u="none" cap="none" strike="noStrike">
                  <a:solidFill>
                    <a:schemeClr val="dk1"/>
                  </a:solidFill>
                  <a:latin typeface="Arial"/>
                  <a:ea typeface="Arial"/>
                  <a:cs typeface="Arial"/>
                  <a:sym typeface="Arial"/>
                </a:endParaRPr>
              </a:p>
            </p:txBody>
          </p:sp>
          <p:sp>
            <p:nvSpPr>
              <p:cNvPr id="1203" name="Google Shape;1203;p6"/>
              <p:cNvSpPr/>
              <p:nvPr/>
            </p:nvSpPr>
            <p:spPr>
              <a:xfrm>
                <a:off x="2109" y="5022"/>
                <a:ext cx="771"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TECHNIQUES:</a:t>
                </a:r>
                <a:endParaRPr b="0" i="0" sz="1800" u="none" cap="none" strike="noStrike">
                  <a:solidFill>
                    <a:schemeClr val="dk1"/>
                  </a:solidFill>
                  <a:latin typeface="Arial"/>
                  <a:ea typeface="Arial"/>
                  <a:cs typeface="Arial"/>
                  <a:sym typeface="Arial"/>
                </a:endParaRPr>
              </a:p>
            </p:txBody>
          </p:sp>
          <p:sp>
            <p:nvSpPr>
              <p:cNvPr id="1204" name="Google Shape;1204;p6"/>
              <p:cNvSpPr/>
              <p:nvPr/>
            </p:nvSpPr>
            <p:spPr>
              <a:xfrm>
                <a:off x="1649" y="28"/>
                <a:ext cx="426"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PLAY</a:t>
                </a:r>
                <a:endParaRPr b="0" i="0" sz="1800" u="none" cap="none" strike="noStrike">
                  <a:solidFill>
                    <a:schemeClr val="dk1"/>
                  </a:solidFill>
                  <a:latin typeface="Arial"/>
                  <a:ea typeface="Arial"/>
                  <a:cs typeface="Arial"/>
                  <a:sym typeface="Arial"/>
                </a:endParaRPr>
              </a:p>
            </p:txBody>
          </p:sp>
          <p:sp>
            <p:nvSpPr>
              <p:cNvPr id="1205" name="Google Shape;1205;p6"/>
              <p:cNvSpPr/>
              <p:nvPr/>
            </p:nvSpPr>
            <p:spPr>
              <a:xfrm>
                <a:off x="1935" y="28"/>
                <a:ext cx="1357" cy="18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RED 28 Belly Sweep</a:t>
                </a:r>
                <a:endParaRPr b="0" i="0" sz="1800" u="none" cap="none" strike="noStrike">
                  <a:solidFill>
                    <a:schemeClr val="dk1"/>
                  </a:solidFill>
                  <a:latin typeface="Arial"/>
                  <a:ea typeface="Arial"/>
                  <a:cs typeface="Arial"/>
                  <a:sym typeface="Arial"/>
                </a:endParaRPr>
              </a:p>
            </p:txBody>
          </p:sp>
          <p:sp>
            <p:nvSpPr>
              <p:cNvPr id="1206" name="Google Shape;1206;p6"/>
              <p:cNvSpPr/>
              <p:nvPr/>
            </p:nvSpPr>
            <p:spPr>
              <a:xfrm>
                <a:off x="2929" y="932"/>
                <a:ext cx="432" cy="448"/>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7" name="Google Shape;1207;p6"/>
              <p:cNvSpPr/>
              <p:nvPr/>
            </p:nvSpPr>
            <p:spPr>
              <a:xfrm>
                <a:off x="2922" y="894"/>
                <a:ext cx="7" cy="76"/>
              </a:xfrm>
              <a:custGeom>
                <a:rect b="b" l="l" r="r" t="t"/>
                <a:pathLst>
                  <a:path extrusionOk="0" h="205" w="18">
                    <a:moveTo>
                      <a:pt x="0" y="0"/>
                    </a:moveTo>
                    <a:lnTo>
                      <a:pt x="18" y="0"/>
                    </a:lnTo>
                    <a:lnTo>
                      <a:pt x="18"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08" name="Google Shape;1208;p6"/>
              <p:cNvCxnSpPr/>
              <p:nvPr/>
            </p:nvCxnSpPr>
            <p:spPr>
              <a:xfrm>
                <a:off x="2922" y="970"/>
                <a:ext cx="7" cy="0"/>
              </a:xfrm>
              <a:prstGeom prst="straightConnector1">
                <a:avLst/>
              </a:prstGeom>
              <a:noFill/>
              <a:ln cap="flat" cmpd="sng" w="9525">
                <a:solidFill>
                  <a:srgbClr val="000000"/>
                </a:solidFill>
                <a:prstDash val="solid"/>
                <a:round/>
                <a:headEnd len="med" w="med" type="none"/>
                <a:tailEnd len="med" w="med" type="none"/>
              </a:ln>
            </p:spPr>
          </p:cxnSp>
          <p:cxnSp>
            <p:nvCxnSpPr>
              <p:cNvPr id="1209" name="Google Shape;1209;p6"/>
              <p:cNvCxnSpPr/>
              <p:nvPr/>
            </p:nvCxnSpPr>
            <p:spPr>
              <a:xfrm rot="10800000">
                <a:off x="2429" y="925"/>
                <a:ext cx="329" cy="120"/>
              </a:xfrm>
              <a:prstGeom prst="straightConnector1">
                <a:avLst/>
              </a:prstGeom>
              <a:noFill/>
              <a:ln cap="flat" cmpd="sng" w="9525">
                <a:solidFill>
                  <a:srgbClr val="000000"/>
                </a:solidFill>
                <a:prstDash val="solid"/>
                <a:round/>
                <a:headEnd len="med" w="med" type="none"/>
                <a:tailEnd len="med" w="med" type="none"/>
              </a:ln>
            </p:spPr>
          </p:cxnSp>
          <p:sp>
            <p:nvSpPr>
              <p:cNvPr id="1210" name="Google Shape;1210;p6"/>
              <p:cNvSpPr/>
              <p:nvPr/>
            </p:nvSpPr>
            <p:spPr>
              <a:xfrm>
                <a:off x="2409" y="887"/>
                <a:ext cx="33" cy="74"/>
              </a:xfrm>
              <a:custGeom>
                <a:rect b="b" l="l" r="r" t="t"/>
                <a:pathLst>
                  <a:path extrusionOk="0" h="198" w="90">
                    <a:moveTo>
                      <a:pt x="71" y="0"/>
                    </a:moveTo>
                    <a:lnTo>
                      <a:pt x="90" y="6"/>
                    </a:lnTo>
                    <a:lnTo>
                      <a:pt x="19" y="198"/>
                    </a:lnTo>
                    <a:lnTo>
                      <a:pt x="0" y="192"/>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11" name="Google Shape;1211;p6"/>
              <p:cNvCxnSpPr/>
              <p:nvPr/>
            </p:nvCxnSpPr>
            <p:spPr>
              <a:xfrm>
                <a:off x="2409" y="959"/>
                <a:ext cx="7" cy="2"/>
              </a:xfrm>
              <a:prstGeom prst="straightConnector1">
                <a:avLst/>
              </a:prstGeom>
              <a:noFill/>
              <a:ln cap="flat" cmpd="sng" w="9525">
                <a:solidFill>
                  <a:srgbClr val="000000"/>
                </a:solidFill>
                <a:prstDash val="solid"/>
                <a:round/>
                <a:headEnd len="med" w="med" type="none"/>
                <a:tailEnd len="med" w="med" type="none"/>
              </a:ln>
            </p:spPr>
          </p:cxnSp>
          <p:cxnSp>
            <p:nvCxnSpPr>
              <p:cNvPr id="1212" name="Google Shape;1212;p6"/>
              <p:cNvCxnSpPr/>
              <p:nvPr/>
            </p:nvCxnSpPr>
            <p:spPr>
              <a:xfrm rot="10800000">
                <a:off x="2787" y="1060"/>
                <a:ext cx="253" cy="148"/>
              </a:xfrm>
              <a:prstGeom prst="straightConnector1">
                <a:avLst/>
              </a:prstGeom>
              <a:noFill/>
              <a:ln cap="flat" cmpd="sng" w="9525">
                <a:solidFill>
                  <a:srgbClr val="000000"/>
                </a:solidFill>
                <a:prstDash val="solid"/>
                <a:round/>
                <a:headEnd len="med" w="med" type="none"/>
                <a:tailEnd len="med" w="med" type="none"/>
              </a:ln>
            </p:spPr>
          </p:cxnSp>
          <p:sp>
            <p:nvSpPr>
              <p:cNvPr id="1213" name="Google Shape;1213;p6"/>
              <p:cNvSpPr/>
              <p:nvPr/>
            </p:nvSpPr>
            <p:spPr>
              <a:xfrm>
                <a:off x="2761" y="1022"/>
                <a:ext cx="45" cy="71"/>
              </a:xfrm>
              <a:custGeom>
                <a:rect b="b" l="l" r="r" t="t"/>
                <a:pathLst>
                  <a:path extrusionOk="0" h="190" w="121">
                    <a:moveTo>
                      <a:pt x="104" y="0"/>
                    </a:moveTo>
                    <a:lnTo>
                      <a:pt x="121" y="11"/>
                    </a:lnTo>
                    <a:lnTo>
                      <a:pt x="17" y="190"/>
                    </a:lnTo>
                    <a:lnTo>
                      <a:pt x="0" y="18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14" name="Google Shape;1214;p6"/>
              <p:cNvCxnSpPr/>
              <p:nvPr/>
            </p:nvCxnSpPr>
            <p:spPr>
              <a:xfrm>
                <a:off x="2761" y="1089"/>
                <a:ext cx="7" cy="4"/>
              </a:xfrm>
              <a:prstGeom prst="straightConnector1">
                <a:avLst/>
              </a:prstGeom>
              <a:noFill/>
              <a:ln cap="flat" cmpd="sng" w="9525">
                <a:solidFill>
                  <a:srgbClr val="000000"/>
                </a:solidFill>
                <a:prstDash val="solid"/>
                <a:round/>
                <a:headEnd len="med" w="med" type="none"/>
                <a:tailEnd len="med" w="med" type="none"/>
              </a:ln>
            </p:spPr>
          </p:cxnSp>
          <p:sp>
            <p:nvSpPr>
              <p:cNvPr id="1215" name="Google Shape;1215;p6"/>
              <p:cNvSpPr/>
              <p:nvPr/>
            </p:nvSpPr>
            <p:spPr>
              <a:xfrm>
                <a:off x="948" y="539"/>
                <a:ext cx="1290" cy="675"/>
              </a:xfrm>
              <a:custGeom>
                <a:rect b="b" l="l" r="r" t="t"/>
                <a:pathLst>
                  <a:path extrusionOk="0" h="1807" w="3459">
                    <a:moveTo>
                      <a:pt x="0" y="1807"/>
                    </a:moveTo>
                    <a:lnTo>
                      <a:pt x="3316" y="507"/>
                    </a:lnTo>
                    <a:lnTo>
                      <a:pt x="3459" y="83"/>
                    </a:lnTo>
                    <a:lnTo>
                      <a:pt x="333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6" name="Google Shape;1216;p6"/>
              <p:cNvSpPr/>
              <p:nvPr/>
            </p:nvSpPr>
            <p:spPr>
              <a:xfrm>
                <a:off x="2163" y="503"/>
                <a:ext cx="49" cy="68"/>
              </a:xfrm>
              <a:custGeom>
                <a:rect b="b" l="l" r="r" t="t"/>
                <a:pathLst>
                  <a:path extrusionOk="0" h="182" w="130">
                    <a:moveTo>
                      <a:pt x="113" y="0"/>
                    </a:moveTo>
                    <a:lnTo>
                      <a:pt x="130" y="11"/>
                    </a:lnTo>
                    <a:lnTo>
                      <a:pt x="17" y="182"/>
                    </a:lnTo>
                    <a:lnTo>
                      <a:pt x="0" y="172"/>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17" name="Google Shape;1217;p6"/>
              <p:cNvCxnSpPr/>
              <p:nvPr/>
            </p:nvCxnSpPr>
            <p:spPr>
              <a:xfrm>
                <a:off x="2163" y="567"/>
                <a:ext cx="7" cy="4"/>
              </a:xfrm>
              <a:prstGeom prst="straightConnector1">
                <a:avLst/>
              </a:prstGeom>
              <a:noFill/>
              <a:ln cap="flat" cmpd="sng" w="9525">
                <a:solidFill>
                  <a:srgbClr val="000000"/>
                </a:solidFill>
                <a:prstDash val="solid"/>
                <a:round/>
                <a:headEnd len="med" w="med" type="none"/>
                <a:tailEnd len="med" w="med" type="none"/>
              </a:ln>
            </p:spPr>
          </p:cxnSp>
          <p:sp>
            <p:nvSpPr>
              <p:cNvPr id="1218" name="Google Shape;1218;p6"/>
              <p:cNvSpPr/>
              <p:nvPr/>
            </p:nvSpPr>
            <p:spPr>
              <a:xfrm>
                <a:off x="2033" y="1303"/>
                <a:ext cx="47" cy="47"/>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9" name="Google Shape;1219;p6"/>
              <p:cNvSpPr/>
              <p:nvPr/>
            </p:nvSpPr>
            <p:spPr>
              <a:xfrm>
                <a:off x="2080" y="1350"/>
                <a:ext cx="965" cy="11"/>
              </a:xfrm>
              <a:custGeom>
                <a:rect b="b" l="l" r="r" t="t"/>
                <a:pathLst>
                  <a:path extrusionOk="0" fill="none" h="21600" w="21600">
                    <a:moveTo>
                      <a:pt x="21578" y="21599"/>
                    </a:moveTo>
                    <a:cubicBezTo>
                      <a:pt x="9657" y="21587"/>
                      <a:pt x="0" y="11920"/>
                      <a:pt x="0" y="0"/>
                    </a:cubicBezTo>
                  </a:path>
                  <a:path extrusionOk="0" h="21600" w="21600">
                    <a:moveTo>
                      <a:pt x="21578" y="21599"/>
                    </a:moveTo>
                    <a:cubicBezTo>
                      <a:pt x="9657" y="21587"/>
                      <a:pt x="0" y="11920"/>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0" name="Google Shape;1220;p6"/>
              <p:cNvSpPr/>
              <p:nvPr/>
            </p:nvSpPr>
            <p:spPr>
              <a:xfrm>
                <a:off x="3044" y="950"/>
                <a:ext cx="343" cy="411"/>
              </a:xfrm>
              <a:custGeom>
                <a:rect b="b" l="l" r="r" t="t"/>
                <a:pathLst>
                  <a:path extrusionOk="0" fill="none" h="21600" w="21663">
                    <a:moveTo>
                      <a:pt x="21663" y="0"/>
                    </a:moveTo>
                    <a:cubicBezTo>
                      <a:pt x="21663" y="11929"/>
                      <a:pt x="11992" y="21600"/>
                      <a:pt x="63" y="21600"/>
                    </a:cubicBezTo>
                    <a:cubicBezTo>
                      <a:pt x="42" y="21600"/>
                      <a:pt x="21" y="21599"/>
                      <a:pt x="0" y="21599"/>
                    </a:cubicBezTo>
                  </a:path>
                  <a:path extrusionOk="0" h="21600" w="21663">
                    <a:moveTo>
                      <a:pt x="21663" y="0"/>
                    </a:moveTo>
                    <a:cubicBezTo>
                      <a:pt x="21663" y="11929"/>
                      <a:pt x="11992" y="21600"/>
                      <a:pt x="63" y="21600"/>
                    </a:cubicBezTo>
                    <a:cubicBezTo>
                      <a:pt x="42" y="21600"/>
                      <a:pt x="21" y="21599"/>
                      <a:pt x="0" y="21599"/>
                    </a:cubicBezTo>
                    <a:lnTo>
                      <a:pt x="63"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1" name="Google Shape;1221;p6"/>
              <p:cNvSpPr/>
              <p:nvPr/>
            </p:nvSpPr>
            <p:spPr>
              <a:xfrm>
                <a:off x="3349" y="943"/>
                <a:ext cx="76"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22" name="Google Shape;1222;p6"/>
              <p:cNvCxnSpPr/>
              <p:nvPr/>
            </p:nvCxnSpPr>
            <p:spPr>
              <a:xfrm>
                <a:off x="3349" y="943"/>
                <a:ext cx="0" cy="7"/>
              </a:xfrm>
              <a:prstGeom prst="straightConnector1">
                <a:avLst/>
              </a:prstGeom>
              <a:noFill/>
              <a:ln cap="flat" cmpd="sng" w="9525">
                <a:solidFill>
                  <a:srgbClr val="000000"/>
                </a:solidFill>
                <a:prstDash val="solid"/>
                <a:round/>
                <a:headEnd len="med" w="med" type="none"/>
                <a:tailEnd len="med" w="med" type="none"/>
              </a:ln>
            </p:spPr>
          </p:cxnSp>
          <p:sp>
            <p:nvSpPr>
              <p:cNvPr id="1223" name="Google Shape;1223;p6"/>
              <p:cNvSpPr/>
              <p:nvPr/>
            </p:nvSpPr>
            <p:spPr>
              <a:xfrm>
                <a:off x="2549" y="1308"/>
                <a:ext cx="49" cy="42"/>
              </a:xfrm>
              <a:custGeom>
                <a:rect b="b" l="l" r="r" t="t"/>
                <a:pathLst>
                  <a:path extrusionOk="0" fill="none" h="21600" w="22055">
                    <a:moveTo>
                      <a:pt x="-1" y="4"/>
                    </a:moveTo>
                    <a:cubicBezTo>
                      <a:pt x="151" y="1"/>
                      <a:pt x="303" y="-1"/>
                      <a:pt x="455" y="0"/>
                    </a:cubicBezTo>
                    <a:cubicBezTo>
                      <a:pt x="12384" y="0"/>
                      <a:pt x="22055" y="9670"/>
                      <a:pt x="22055" y="21600"/>
                    </a:cubicBezTo>
                  </a:path>
                  <a:path extrusionOk="0" h="21600" w="22055">
                    <a:moveTo>
                      <a:pt x="-1" y="4"/>
                    </a:moveTo>
                    <a:cubicBezTo>
                      <a:pt x="151" y="1"/>
                      <a:pt x="303" y="-1"/>
                      <a:pt x="455" y="0"/>
                    </a:cubicBezTo>
                    <a:cubicBezTo>
                      <a:pt x="12384" y="0"/>
                      <a:pt x="22055" y="9670"/>
                      <a:pt x="22055" y="21600"/>
                    </a:cubicBezTo>
                    <a:lnTo>
                      <a:pt x="455"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4" name="Google Shape;1224;p6"/>
              <p:cNvSpPr/>
              <p:nvPr/>
            </p:nvSpPr>
            <p:spPr>
              <a:xfrm>
                <a:off x="2597" y="1182"/>
                <a:ext cx="606" cy="168"/>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5" name="Google Shape;1225;p6"/>
              <p:cNvSpPr/>
              <p:nvPr/>
            </p:nvSpPr>
            <p:spPr>
              <a:xfrm>
                <a:off x="3203" y="1061"/>
                <a:ext cx="26" cy="121"/>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6" name="Google Shape;1226;p6"/>
              <p:cNvSpPr/>
              <p:nvPr/>
            </p:nvSpPr>
            <p:spPr>
              <a:xfrm>
                <a:off x="3155" y="1040"/>
                <a:ext cx="74" cy="21"/>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7" name="Google Shape;1227;p6"/>
              <p:cNvSpPr/>
              <p:nvPr/>
            </p:nvSpPr>
            <p:spPr>
              <a:xfrm>
                <a:off x="3138" y="1001"/>
                <a:ext cx="27" cy="76"/>
              </a:xfrm>
              <a:custGeom>
                <a:rect b="b" l="l" r="r" t="t"/>
                <a:pathLst>
                  <a:path extrusionOk="0" h="205" w="74">
                    <a:moveTo>
                      <a:pt x="55" y="0"/>
                    </a:moveTo>
                    <a:lnTo>
                      <a:pt x="74" y="4"/>
                    </a:lnTo>
                    <a:lnTo>
                      <a:pt x="19" y="205"/>
                    </a:lnTo>
                    <a:lnTo>
                      <a:pt x="0" y="20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28" name="Google Shape;1228;p6"/>
              <p:cNvCxnSpPr/>
              <p:nvPr/>
            </p:nvCxnSpPr>
            <p:spPr>
              <a:xfrm>
                <a:off x="3138" y="1076"/>
                <a:ext cx="7" cy="1"/>
              </a:xfrm>
              <a:prstGeom prst="straightConnector1">
                <a:avLst/>
              </a:prstGeom>
              <a:noFill/>
              <a:ln cap="flat" cmpd="sng" w="9525">
                <a:solidFill>
                  <a:srgbClr val="000000"/>
                </a:solidFill>
                <a:prstDash val="solid"/>
                <a:round/>
                <a:headEnd len="med" w="med" type="none"/>
                <a:tailEnd len="med" w="med" type="none"/>
              </a:ln>
            </p:spPr>
          </p:cxnSp>
          <p:sp>
            <p:nvSpPr>
              <p:cNvPr id="1229" name="Google Shape;1229;p6"/>
              <p:cNvSpPr/>
              <p:nvPr/>
            </p:nvSpPr>
            <p:spPr>
              <a:xfrm>
                <a:off x="1743" y="1092"/>
                <a:ext cx="163" cy="111"/>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0" name="Google Shape;1230;p6"/>
              <p:cNvSpPr/>
              <p:nvPr/>
            </p:nvSpPr>
            <p:spPr>
              <a:xfrm>
                <a:off x="1800" y="1035"/>
                <a:ext cx="107" cy="57"/>
              </a:xfrm>
              <a:custGeom>
                <a:rect b="b" l="l" r="r" t="t"/>
                <a:pathLst>
                  <a:path extrusionOk="0" fill="none" h="21600" w="21805">
                    <a:moveTo>
                      <a:pt x="-1" y="0"/>
                    </a:moveTo>
                    <a:cubicBezTo>
                      <a:pt x="68" y="0"/>
                      <a:pt x="136" y="-1"/>
                      <a:pt x="205" y="0"/>
                    </a:cubicBezTo>
                    <a:cubicBezTo>
                      <a:pt x="12134" y="0"/>
                      <a:pt x="21805" y="9670"/>
                      <a:pt x="21805" y="21600"/>
                    </a:cubicBezTo>
                  </a:path>
                  <a:path extrusionOk="0" h="21600" w="21805">
                    <a:moveTo>
                      <a:pt x="-1" y="0"/>
                    </a:moveTo>
                    <a:cubicBezTo>
                      <a:pt x="68" y="0"/>
                      <a:pt x="136" y="-1"/>
                      <a:pt x="205" y="0"/>
                    </a:cubicBezTo>
                    <a:cubicBezTo>
                      <a:pt x="12134" y="0"/>
                      <a:pt x="21805" y="9670"/>
                      <a:pt x="21805" y="21600"/>
                    </a:cubicBezTo>
                    <a:lnTo>
                      <a:pt x="205"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1" name="Google Shape;1231;p6"/>
              <p:cNvSpPr/>
              <p:nvPr/>
            </p:nvSpPr>
            <p:spPr>
              <a:xfrm>
                <a:off x="1775" y="998"/>
                <a:ext cx="44" cy="70"/>
              </a:xfrm>
              <a:custGeom>
                <a:rect b="b" l="l" r="r" t="t"/>
                <a:pathLst>
                  <a:path extrusionOk="0" h="189" w="117">
                    <a:moveTo>
                      <a:pt x="101" y="0"/>
                    </a:moveTo>
                    <a:lnTo>
                      <a:pt x="117" y="9"/>
                    </a:lnTo>
                    <a:lnTo>
                      <a:pt x="17" y="189"/>
                    </a:lnTo>
                    <a:lnTo>
                      <a:pt x="0" y="18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32" name="Google Shape;1232;p6"/>
              <p:cNvCxnSpPr/>
              <p:nvPr/>
            </p:nvCxnSpPr>
            <p:spPr>
              <a:xfrm>
                <a:off x="1775" y="1065"/>
                <a:ext cx="7" cy="3"/>
              </a:xfrm>
              <a:prstGeom prst="straightConnector1">
                <a:avLst/>
              </a:prstGeom>
              <a:noFill/>
              <a:ln cap="flat" cmpd="sng" w="9525">
                <a:solidFill>
                  <a:srgbClr val="000000"/>
                </a:solidFill>
                <a:prstDash val="solid"/>
                <a:round/>
                <a:headEnd len="med" w="med" type="none"/>
                <a:tailEnd len="med" w="med" type="none"/>
              </a:ln>
            </p:spPr>
          </p:cxnSp>
          <p:sp>
            <p:nvSpPr>
              <p:cNvPr id="1233" name="Google Shape;1233;p6"/>
              <p:cNvSpPr/>
              <p:nvPr/>
            </p:nvSpPr>
            <p:spPr>
              <a:xfrm>
                <a:off x="2170" y="1066"/>
                <a:ext cx="168" cy="142"/>
              </a:xfrm>
              <a:custGeom>
                <a:rect b="b" l="l" r="r" t="t"/>
                <a:pathLst>
                  <a:path extrusionOk="0" h="381" w="451">
                    <a:moveTo>
                      <a:pt x="382" y="381"/>
                    </a:moveTo>
                    <a:lnTo>
                      <a:pt x="451" y="17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4" name="Google Shape;1234;p6"/>
              <p:cNvSpPr/>
              <p:nvPr/>
            </p:nvSpPr>
            <p:spPr>
              <a:xfrm>
                <a:off x="2149" y="1028"/>
                <a:ext cx="34" cy="74"/>
              </a:xfrm>
              <a:custGeom>
                <a:rect b="b" l="l" r="r" t="t"/>
                <a:pathLst>
                  <a:path extrusionOk="0" h="199" w="90">
                    <a:moveTo>
                      <a:pt x="71" y="0"/>
                    </a:moveTo>
                    <a:lnTo>
                      <a:pt x="90" y="6"/>
                    </a:lnTo>
                    <a:lnTo>
                      <a:pt x="19" y="199"/>
                    </a:lnTo>
                    <a:lnTo>
                      <a:pt x="0" y="192"/>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35" name="Google Shape;1235;p6"/>
              <p:cNvCxnSpPr/>
              <p:nvPr/>
            </p:nvCxnSpPr>
            <p:spPr>
              <a:xfrm>
                <a:off x="2149" y="1100"/>
                <a:ext cx="7" cy="2"/>
              </a:xfrm>
              <a:prstGeom prst="straightConnector1">
                <a:avLst/>
              </a:prstGeom>
              <a:noFill/>
              <a:ln cap="flat" cmpd="sng" w="9525">
                <a:solidFill>
                  <a:srgbClr val="000000"/>
                </a:solidFill>
                <a:prstDash val="solid"/>
                <a:round/>
                <a:headEnd len="med" w="med" type="none"/>
                <a:tailEnd len="med" w="med" type="none"/>
              </a:ln>
            </p:spPr>
          </p:cxnSp>
          <p:cxnSp>
            <p:nvCxnSpPr>
              <p:cNvPr id="1236" name="Google Shape;1236;p6"/>
              <p:cNvCxnSpPr/>
              <p:nvPr/>
            </p:nvCxnSpPr>
            <p:spPr>
              <a:xfrm rot="10800000">
                <a:off x="2691" y="1092"/>
                <a:ext cx="116" cy="111"/>
              </a:xfrm>
              <a:prstGeom prst="straightConnector1">
                <a:avLst/>
              </a:prstGeom>
              <a:noFill/>
              <a:ln cap="flat" cmpd="sng" w="9525">
                <a:solidFill>
                  <a:srgbClr val="000000"/>
                </a:solidFill>
                <a:prstDash val="solid"/>
                <a:round/>
                <a:headEnd len="med" w="med" type="none"/>
                <a:tailEnd len="med" w="med" type="none"/>
              </a:ln>
            </p:spPr>
          </p:cxnSp>
          <p:sp>
            <p:nvSpPr>
              <p:cNvPr id="1237" name="Google Shape;1237;p6"/>
              <p:cNvSpPr/>
              <p:nvPr/>
            </p:nvSpPr>
            <p:spPr>
              <a:xfrm>
                <a:off x="2659" y="1060"/>
                <a:ext cx="59" cy="60"/>
              </a:xfrm>
              <a:custGeom>
                <a:rect b="b" l="l" r="r" t="t"/>
                <a:pathLst>
                  <a:path extrusionOk="0" h="163" w="157">
                    <a:moveTo>
                      <a:pt x="142" y="0"/>
                    </a:moveTo>
                    <a:lnTo>
                      <a:pt x="157" y="12"/>
                    </a:lnTo>
                    <a:lnTo>
                      <a:pt x="15" y="163"/>
                    </a:lnTo>
                    <a:lnTo>
                      <a:pt x="0" y="15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38" name="Google Shape;1238;p6"/>
              <p:cNvCxnSpPr/>
              <p:nvPr/>
            </p:nvCxnSpPr>
            <p:spPr>
              <a:xfrm>
                <a:off x="2659" y="1115"/>
                <a:ext cx="6" cy="5"/>
              </a:xfrm>
              <a:prstGeom prst="straightConnector1">
                <a:avLst/>
              </a:prstGeom>
              <a:noFill/>
              <a:ln cap="flat" cmpd="sng" w="9525">
                <a:solidFill>
                  <a:srgbClr val="000000"/>
                </a:solidFill>
                <a:prstDash val="solid"/>
                <a:round/>
                <a:headEnd len="med" w="med" type="none"/>
                <a:tailEnd len="med" w="med" type="none"/>
              </a:ln>
            </p:spPr>
          </p:cxnSp>
          <p:cxnSp>
            <p:nvCxnSpPr>
              <p:cNvPr id="1239" name="Google Shape;1239;p6"/>
              <p:cNvCxnSpPr/>
              <p:nvPr/>
            </p:nvCxnSpPr>
            <p:spPr>
              <a:xfrm rot="10800000">
                <a:off x="1633" y="2766"/>
                <a:ext cx="44" cy="51"/>
              </a:xfrm>
              <a:prstGeom prst="straightConnector1">
                <a:avLst/>
              </a:prstGeom>
              <a:noFill/>
              <a:ln cap="flat" cmpd="sng" w="9525">
                <a:solidFill>
                  <a:srgbClr val="000000"/>
                </a:solidFill>
                <a:prstDash val="solid"/>
                <a:round/>
                <a:headEnd len="med" w="med" type="none"/>
                <a:tailEnd len="med" w="med" type="none"/>
              </a:ln>
            </p:spPr>
          </p:cxnSp>
          <p:sp>
            <p:nvSpPr>
              <p:cNvPr id="1240" name="Google Shape;1240;p6"/>
              <p:cNvSpPr/>
              <p:nvPr/>
            </p:nvSpPr>
            <p:spPr>
              <a:xfrm>
                <a:off x="1599" y="2736"/>
                <a:ext cx="63" cy="55"/>
              </a:xfrm>
              <a:custGeom>
                <a:rect b="b" l="l" r="r" t="t"/>
                <a:pathLst>
                  <a:path extrusionOk="0" h="148" w="167">
                    <a:moveTo>
                      <a:pt x="155" y="0"/>
                    </a:moveTo>
                    <a:lnTo>
                      <a:pt x="167" y="15"/>
                    </a:lnTo>
                    <a:lnTo>
                      <a:pt x="12" y="148"/>
                    </a:lnTo>
                    <a:lnTo>
                      <a:pt x="0" y="134"/>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41" name="Google Shape;1241;p6"/>
              <p:cNvCxnSpPr/>
              <p:nvPr/>
            </p:nvCxnSpPr>
            <p:spPr>
              <a:xfrm>
                <a:off x="1599" y="2786"/>
                <a:ext cx="5" cy="5"/>
              </a:xfrm>
              <a:prstGeom prst="straightConnector1">
                <a:avLst/>
              </a:prstGeom>
              <a:noFill/>
              <a:ln cap="flat" cmpd="sng" w="9525">
                <a:solidFill>
                  <a:srgbClr val="000000"/>
                </a:solidFill>
                <a:prstDash val="solid"/>
                <a:round/>
                <a:headEnd len="med" w="med" type="none"/>
                <a:tailEnd len="med" w="med" type="none"/>
              </a:ln>
            </p:spPr>
          </p:cxnSp>
          <p:cxnSp>
            <p:nvCxnSpPr>
              <p:cNvPr id="1242" name="Google Shape;1242;p6"/>
              <p:cNvCxnSpPr/>
              <p:nvPr/>
            </p:nvCxnSpPr>
            <p:spPr>
              <a:xfrm rot="10800000">
                <a:off x="1415" y="2755"/>
                <a:ext cx="100" cy="62"/>
              </a:xfrm>
              <a:prstGeom prst="straightConnector1">
                <a:avLst/>
              </a:prstGeom>
              <a:noFill/>
              <a:ln cap="flat" cmpd="sng" w="9525">
                <a:solidFill>
                  <a:srgbClr val="000000"/>
                </a:solidFill>
                <a:prstDash val="solid"/>
                <a:round/>
                <a:headEnd len="med" w="med" type="none"/>
                <a:tailEnd len="med" w="med" type="none"/>
              </a:ln>
            </p:spPr>
          </p:cxnSp>
          <p:sp>
            <p:nvSpPr>
              <p:cNvPr id="1243" name="Google Shape;1243;p6"/>
              <p:cNvSpPr/>
              <p:nvPr/>
            </p:nvSpPr>
            <p:spPr>
              <a:xfrm>
                <a:off x="1388" y="2719"/>
                <a:ext cx="47" cy="69"/>
              </a:xfrm>
              <a:custGeom>
                <a:rect b="b" l="l" r="r" t="t"/>
                <a:pathLst>
                  <a:path extrusionOk="0" h="186" w="126">
                    <a:moveTo>
                      <a:pt x="109" y="0"/>
                    </a:moveTo>
                    <a:lnTo>
                      <a:pt x="126" y="11"/>
                    </a:lnTo>
                    <a:lnTo>
                      <a:pt x="17" y="186"/>
                    </a:lnTo>
                    <a:lnTo>
                      <a:pt x="0" y="17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44" name="Google Shape;1244;p6"/>
              <p:cNvCxnSpPr/>
              <p:nvPr/>
            </p:nvCxnSpPr>
            <p:spPr>
              <a:xfrm>
                <a:off x="1388" y="2784"/>
                <a:ext cx="6" cy="4"/>
              </a:xfrm>
              <a:prstGeom prst="straightConnector1">
                <a:avLst/>
              </a:prstGeom>
              <a:noFill/>
              <a:ln cap="flat" cmpd="sng" w="9525">
                <a:solidFill>
                  <a:srgbClr val="000000"/>
                </a:solidFill>
                <a:prstDash val="solid"/>
                <a:round/>
                <a:headEnd len="med" w="med" type="none"/>
                <a:tailEnd len="med" w="med" type="none"/>
              </a:ln>
            </p:spPr>
          </p:cxnSp>
          <p:cxnSp>
            <p:nvCxnSpPr>
              <p:cNvPr id="1245" name="Google Shape;1245;p6"/>
              <p:cNvCxnSpPr/>
              <p:nvPr/>
            </p:nvCxnSpPr>
            <p:spPr>
              <a:xfrm rot="10800000">
                <a:off x="1152" y="2766"/>
                <a:ext cx="44" cy="51"/>
              </a:xfrm>
              <a:prstGeom prst="straightConnector1">
                <a:avLst/>
              </a:prstGeom>
              <a:noFill/>
              <a:ln cap="flat" cmpd="sng" w="9525">
                <a:solidFill>
                  <a:srgbClr val="000000"/>
                </a:solidFill>
                <a:prstDash val="solid"/>
                <a:round/>
                <a:headEnd len="med" w="med" type="none"/>
                <a:tailEnd len="med" w="med" type="none"/>
              </a:ln>
            </p:spPr>
          </p:cxnSp>
          <p:sp>
            <p:nvSpPr>
              <p:cNvPr id="1246" name="Google Shape;1246;p6"/>
              <p:cNvSpPr/>
              <p:nvPr/>
            </p:nvSpPr>
            <p:spPr>
              <a:xfrm>
                <a:off x="1118" y="2736"/>
                <a:ext cx="63" cy="55"/>
              </a:xfrm>
              <a:custGeom>
                <a:rect b="b" l="l" r="r" t="t"/>
                <a:pathLst>
                  <a:path extrusionOk="0" h="148" w="168">
                    <a:moveTo>
                      <a:pt x="155" y="0"/>
                    </a:moveTo>
                    <a:lnTo>
                      <a:pt x="168" y="15"/>
                    </a:lnTo>
                    <a:lnTo>
                      <a:pt x="13" y="148"/>
                    </a:lnTo>
                    <a:lnTo>
                      <a:pt x="0" y="134"/>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47" name="Google Shape;1247;p6"/>
              <p:cNvCxnSpPr/>
              <p:nvPr/>
            </p:nvCxnSpPr>
            <p:spPr>
              <a:xfrm>
                <a:off x="1118" y="2786"/>
                <a:ext cx="5" cy="5"/>
              </a:xfrm>
              <a:prstGeom prst="straightConnector1">
                <a:avLst/>
              </a:prstGeom>
              <a:noFill/>
              <a:ln cap="flat" cmpd="sng" w="9525">
                <a:solidFill>
                  <a:srgbClr val="000000"/>
                </a:solidFill>
                <a:prstDash val="solid"/>
                <a:round/>
                <a:headEnd len="med" w="med" type="none"/>
                <a:tailEnd len="med" w="med" type="none"/>
              </a:ln>
            </p:spPr>
          </p:cxnSp>
          <p:sp>
            <p:nvSpPr>
              <p:cNvPr id="1248" name="Google Shape;1248;p6"/>
              <p:cNvSpPr/>
              <p:nvPr/>
            </p:nvSpPr>
            <p:spPr>
              <a:xfrm>
                <a:off x="418" y="2437"/>
                <a:ext cx="857" cy="374"/>
              </a:xfrm>
              <a:custGeom>
                <a:rect b="b" l="l" r="r" t="t"/>
                <a:pathLst>
                  <a:path extrusionOk="0" h="1005" w="2296">
                    <a:moveTo>
                      <a:pt x="0" y="1005"/>
                    </a:moveTo>
                    <a:lnTo>
                      <a:pt x="2296" y="0"/>
                    </a:lnTo>
                    <a:lnTo>
                      <a:pt x="21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9" name="Google Shape;1249;p6"/>
              <p:cNvSpPr/>
              <p:nvPr/>
            </p:nvSpPr>
            <p:spPr>
              <a:xfrm>
                <a:off x="1200" y="2398"/>
                <a:ext cx="7" cy="77"/>
              </a:xfrm>
              <a:custGeom>
                <a:rect b="b" l="l" r="r" t="t"/>
                <a:pathLst>
                  <a:path extrusionOk="0" h="205" w="19">
                    <a:moveTo>
                      <a:pt x="0" y="0"/>
                    </a:moveTo>
                    <a:lnTo>
                      <a:pt x="19" y="0"/>
                    </a:lnTo>
                    <a:lnTo>
                      <a:pt x="19"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50" name="Google Shape;1250;p6"/>
              <p:cNvCxnSpPr/>
              <p:nvPr/>
            </p:nvCxnSpPr>
            <p:spPr>
              <a:xfrm>
                <a:off x="1200" y="2475"/>
                <a:ext cx="7" cy="0"/>
              </a:xfrm>
              <a:prstGeom prst="straightConnector1">
                <a:avLst/>
              </a:prstGeom>
              <a:noFill/>
              <a:ln cap="flat" cmpd="sng" w="9525">
                <a:solidFill>
                  <a:srgbClr val="000000"/>
                </a:solidFill>
                <a:prstDash val="solid"/>
                <a:round/>
                <a:headEnd len="med" w="med" type="none"/>
                <a:tailEnd len="med" w="med" type="none"/>
              </a:ln>
            </p:spPr>
          </p:cxnSp>
          <p:sp>
            <p:nvSpPr>
              <p:cNvPr id="1251" name="Google Shape;1251;p6"/>
              <p:cNvSpPr/>
              <p:nvPr/>
            </p:nvSpPr>
            <p:spPr>
              <a:xfrm>
                <a:off x="1358" y="2683"/>
                <a:ext cx="571" cy="252"/>
              </a:xfrm>
              <a:custGeom>
                <a:rect b="b" l="l" r="r" t="t"/>
                <a:pathLst>
                  <a:path extrusionOk="0" h="675" w="1530">
                    <a:moveTo>
                      <a:pt x="0" y="554"/>
                    </a:moveTo>
                    <a:lnTo>
                      <a:pt x="165" y="675"/>
                    </a:lnTo>
                    <a:lnTo>
                      <a:pt x="153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2" name="Google Shape;1252;p6"/>
              <p:cNvSpPr/>
              <p:nvPr/>
            </p:nvSpPr>
            <p:spPr>
              <a:xfrm>
                <a:off x="1912" y="2645"/>
                <a:ext cx="41" cy="72"/>
              </a:xfrm>
              <a:custGeom>
                <a:rect b="b" l="l" r="r" t="t"/>
                <a:pathLst>
                  <a:path extrusionOk="0" h="192" w="109">
                    <a:moveTo>
                      <a:pt x="109" y="184"/>
                    </a:moveTo>
                    <a:lnTo>
                      <a:pt x="92" y="192"/>
                    </a:lnTo>
                    <a:lnTo>
                      <a:pt x="0" y="8"/>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53" name="Google Shape;1253;p6"/>
              <p:cNvCxnSpPr/>
              <p:nvPr/>
            </p:nvCxnSpPr>
            <p:spPr>
              <a:xfrm flipH="1">
                <a:off x="1912" y="2645"/>
                <a:ext cx="6" cy="3"/>
              </a:xfrm>
              <a:prstGeom prst="straightConnector1">
                <a:avLst/>
              </a:prstGeom>
              <a:noFill/>
              <a:ln cap="flat" cmpd="sng" w="9525">
                <a:solidFill>
                  <a:srgbClr val="000000"/>
                </a:solidFill>
                <a:prstDash val="solid"/>
                <a:round/>
                <a:headEnd len="med" w="med" type="none"/>
                <a:tailEnd len="med" w="med" type="none"/>
              </a:ln>
            </p:spPr>
          </p:cxnSp>
          <p:sp>
            <p:nvSpPr>
              <p:cNvPr id="1254" name="Google Shape;1254;p6"/>
              <p:cNvSpPr/>
              <p:nvPr/>
            </p:nvSpPr>
            <p:spPr>
              <a:xfrm>
                <a:off x="1057" y="2889"/>
                <a:ext cx="486" cy="46"/>
              </a:xfrm>
              <a:custGeom>
                <a:rect b="b" l="l" r="r" t="t"/>
                <a:pathLst>
                  <a:path extrusionOk="0" h="121" w="1304">
                    <a:moveTo>
                      <a:pt x="0" y="0"/>
                    </a:moveTo>
                    <a:lnTo>
                      <a:pt x="165" y="90"/>
                    </a:lnTo>
                    <a:lnTo>
                      <a:pt x="1304" y="121"/>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5" name="Google Shape;1255;p6"/>
              <p:cNvSpPr/>
              <p:nvPr/>
            </p:nvSpPr>
            <p:spPr>
              <a:xfrm>
                <a:off x="1543" y="2498"/>
                <a:ext cx="252" cy="437"/>
              </a:xfrm>
              <a:custGeom>
                <a:rect b="b" l="l" r="r" t="t"/>
                <a:pathLst>
                  <a:path extrusionOk="0" fill="none" h="21649" w="21600">
                    <a:moveTo>
                      <a:pt x="21599" y="0"/>
                    </a:moveTo>
                    <a:cubicBezTo>
                      <a:pt x="21599" y="16"/>
                      <a:pt x="21600" y="32"/>
                      <a:pt x="21600" y="49"/>
                    </a:cubicBezTo>
                    <a:cubicBezTo>
                      <a:pt x="21600" y="11978"/>
                      <a:pt x="11929" y="21648"/>
                      <a:pt x="0" y="21649"/>
                    </a:cubicBezTo>
                  </a:path>
                  <a:path extrusionOk="0" h="21649" w="21600">
                    <a:moveTo>
                      <a:pt x="21599" y="0"/>
                    </a:moveTo>
                    <a:cubicBezTo>
                      <a:pt x="21599" y="16"/>
                      <a:pt x="21600" y="32"/>
                      <a:pt x="21600" y="49"/>
                    </a:cubicBezTo>
                    <a:cubicBezTo>
                      <a:pt x="21600" y="11978"/>
                      <a:pt x="11929" y="21648"/>
                      <a:pt x="0" y="21649"/>
                    </a:cubicBezTo>
                    <a:lnTo>
                      <a:pt x="0" y="49"/>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6" name="Google Shape;1256;p6"/>
              <p:cNvSpPr/>
              <p:nvPr/>
            </p:nvSpPr>
            <p:spPr>
              <a:xfrm>
                <a:off x="1757" y="2491"/>
                <a:ext cx="76"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57" name="Google Shape;1257;p6"/>
              <p:cNvCxnSpPr/>
              <p:nvPr/>
            </p:nvCxnSpPr>
            <p:spPr>
              <a:xfrm>
                <a:off x="1757" y="2491"/>
                <a:ext cx="0" cy="7"/>
              </a:xfrm>
              <a:prstGeom prst="straightConnector1">
                <a:avLst/>
              </a:prstGeom>
              <a:noFill/>
              <a:ln cap="flat" cmpd="sng" w="9525">
                <a:solidFill>
                  <a:srgbClr val="000000"/>
                </a:solidFill>
                <a:prstDash val="solid"/>
                <a:round/>
                <a:headEnd len="med" w="med" type="none"/>
                <a:tailEnd len="med" w="med" type="none"/>
              </a:ln>
            </p:spPr>
          </p:cxnSp>
          <p:sp>
            <p:nvSpPr>
              <p:cNvPr id="1258" name="Google Shape;1258;p6"/>
              <p:cNvSpPr/>
              <p:nvPr/>
            </p:nvSpPr>
            <p:spPr>
              <a:xfrm>
                <a:off x="883" y="2778"/>
                <a:ext cx="129" cy="106"/>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9" name="Google Shape;1259;p6"/>
              <p:cNvSpPr/>
              <p:nvPr/>
            </p:nvSpPr>
            <p:spPr>
              <a:xfrm>
                <a:off x="973" y="2771"/>
                <a:ext cx="76" cy="7"/>
              </a:xfrm>
              <a:custGeom>
                <a:rect b="b" l="l" r="r" t="t"/>
                <a:pathLst>
                  <a:path extrusionOk="0" h="19" w="204">
                    <a:moveTo>
                      <a:pt x="204" y="0"/>
                    </a:moveTo>
                    <a:lnTo>
                      <a:pt x="204"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60" name="Google Shape;1260;p6"/>
              <p:cNvCxnSpPr/>
              <p:nvPr/>
            </p:nvCxnSpPr>
            <p:spPr>
              <a:xfrm>
                <a:off x="973" y="2771"/>
                <a:ext cx="0" cy="7"/>
              </a:xfrm>
              <a:prstGeom prst="straightConnector1">
                <a:avLst/>
              </a:prstGeom>
              <a:noFill/>
              <a:ln cap="flat" cmpd="sng" w="9525">
                <a:solidFill>
                  <a:srgbClr val="000000"/>
                </a:solidFill>
                <a:prstDash val="solid"/>
                <a:round/>
                <a:headEnd len="med" w="med" type="none"/>
                <a:tailEnd len="med" w="med" type="none"/>
              </a:ln>
            </p:spPr>
          </p:cxnSp>
          <p:sp>
            <p:nvSpPr>
              <p:cNvPr id="1261" name="Google Shape;1261;p6"/>
              <p:cNvSpPr/>
              <p:nvPr/>
            </p:nvSpPr>
            <p:spPr>
              <a:xfrm>
                <a:off x="1196" y="3035"/>
                <a:ext cx="101" cy="130"/>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2" name="Google Shape;1262;p6"/>
              <p:cNvSpPr/>
              <p:nvPr/>
            </p:nvSpPr>
            <p:spPr>
              <a:xfrm>
                <a:off x="1140" y="2939"/>
                <a:ext cx="157" cy="96"/>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3" name="Google Shape;1263;p6"/>
              <p:cNvSpPr/>
              <p:nvPr/>
            </p:nvSpPr>
            <p:spPr>
              <a:xfrm>
                <a:off x="1133" y="2901"/>
                <a:ext cx="7" cy="76"/>
              </a:xfrm>
              <a:custGeom>
                <a:rect b="b" l="l" r="r" t="t"/>
                <a:pathLst>
                  <a:path extrusionOk="0" h="205" w="19">
                    <a:moveTo>
                      <a:pt x="0" y="0"/>
                    </a:moveTo>
                    <a:lnTo>
                      <a:pt x="19" y="0"/>
                    </a:lnTo>
                    <a:lnTo>
                      <a:pt x="19"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64" name="Google Shape;1264;p6"/>
              <p:cNvCxnSpPr/>
              <p:nvPr/>
            </p:nvCxnSpPr>
            <p:spPr>
              <a:xfrm>
                <a:off x="1133" y="2977"/>
                <a:ext cx="7" cy="0"/>
              </a:xfrm>
              <a:prstGeom prst="straightConnector1">
                <a:avLst/>
              </a:prstGeom>
              <a:noFill/>
              <a:ln cap="flat" cmpd="sng" w="9525">
                <a:solidFill>
                  <a:srgbClr val="000000"/>
                </a:solidFill>
                <a:prstDash val="solid"/>
                <a:round/>
                <a:headEnd len="med" w="med" type="none"/>
                <a:tailEnd len="med" w="med" type="none"/>
              </a:ln>
            </p:spPr>
          </p:cxnSp>
          <p:sp>
            <p:nvSpPr>
              <p:cNvPr id="1265" name="Google Shape;1265;p6"/>
              <p:cNvSpPr/>
              <p:nvPr/>
            </p:nvSpPr>
            <p:spPr>
              <a:xfrm>
                <a:off x="1465" y="2632"/>
                <a:ext cx="358" cy="303"/>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6" name="Google Shape;1266;p6"/>
              <p:cNvSpPr/>
              <p:nvPr/>
            </p:nvSpPr>
            <p:spPr>
              <a:xfrm>
                <a:off x="1458" y="2594"/>
                <a:ext cx="7" cy="76"/>
              </a:xfrm>
              <a:custGeom>
                <a:rect b="b" l="l" r="r" t="t"/>
                <a:pathLst>
                  <a:path extrusionOk="0" h="205" w="18">
                    <a:moveTo>
                      <a:pt x="0" y="0"/>
                    </a:moveTo>
                    <a:lnTo>
                      <a:pt x="18" y="0"/>
                    </a:lnTo>
                    <a:lnTo>
                      <a:pt x="18"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67" name="Google Shape;1267;p6"/>
              <p:cNvCxnSpPr/>
              <p:nvPr/>
            </p:nvCxnSpPr>
            <p:spPr>
              <a:xfrm>
                <a:off x="1458" y="2670"/>
                <a:ext cx="7" cy="0"/>
              </a:xfrm>
              <a:prstGeom prst="straightConnector1">
                <a:avLst/>
              </a:prstGeom>
              <a:noFill/>
              <a:ln cap="flat" cmpd="sng" w="9525">
                <a:solidFill>
                  <a:srgbClr val="000000"/>
                </a:solidFill>
                <a:prstDash val="solid"/>
                <a:round/>
                <a:headEnd len="med" w="med" type="none"/>
                <a:tailEnd len="med" w="med" type="none"/>
              </a:ln>
            </p:spPr>
          </p:cxnSp>
          <p:cxnSp>
            <p:nvCxnSpPr>
              <p:cNvPr id="1268" name="Google Shape;1268;p6"/>
              <p:cNvCxnSpPr/>
              <p:nvPr/>
            </p:nvCxnSpPr>
            <p:spPr>
              <a:xfrm>
                <a:off x="737" y="3007"/>
                <a:ext cx="487" cy="151"/>
              </a:xfrm>
              <a:prstGeom prst="straightConnector1">
                <a:avLst/>
              </a:prstGeom>
              <a:noFill/>
              <a:ln cap="flat" cmpd="sng" w="9525">
                <a:solidFill>
                  <a:srgbClr val="000000"/>
                </a:solidFill>
                <a:prstDash val="solid"/>
                <a:round/>
                <a:headEnd len="med" w="med" type="none"/>
                <a:tailEnd len="med" w="med" type="none"/>
              </a:ln>
            </p:spPr>
          </p:cxnSp>
          <p:sp>
            <p:nvSpPr>
              <p:cNvPr id="1269" name="Google Shape;1269;p6"/>
              <p:cNvSpPr/>
              <p:nvPr/>
            </p:nvSpPr>
            <p:spPr>
              <a:xfrm>
                <a:off x="1224" y="2565"/>
                <a:ext cx="616" cy="594"/>
              </a:xfrm>
              <a:custGeom>
                <a:rect b="b" l="l" r="r" t="t"/>
                <a:pathLst>
                  <a:path extrusionOk="0" fill="none" h="21600" w="21635">
                    <a:moveTo>
                      <a:pt x="21635" y="0"/>
                    </a:moveTo>
                    <a:cubicBezTo>
                      <a:pt x="21635" y="11929"/>
                      <a:pt x="11964" y="21600"/>
                      <a:pt x="35" y="21600"/>
                    </a:cubicBezTo>
                    <a:cubicBezTo>
                      <a:pt x="23" y="21600"/>
                      <a:pt x="11" y="21599"/>
                      <a:pt x="0" y="21599"/>
                    </a:cubicBezTo>
                  </a:path>
                  <a:path extrusionOk="0" h="21600" w="21635">
                    <a:moveTo>
                      <a:pt x="21635" y="0"/>
                    </a:moveTo>
                    <a:cubicBezTo>
                      <a:pt x="21635" y="11929"/>
                      <a:pt x="11964" y="21600"/>
                      <a:pt x="35" y="21600"/>
                    </a:cubicBezTo>
                    <a:cubicBezTo>
                      <a:pt x="23" y="21600"/>
                      <a:pt x="11" y="21599"/>
                      <a:pt x="0" y="21599"/>
                    </a:cubicBezTo>
                    <a:lnTo>
                      <a:pt x="35"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0" name="Google Shape;1270;p6"/>
              <p:cNvSpPr/>
              <p:nvPr/>
            </p:nvSpPr>
            <p:spPr>
              <a:xfrm>
                <a:off x="1820" y="2565"/>
                <a:ext cx="39" cy="55"/>
              </a:xfrm>
              <a:custGeom>
                <a:rect b="b" l="l" r="r" t="t"/>
                <a:pathLst>
                  <a:path extrusionOk="0" h="55" w="39">
                    <a:moveTo>
                      <a:pt x="20" y="0"/>
                    </a:moveTo>
                    <a:lnTo>
                      <a:pt x="0" y="55"/>
                    </a:lnTo>
                    <a:lnTo>
                      <a:pt x="20" y="41"/>
                    </a:lnTo>
                    <a:lnTo>
                      <a:pt x="39" y="55"/>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1271" name="Google Shape;1271;p6"/>
            <p:cNvCxnSpPr/>
            <p:nvPr/>
          </p:nvCxnSpPr>
          <p:spPr>
            <a:xfrm rot="10800000">
              <a:off x="1554" y="3847"/>
              <a:ext cx="107" cy="61"/>
            </a:xfrm>
            <a:prstGeom prst="straightConnector1">
              <a:avLst/>
            </a:prstGeom>
            <a:noFill/>
            <a:ln cap="flat" cmpd="sng" w="9525">
              <a:solidFill>
                <a:srgbClr val="000000"/>
              </a:solidFill>
              <a:prstDash val="solid"/>
              <a:round/>
              <a:headEnd len="med" w="med" type="none"/>
              <a:tailEnd len="med" w="med" type="none"/>
            </a:ln>
          </p:spPr>
        </p:cxnSp>
        <p:sp>
          <p:nvSpPr>
            <p:cNvPr id="1272" name="Google Shape;1272;p6"/>
            <p:cNvSpPr/>
            <p:nvPr/>
          </p:nvSpPr>
          <p:spPr>
            <a:xfrm>
              <a:off x="1529" y="3810"/>
              <a:ext cx="44" cy="70"/>
            </a:xfrm>
            <a:custGeom>
              <a:rect b="b" l="l" r="r" t="t"/>
              <a:pathLst>
                <a:path extrusionOk="0" h="188" w="117">
                  <a:moveTo>
                    <a:pt x="100" y="0"/>
                  </a:moveTo>
                  <a:lnTo>
                    <a:pt x="117" y="8"/>
                  </a:lnTo>
                  <a:lnTo>
                    <a:pt x="17" y="188"/>
                  </a:lnTo>
                  <a:lnTo>
                    <a:pt x="0" y="18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73" name="Google Shape;1273;p6"/>
            <p:cNvCxnSpPr/>
            <p:nvPr/>
          </p:nvCxnSpPr>
          <p:spPr>
            <a:xfrm>
              <a:off x="1529" y="3877"/>
              <a:ext cx="7" cy="3"/>
            </a:xfrm>
            <a:prstGeom prst="straightConnector1">
              <a:avLst/>
            </a:prstGeom>
            <a:noFill/>
            <a:ln cap="flat" cmpd="sng" w="9525">
              <a:solidFill>
                <a:srgbClr val="000000"/>
              </a:solidFill>
              <a:prstDash val="solid"/>
              <a:round/>
              <a:headEnd len="med" w="med" type="none"/>
              <a:tailEnd len="med" w="med" type="none"/>
            </a:ln>
          </p:spPr>
        </p:cxnSp>
        <p:cxnSp>
          <p:nvCxnSpPr>
            <p:cNvPr id="1274" name="Google Shape;1274;p6"/>
            <p:cNvCxnSpPr/>
            <p:nvPr/>
          </p:nvCxnSpPr>
          <p:spPr>
            <a:xfrm rot="10800000">
              <a:off x="1364" y="3830"/>
              <a:ext cx="140" cy="78"/>
            </a:xfrm>
            <a:prstGeom prst="straightConnector1">
              <a:avLst/>
            </a:prstGeom>
            <a:noFill/>
            <a:ln cap="flat" cmpd="sng" w="9525">
              <a:solidFill>
                <a:srgbClr val="000000"/>
              </a:solidFill>
              <a:prstDash val="solid"/>
              <a:round/>
              <a:headEnd len="med" w="med" type="none"/>
              <a:tailEnd len="med" w="med" type="none"/>
            </a:ln>
          </p:spPr>
        </p:cxnSp>
        <p:sp>
          <p:nvSpPr>
            <p:cNvPr id="1275" name="Google Shape;1275;p6"/>
            <p:cNvSpPr/>
            <p:nvPr/>
          </p:nvSpPr>
          <p:spPr>
            <a:xfrm>
              <a:off x="1339" y="3793"/>
              <a:ext cx="44" cy="70"/>
            </a:xfrm>
            <a:custGeom>
              <a:rect b="b" l="l" r="r" t="t"/>
              <a:pathLst>
                <a:path extrusionOk="0" h="188" w="117">
                  <a:moveTo>
                    <a:pt x="100" y="0"/>
                  </a:moveTo>
                  <a:lnTo>
                    <a:pt x="117" y="8"/>
                  </a:lnTo>
                  <a:lnTo>
                    <a:pt x="17" y="188"/>
                  </a:lnTo>
                  <a:lnTo>
                    <a:pt x="0" y="18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76" name="Google Shape;1276;p6"/>
            <p:cNvCxnSpPr/>
            <p:nvPr/>
          </p:nvCxnSpPr>
          <p:spPr>
            <a:xfrm>
              <a:off x="1339" y="3860"/>
              <a:ext cx="6" cy="3"/>
            </a:xfrm>
            <a:prstGeom prst="straightConnector1">
              <a:avLst/>
            </a:prstGeom>
            <a:noFill/>
            <a:ln cap="flat" cmpd="sng" w="9525">
              <a:solidFill>
                <a:srgbClr val="000000"/>
              </a:solidFill>
              <a:prstDash val="solid"/>
              <a:round/>
              <a:headEnd len="med" w="med" type="none"/>
              <a:tailEnd len="med" w="med" type="none"/>
            </a:ln>
          </p:spPr>
        </p:cxnSp>
        <p:cxnSp>
          <p:nvCxnSpPr>
            <p:cNvPr id="1277" name="Google Shape;1277;p6"/>
            <p:cNvCxnSpPr/>
            <p:nvPr/>
          </p:nvCxnSpPr>
          <p:spPr>
            <a:xfrm rot="10800000">
              <a:off x="1196" y="3869"/>
              <a:ext cx="0" cy="39"/>
            </a:xfrm>
            <a:prstGeom prst="straightConnector1">
              <a:avLst/>
            </a:prstGeom>
            <a:noFill/>
            <a:ln cap="flat" cmpd="sng" w="9525">
              <a:solidFill>
                <a:srgbClr val="000000"/>
              </a:solidFill>
              <a:prstDash val="solid"/>
              <a:round/>
              <a:headEnd len="med" w="med" type="none"/>
              <a:tailEnd len="med" w="med" type="none"/>
            </a:ln>
          </p:spPr>
        </p:cxnSp>
        <p:sp>
          <p:nvSpPr>
            <p:cNvPr id="1278" name="Google Shape;1278;p6"/>
            <p:cNvSpPr/>
            <p:nvPr/>
          </p:nvSpPr>
          <p:spPr>
            <a:xfrm>
              <a:off x="1158" y="3862"/>
              <a:ext cx="76"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79" name="Google Shape;1279;p6"/>
            <p:cNvCxnSpPr/>
            <p:nvPr/>
          </p:nvCxnSpPr>
          <p:spPr>
            <a:xfrm>
              <a:off x="1158" y="3862"/>
              <a:ext cx="0" cy="7"/>
            </a:xfrm>
            <a:prstGeom prst="straightConnector1">
              <a:avLst/>
            </a:prstGeom>
            <a:noFill/>
            <a:ln cap="flat" cmpd="sng" w="9525">
              <a:solidFill>
                <a:srgbClr val="000000"/>
              </a:solidFill>
              <a:prstDash val="solid"/>
              <a:round/>
              <a:headEnd len="med" w="med" type="none"/>
              <a:tailEnd len="med" w="med" type="none"/>
            </a:ln>
          </p:spPr>
        </p:cxnSp>
        <p:sp>
          <p:nvSpPr>
            <p:cNvPr id="1280" name="Google Shape;1280;p6"/>
            <p:cNvSpPr/>
            <p:nvPr/>
          </p:nvSpPr>
          <p:spPr>
            <a:xfrm>
              <a:off x="424" y="3550"/>
              <a:ext cx="811" cy="358"/>
            </a:xfrm>
            <a:custGeom>
              <a:rect b="b" l="l" r="r" t="t"/>
              <a:pathLst>
                <a:path extrusionOk="0" h="961" w="2174">
                  <a:moveTo>
                    <a:pt x="0" y="961"/>
                  </a:moveTo>
                  <a:lnTo>
                    <a:pt x="2174" y="0"/>
                  </a:lnTo>
                  <a:lnTo>
                    <a:pt x="1934"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1" name="Google Shape;1281;p6"/>
            <p:cNvSpPr/>
            <p:nvPr/>
          </p:nvSpPr>
          <p:spPr>
            <a:xfrm>
              <a:off x="1139" y="3512"/>
              <a:ext cx="7" cy="76"/>
            </a:xfrm>
            <a:custGeom>
              <a:rect b="b" l="l" r="r" t="t"/>
              <a:pathLst>
                <a:path extrusionOk="0" h="204" w="19">
                  <a:moveTo>
                    <a:pt x="0" y="0"/>
                  </a:moveTo>
                  <a:lnTo>
                    <a:pt x="19" y="0"/>
                  </a:lnTo>
                  <a:lnTo>
                    <a:pt x="19" y="204"/>
                  </a:lnTo>
                  <a:lnTo>
                    <a:pt x="0" y="204"/>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82" name="Google Shape;1282;p6"/>
            <p:cNvCxnSpPr/>
            <p:nvPr/>
          </p:nvCxnSpPr>
          <p:spPr>
            <a:xfrm>
              <a:off x="1139" y="3588"/>
              <a:ext cx="7" cy="0"/>
            </a:xfrm>
            <a:prstGeom prst="straightConnector1">
              <a:avLst/>
            </a:prstGeom>
            <a:noFill/>
            <a:ln cap="flat" cmpd="sng" w="9525">
              <a:solidFill>
                <a:srgbClr val="000000"/>
              </a:solidFill>
              <a:prstDash val="solid"/>
              <a:round/>
              <a:headEnd len="med" w="med" type="none"/>
              <a:tailEnd len="med" w="med" type="none"/>
            </a:ln>
          </p:spPr>
        </p:cxnSp>
        <p:sp>
          <p:nvSpPr>
            <p:cNvPr id="1283" name="Google Shape;1283;p6"/>
            <p:cNvSpPr/>
            <p:nvPr/>
          </p:nvSpPr>
          <p:spPr>
            <a:xfrm>
              <a:off x="1566" y="3724"/>
              <a:ext cx="258" cy="218"/>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4" name="Google Shape;1284;p6"/>
            <p:cNvSpPr/>
            <p:nvPr/>
          </p:nvSpPr>
          <p:spPr>
            <a:xfrm>
              <a:off x="1559" y="3686"/>
              <a:ext cx="7" cy="76"/>
            </a:xfrm>
            <a:custGeom>
              <a:rect b="b" l="l" r="r" t="t"/>
              <a:pathLst>
                <a:path extrusionOk="0" h="205" w="19">
                  <a:moveTo>
                    <a:pt x="0" y="0"/>
                  </a:moveTo>
                  <a:lnTo>
                    <a:pt x="19" y="0"/>
                  </a:lnTo>
                  <a:lnTo>
                    <a:pt x="19"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85" name="Google Shape;1285;p6"/>
            <p:cNvCxnSpPr/>
            <p:nvPr/>
          </p:nvCxnSpPr>
          <p:spPr>
            <a:xfrm>
              <a:off x="1559" y="3762"/>
              <a:ext cx="7" cy="0"/>
            </a:xfrm>
            <a:prstGeom prst="straightConnector1">
              <a:avLst/>
            </a:prstGeom>
            <a:noFill/>
            <a:ln cap="flat" cmpd="sng" w="9525">
              <a:solidFill>
                <a:srgbClr val="000000"/>
              </a:solidFill>
              <a:prstDash val="solid"/>
              <a:round/>
              <a:headEnd len="med" w="med" type="none"/>
              <a:tailEnd len="med" w="med" type="none"/>
            </a:ln>
          </p:spPr>
        </p:cxnSp>
        <p:sp>
          <p:nvSpPr>
            <p:cNvPr id="1286" name="Google Shape;1286;p6"/>
            <p:cNvSpPr/>
            <p:nvPr/>
          </p:nvSpPr>
          <p:spPr>
            <a:xfrm>
              <a:off x="883" y="3886"/>
              <a:ext cx="118" cy="90"/>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7" name="Google Shape;1287;p6"/>
            <p:cNvSpPr/>
            <p:nvPr/>
          </p:nvSpPr>
          <p:spPr>
            <a:xfrm>
              <a:off x="962" y="3879"/>
              <a:ext cx="77"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88" name="Google Shape;1288;p6"/>
            <p:cNvCxnSpPr/>
            <p:nvPr/>
          </p:nvCxnSpPr>
          <p:spPr>
            <a:xfrm>
              <a:off x="962" y="3879"/>
              <a:ext cx="0" cy="7"/>
            </a:xfrm>
            <a:prstGeom prst="straightConnector1">
              <a:avLst/>
            </a:prstGeom>
            <a:noFill/>
            <a:ln cap="flat" cmpd="sng" w="9525">
              <a:solidFill>
                <a:srgbClr val="000000"/>
              </a:solidFill>
              <a:prstDash val="solid"/>
              <a:round/>
              <a:headEnd len="med" w="med" type="none"/>
              <a:tailEnd len="med" w="med" type="none"/>
            </a:ln>
          </p:spPr>
        </p:cxnSp>
        <p:sp>
          <p:nvSpPr>
            <p:cNvPr id="1289" name="Google Shape;1289;p6"/>
            <p:cNvSpPr/>
            <p:nvPr/>
          </p:nvSpPr>
          <p:spPr>
            <a:xfrm>
              <a:off x="1358" y="3902"/>
              <a:ext cx="393" cy="113"/>
            </a:xfrm>
            <a:custGeom>
              <a:rect b="b" l="l" r="r" t="t"/>
              <a:pathLst>
                <a:path extrusionOk="0" h="301" w="1051">
                  <a:moveTo>
                    <a:pt x="0" y="211"/>
                  </a:moveTo>
                  <a:lnTo>
                    <a:pt x="151" y="301"/>
                  </a:lnTo>
                  <a:lnTo>
                    <a:pt x="105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0" name="Google Shape;1290;p6"/>
            <p:cNvSpPr/>
            <p:nvPr/>
          </p:nvSpPr>
          <p:spPr>
            <a:xfrm>
              <a:off x="1711" y="3830"/>
              <a:ext cx="40" cy="73"/>
            </a:xfrm>
            <a:custGeom>
              <a:rect b="b" l="l" r="r" t="t"/>
              <a:pathLst>
                <a:path extrusionOk="0" fill="none" h="21600" w="21598">
                  <a:moveTo>
                    <a:pt x="-1" y="0"/>
                  </a:moveTo>
                  <a:cubicBezTo>
                    <a:pt x="11813" y="0"/>
                    <a:pt x="21434" y="9489"/>
                    <a:pt x="21597" y="21302"/>
                  </a:cubicBezTo>
                </a:path>
                <a:path extrusionOk="0" h="21600" w="21598">
                  <a:moveTo>
                    <a:pt x="-1" y="0"/>
                  </a:moveTo>
                  <a:cubicBezTo>
                    <a:pt x="11813" y="0"/>
                    <a:pt x="21434" y="9489"/>
                    <a:pt x="21597" y="21302"/>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1" name="Google Shape;1291;p6"/>
            <p:cNvSpPr/>
            <p:nvPr/>
          </p:nvSpPr>
          <p:spPr>
            <a:xfrm>
              <a:off x="1674" y="3805"/>
              <a:ext cx="71" cy="44"/>
            </a:xfrm>
            <a:custGeom>
              <a:rect b="b" l="l" r="r" t="t"/>
              <a:pathLst>
                <a:path extrusionOk="0" h="118" w="188">
                  <a:moveTo>
                    <a:pt x="179" y="0"/>
                  </a:moveTo>
                  <a:lnTo>
                    <a:pt x="188" y="17"/>
                  </a:lnTo>
                  <a:lnTo>
                    <a:pt x="8" y="118"/>
                  </a:lnTo>
                  <a:lnTo>
                    <a:pt x="0" y="101"/>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92" name="Google Shape;1292;p6"/>
            <p:cNvCxnSpPr/>
            <p:nvPr/>
          </p:nvCxnSpPr>
          <p:spPr>
            <a:xfrm>
              <a:off x="1674" y="3842"/>
              <a:ext cx="3" cy="7"/>
            </a:xfrm>
            <a:prstGeom prst="straightConnector1">
              <a:avLst/>
            </a:prstGeom>
            <a:noFill/>
            <a:ln cap="flat" cmpd="sng" w="9525">
              <a:solidFill>
                <a:srgbClr val="000000"/>
              </a:solidFill>
              <a:prstDash val="solid"/>
              <a:round/>
              <a:headEnd len="med" w="med" type="none"/>
              <a:tailEnd len="med" w="med" type="none"/>
            </a:ln>
          </p:spPr>
        </p:cxnSp>
        <p:sp>
          <p:nvSpPr>
            <p:cNvPr id="1293" name="Google Shape;1293;p6"/>
            <p:cNvSpPr/>
            <p:nvPr/>
          </p:nvSpPr>
          <p:spPr>
            <a:xfrm>
              <a:off x="1202" y="4071"/>
              <a:ext cx="135" cy="112"/>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4" name="Google Shape;1294;p6"/>
            <p:cNvSpPr/>
            <p:nvPr/>
          </p:nvSpPr>
          <p:spPr>
            <a:xfrm>
              <a:off x="1258" y="4015"/>
              <a:ext cx="79" cy="56"/>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5" name="Google Shape;1295;p6"/>
            <p:cNvSpPr/>
            <p:nvPr/>
          </p:nvSpPr>
          <p:spPr>
            <a:xfrm>
              <a:off x="1229" y="3980"/>
              <a:ext cx="51" cy="66"/>
            </a:xfrm>
            <a:custGeom>
              <a:rect b="b" l="l" r="r" t="t"/>
              <a:pathLst>
                <a:path extrusionOk="0" h="177" w="138">
                  <a:moveTo>
                    <a:pt x="121" y="0"/>
                  </a:moveTo>
                  <a:lnTo>
                    <a:pt x="138" y="10"/>
                  </a:lnTo>
                  <a:lnTo>
                    <a:pt x="17" y="177"/>
                  </a:lnTo>
                  <a:lnTo>
                    <a:pt x="0" y="167"/>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96" name="Google Shape;1296;p6"/>
            <p:cNvCxnSpPr/>
            <p:nvPr/>
          </p:nvCxnSpPr>
          <p:spPr>
            <a:xfrm>
              <a:off x="1229" y="4042"/>
              <a:ext cx="6" cy="4"/>
            </a:xfrm>
            <a:prstGeom prst="straightConnector1">
              <a:avLst/>
            </a:prstGeom>
            <a:noFill/>
            <a:ln cap="flat" cmpd="sng" w="9525">
              <a:solidFill>
                <a:srgbClr val="000000"/>
              </a:solidFill>
              <a:prstDash val="solid"/>
              <a:round/>
              <a:headEnd len="med" w="med" type="none"/>
              <a:tailEnd len="med" w="med" type="none"/>
            </a:ln>
          </p:spPr>
        </p:cxnSp>
        <p:sp>
          <p:nvSpPr>
            <p:cNvPr id="1297" name="Google Shape;1297;p6"/>
            <p:cNvSpPr/>
            <p:nvPr/>
          </p:nvSpPr>
          <p:spPr>
            <a:xfrm>
              <a:off x="1045" y="3780"/>
              <a:ext cx="845" cy="240"/>
            </a:xfrm>
            <a:custGeom>
              <a:rect b="b" l="l" r="r" t="t"/>
              <a:pathLst>
                <a:path extrusionOk="0" h="643" w="2265">
                  <a:moveTo>
                    <a:pt x="0" y="539"/>
                  </a:moveTo>
                  <a:lnTo>
                    <a:pt x="136" y="643"/>
                  </a:lnTo>
                  <a:lnTo>
                    <a:pt x="1860" y="614"/>
                  </a:lnTo>
                  <a:lnTo>
                    <a:pt x="226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98" name="Google Shape;1298;p6"/>
            <p:cNvSpPr/>
            <p:nvPr/>
          </p:nvSpPr>
          <p:spPr>
            <a:xfrm>
              <a:off x="1858" y="3752"/>
              <a:ext cx="68" cy="49"/>
            </a:xfrm>
            <a:custGeom>
              <a:rect b="b" l="l" r="r" t="t"/>
              <a:pathLst>
                <a:path extrusionOk="0" h="130" w="182">
                  <a:moveTo>
                    <a:pt x="182" y="113"/>
                  </a:moveTo>
                  <a:lnTo>
                    <a:pt x="171" y="130"/>
                  </a:lnTo>
                  <a:lnTo>
                    <a:pt x="0" y="17"/>
                  </a:lnTo>
                  <a:lnTo>
                    <a:pt x="1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299" name="Google Shape;1299;p6"/>
            <p:cNvCxnSpPr/>
            <p:nvPr/>
          </p:nvCxnSpPr>
          <p:spPr>
            <a:xfrm flipH="1">
              <a:off x="1858" y="3752"/>
              <a:ext cx="4" cy="7"/>
            </a:xfrm>
            <a:prstGeom prst="straightConnector1">
              <a:avLst/>
            </a:prstGeom>
            <a:noFill/>
            <a:ln cap="flat" cmpd="sng" w="9525">
              <a:solidFill>
                <a:srgbClr val="000000"/>
              </a:solidFill>
              <a:prstDash val="solid"/>
              <a:round/>
              <a:headEnd len="med" w="med" type="none"/>
              <a:tailEnd len="med" w="med" type="none"/>
            </a:ln>
          </p:spPr>
        </p:cxnSp>
        <p:sp>
          <p:nvSpPr>
            <p:cNvPr id="1300" name="Google Shape;1300;p6"/>
            <p:cNvSpPr/>
            <p:nvPr/>
          </p:nvSpPr>
          <p:spPr>
            <a:xfrm>
              <a:off x="1162" y="4048"/>
              <a:ext cx="158" cy="90"/>
            </a:xfrm>
            <a:custGeom>
              <a:rect b="b" l="l" r="r" t="t"/>
              <a:pathLst>
                <a:path extrusionOk="0" fill="none" h="21841" w="21600">
                  <a:moveTo>
                    <a:pt x="21600" y="21841"/>
                  </a:moveTo>
                  <a:cubicBezTo>
                    <a:pt x="9670" y="21841"/>
                    <a:pt x="0" y="12170"/>
                    <a:pt x="0" y="241"/>
                  </a:cubicBezTo>
                  <a:cubicBezTo>
                    <a:pt x="-1" y="160"/>
                    <a:pt x="0" y="80"/>
                    <a:pt x="1" y="0"/>
                  </a:cubicBezTo>
                </a:path>
                <a:path extrusionOk="0" h="21841" w="21600">
                  <a:moveTo>
                    <a:pt x="21600" y="21841"/>
                  </a:moveTo>
                  <a:cubicBezTo>
                    <a:pt x="9670" y="21841"/>
                    <a:pt x="0" y="12170"/>
                    <a:pt x="0" y="241"/>
                  </a:cubicBezTo>
                  <a:cubicBezTo>
                    <a:pt x="-1" y="160"/>
                    <a:pt x="0" y="80"/>
                    <a:pt x="1" y="0"/>
                  </a:cubicBezTo>
                  <a:lnTo>
                    <a:pt x="21600" y="241"/>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1" name="Google Shape;1301;p6"/>
            <p:cNvSpPr/>
            <p:nvPr/>
          </p:nvSpPr>
          <p:spPr>
            <a:xfrm>
              <a:off x="1314" y="4138"/>
              <a:ext cx="6" cy="101"/>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2" name="Google Shape;1302;p6"/>
            <p:cNvSpPr/>
            <p:nvPr/>
          </p:nvSpPr>
          <p:spPr>
            <a:xfrm>
              <a:off x="1314" y="4238"/>
              <a:ext cx="67" cy="11"/>
            </a:xfrm>
            <a:custGeom>
              <a:rect b="b" l="l" r="r" t="t"/>
              <a:pathLst>
                <a:path extrusionOk="0" fill="none" h="23648" w="21600">
                  <a:moveTo>
                    <a:pt x="21600" y="23648"/>
                  </a:moveTo>
                  <a:cubicBezTo>
                    <a:pt x="9670" y="23648"/>
                    <a:pt x="0" y="13977"/>
                    <a:pt x="0" y="2048"/>
                  </a:cubicBezTo>
                  <a:cubicBezTo>
                    <a:pt x="-1" y="1364"/>
                    <a:pt x="32" y="680"/>
                    <a:pt x="97" y="0"/>
                  </a:cubicBezTo>
                </a:path>
                <a:path extrusionOk="0" h="23648" w="21600">
                  <a:moveTo>
                    <a:pt x="21600" y="23648"/>
                  </a:moveTo>
                  <a:cubicBezTo>
                    <a:pt x="9670" y="23648"/>
                    <a:pt x="0" y="13977"/>
                    <a:pt x="0" y="2048"/>
                  </a:cubicBezTo>
                  <a:cubicBezTo>
                    <a:pt x="-1" y="1364"/>
                    <a:pt x="32" y="680"/>
                    <a:pt x="97" y="0"/>
                  </a:cubicBezTo>
                  <a:lnTo>
                    <a:pt x="21600" y="2048"/>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3" name="Google Shape;1303;p6"/>
            <p:cNvSpPr/>
            <p:nvPr/>
          </p:nvSpPr>
          <p:spPr>
            <a:xfrm>
              <a:off x="1324" y="4221"/>
              <a:ext cx="57" cy="38"/>
            </a:xfrm>
            <a:custGeom>
              <a:rect b="b" l="l" r="r" t="t"/>
              <a:pathLst>
                <a:path extrusionOk="0" h="38" w="57">
                  <a:moveTo>
                    <a:pt x="57" y="28"/>
                  </a:moveTo>
                  <a:lnTo>
                    <a:pt x="6" y="0"/>
                  </a:lnTo>
                  <a:lnTo>
                    <a:pt x="17" y="22"/>
                  </a:lnTo>
                  <a:lnTo>
                    <a:pt x="0" y="38"/>
                  </a:lnTo>
                  <a:lnTo>
                    <a:pt x="57" y="28"/>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304" name="Google Shape;1304;p6"/>
            <p:cNvCxnSpPr/>
            <p:nvPr/>
          </p:nvCxnSpPr>
          <p:spPr>
            <a:xfrm>
              <a:off x="737" y="4081"/>
              <a:ext cx="588" cy="113"/>
            </a:xfrm>
            <a:prstGeom prst="straightConnector1">
              <a:avLst/>
            </a:prstGeom>
            <a:noFill/>
            <a:ln cap="flat" cmpd="sng" w="9525">
              <a:solidFill>
                <a:srgbClr val="000000"/>
              </a:solidFill>
              <a:prstDash val="solid"/>
              <a:round/>
              <a:headEnd len="med" w="med" type="none"/>
              <a:tailEnd len="med" w="med" type="none"/>
            </a:ln>
          </p:spPr>
        </p:cxnSp>
        <p:sp>
          <p:nvSpPr>
            <p:cNvPr id="1305" name="Google Shape;1305;p6"/>
            <p:cNvSpPr/>
            <p:nvPr/>
          </p:nvSpPr>
          <p:spPr>
            <a:xfrm>
              <a:off x="1325" y="3662"/>
              <a:ext cx="499" cy="532"/>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6" name="Google Shape;1306;p6"/>
            <p:cNvSpPr/>
            <p:nvPr/>
          </p:nvSpPr>
          <p:spPr>
            <a:xfrm>
              <a:off x="1803" y="3662"/>
              <a:ext cx="40" cy="54"/>
            </a:xfrm>
            <a:custGeom>
              <a:rect b="b" l="l" r="r" t="t"/>
              <a:pathLst>
                <a:path extrusionOk="0" h="54" w="40">
                  <a:moveTo>
                    <a:pt x="20" y="0"/>
                  </a:moveTo>
                  <a:lnTo>
                    <a:pt x="0" y="54"/>
                  </a:lnTo>
                  <a:lnTo>
                    <a:pt x="20" y="41"/>
                  </a:lnTo>
                  <a:lnTo>
                    <a:pt x="40" y="54"/>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7" name="Google Shape;1307;p6"/>
            <p:cNvSpPr/>
            <p:nvPr/>
          </p:nvSpPr>
          <p:spPr>
            <a:xfrm>
              <a:off x="1174" y="2963"/>
              <a:ext cx="112" cy="84"/>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8" name="Google Shape;1308;p6"/>
            <p:cNvSpPr/>
            <p:nvPr/>
          </p:nvSpPr>
          <p:spPr>
            <a:xfrm>
              <a:off x="1286" y="3046"/>
              <a:ext cx="5" cy="101"/>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9" name="Google Shape;1309;p6"/>
            <p:cNvSpPr/>
            <p:nvPr/>
          </p:nvSpPr>
          <p:spPr>
            <a:xfrm>
              <a:off x="1291" y="3147"/>
              <a:ext cx="62" cy="17"/>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0" name="Google Shape;1310;p6"/>
            <p:cNvSpPr/>
            <p:nvPr/>
          </p:nvSpPr>
          <p:spPr>
            <a:xfrm>
              <a:off x="1295" y="3130"/>
              <a:ext cx="58" cy="38"/>
            </a:xfrm>
            <a:custGeom>
              <a:rect b="b" l="l" r="r" t="t"/>
              <a:pathLst>
                <a:path extrusionOk="0" h="38" w="58">
                  <a:moveTo>
                    <a:pt x="58" y="34"/>
                  </a:moveTo>
                  <a:lnTo>
                    <a:pt x="10" y="0"/>
                  </a:lnTo>
                  <a:lnTo>
                    <a:pt x="19" y="23"/>
                  </a:lnTo>
                  <a:lnTo>
                    <a:pt x="0" y="38"/>
                  </a:lnTo>
                  <a:lnTo>
                    <a:pt x="58" y="34"/>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1" name="Google Shape;1311;p6"/>
            <p:cNvSpPr/>
            <p:nvPr/>
          </p:nvSpPr>
          <p:spPr>
            <a:xfrm>
              <a:off x="1649" y="4837"/>
              <a:ext cx="185" cy="213"/>
            </a:xfrm>
            <a:custGeom>
              <a:rect b="b" l="l" r="r" t="t"/>
              <a:pathLst>
                <a:path extrusionOk="0" fill="none" h="21600" w="21717">
                  <a:moveTo>
                    <a:pt x="0" y="0"/>
                  </a:moveTo>
                  <a:cubicBezTo>
                    <a:pt x="39" y="0"/>
                    <a:pt x="78" y="-1"/>
                    <a:pt x="117" y="0"/>
                  </a:cubicBezTo>
                  <a:cubicBezTo>
                    <a:pt x="12046" y="0"/>
                    <a:pt x="21717" y="9670"/>
                    <a:pt x="21717" y="21600"/>
                  </a:cubicBezTo>
                </a:path>
                <a:path extrusionOk="0" h="21600" w="21717">
                  <a:moveTo>
                    <a:pt x="0" y="0"/>
                  </a:moveTo>
                  <a:cubicBezTo>
                    <a:pt x="39" y="0"/>
                    <a:pt x="78" y="-1"/>
                    <a:pt x="117" y="0"/>
                  </a:cubicBezTo>
                  <a:cubicBezTo>
                    <a:pt x="12046" y="0"/>
                    <a:pt x="21717" y="9670"/>
                    <a:pt x="21717" y="21600"/>
                  </a:cubicBezTo>
                  <a:lnTo>
                    <a:pt x="117"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2" name="Google Shape;1312;p6"/>
            <p:cNvSpPr/>
            <p:nvPr/>
          </p:nvSpPr>
          <p:spPr>
            <a:xfrm>
              <a:off x="1642" y="4799"/>
              <a:ext cx="7" cy="76"/>
            </a:xfrm>
            <a:custGeom>
              <a:rect b="b" l="l" r="r" t="t"/>
              <a:pathLst>
                <a:path extrusionOk="0" h="205" w="19">
                  <a:moveTo>
                    <a:pt x="0" y="0"/>
                  </a:moveTo>
                  <a:lnTo>
                    <a:pt x="19" y="0"/>
                  </a:lnTo>
                  <a:lnTo>
                    <a:pt x="19"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313" name="Google Shape;1313;p6"/>
            <p:cNvCxnSpPr/>
            <p:nvPr/>
          </p:nvCxnSpPr>
          <p:spPr>
            <a:xfrm>
              <a:off x="1642" y="4875"/>
              <a:ext cx="7" cy="0"/>
            </a:xfrm>
            <a:prstGeom prst="straightConnector1">
              <a:avLst/>
            </a:prstGeom>
            <a:noFill/>
            <a:ln cap="flat" cmpd="sng" w="9525">
              <a:solidFill>
                <a:srgbClr val="000000"/>
              </a:solidFill>
              <a:prstDash val="solid"/>
              <a:round/>
              <a:headEnd len="med" w="med" type="none"/>
              <a:tailEnd len="med" w="med" type="none"/>
            </a:ln>
          </p:spPr>
        </p:cxnSp>
        <p:sp>
          <p:nvSpPr>
            <p:cNvPr id="1314" name="Google Shape;1314;p6"/>
            <p:cNvSpPr/>
            <p:nvPr/>
          </p:nvSpPr>
          <p:spPr>
            <a:xfrm>
              <a:off x="1202" y="5184"/>
              <a:ext cx="129" cy="129"/>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5" name="Google Shape;1315;p6"/>
            <p:cNvSpPr/>
            <p:nvPr/>
          </p:nvSpPr>
          <p:spPr>
            <a:xfrm>
              <a:off x="1269" y="5100"/>
              <a:ext cx="62" cy="84"/>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6" name="Google Shape;1316;p6"/>
            <p:cNvSpPr/>
            <p:nvPr/>
          </p:nvSpPr>
          <p:spPr>
            <a:xfrm>
              <a:off x="1234" y="5071"/>
              <a:ext cx="66" cy="52"/>
            </a:xfrm>
            <a:custGeom>
              <a:rect b="b" l="l" r="r" t="t"/>
              <a:pathLst>
                <a:path extrusionOk="0" h="138" w="177">
                  <a:moveTo>
                    <a:pt x="167" y="0"/>
                  </a:moveTo>
                  <a:lnTo>
                    <a:pt x="177" y="16"/>
                  </a:lnTo>
                  <a:lnTo>
                    <a:pt x="10" y="138"/>
                  </a:lnTo>
                  <a:lnTo>
                    <a:pt x="0" y="121"/>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317" name="Google Shape;1317;p6"/>
            <p:cNvCxnSpPr/>
            <p:nvPr/>
          </p:nvCxnSpPr>
          <p:spPr>
            <a:xfrm>
              <a:off x="1234" y="5116"/>
              <a:ext cx="3" cy="7"/>
            </a:xfrm>
            <a:prstGeom prst="straightConnector1">
              <a:avLst/>
            </a:prstGeom>
            <a:noFill/>
            <a:ln cap="flat" cmpd="sng" w="9525">
              <a:solidFill>
                <a:srgbClr val="000000"/>
              </a:solidFill>
              <a:prstDash val="solid"/>
              <a:round/>
              <a:headEnd len="med" w="med" type="none"/>
              <a:tailEnd len="med" w="med" type="none"/>
            </a:ln>
          </p:spPr>
        </p:cxnSp>
        <p:sp>
          <p:nvSpPr>
            <p:cNvPr id="1318" name="Google Shape;1318;p6"/>
            <p:cNvSpPr/>
            <p:nvPr/>
          </p:nvSpPr>
          <p:spPr>
            <a:xfrm>
              <a:off x="900" y="4938"/>
              <a:ext cx="90" cy="135"/>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9" name="Google Shape;1319;p6"/>
            <p:cNvSpPr/>
            <p:nvPr/>
          </p:nvSpPr>
          <p:spPr>
            <a:xfrm>
              <a:off x="951" y="4930"/>
              <a:ext cx="77" cy="8"/>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320" name="Google Shape;1320;p6"/>
            <p:cNvCxnSpPr/>
            <p:nvPr/>
          </p:nvCxnSpPr>
          <p:spPr>
            <a:xfrm>
              <a:off x="951" y="4930"/>
              <a:ext cx="0" cy="8"/>
            </a:xfrm>
            <a:prstGeom prst="straightConnector1">
              <a:avLst/>
            </a:prstGeom>
            <a:noFill/>
            <a:ln cap="flat" cmpd="sng" w="9525">
              <a:solidFill>
                <a:srgbClr val="000000"/>
              </a:solidFill>
              <a:prstDash val="solid"/>
              <a:round/>
              <a:headEnd len="med" w="med" type="none"/>
              <a:tailEnd len="med" w="med" type="none"/>
            </a:ln>
          </p:spPr>
        </p:cxnSp>
        <p:cxnSp>
          <p:nvCxnSpPr>
            <p:cNvPr id="1321" name="Google Shape;1321;p6"/>
            <p:cNvCxnSpPr/>
            <p:nvPr/>
          </p:nvCxnSpPr>
          <p:spPr>
            <a:xfrm rot="10800000">
              <a:off x="1566" y="4932"/>
              <a:ext cx="106" cy="67"/>
            </a:xfrm>
            <a:prstGeom prst="straightConnector1">
              <a:avLst/>
            </a:prstGeom>
            <a:noFill/>
            <a:ln cap="flat" cmpd="sng" w="9525">
              <a:solidFill>
                <a:srgbClr val="000000"/>
              </a:solidFill>
              <a:prstDash val="solid"/>
              <a:round/>
              <a:headEnd len="med" w="med" type="none"/>
              <a:tailEnd len="med" w="med" type="none"/>
            </a:ln>
          </p:spPr>
        </p:cxnSp>
        <p:sp>
          <p:nvSpPr>
            <p:cNvPr id="1322" name="Google Shape;1322;p6"/>
            <p:cNvSpPr/>
            <p:nvPr/>
          </p:nvSpPr>
          <p:spPr>
            <a:xfrm>
              <a:off x="1539" y="4895"/>
              <a:ext cx="47" cy="70"/>
            </a:xfrm>
            <a:custGeom>
              <a:rect b="b" l="l" r="r" t="t"/>
              <a:pathLst>
                <a:path extrusionOk="0" h="186" w="125">
                  <a:moveTo>
                    <a:pt x="109" y="0"/>
                  </a:moveTo>
                  <a:lnTo>
                    <a:pt x="125" y="11"/>
                  </a:lnTo>
                  <a:lnTo>
                    <a:pt x="17" y="186"/>
                  </a:lnTo>
                  <a:lnTo>
                    <a:pt x="0" y="17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323" name="Google Shape;1323;p6"/>
            <p:cNvCxnSpPr/>
            <p:nvPr/>
          </p:nvCxnSpPr>
          <p:spPr>
            <a:xfrm>
              <a:off x="1539" y="4961"/>
              <a:ext cx="7" cy="4"/>
            </a:xfrm>
            <a:prstGeom prst="straightConnector1">
              <a:avLst/>
            </a:prstGeom>
            <a:noFill/>
            <a:ln cap="flat" cmpd="sng" w="9525">
              <a:solidFill>
                <a:srgbClr val="000000"/>
              </a:solidFill>
              <a:prstDash val="solid"/>
              <a:round/>
              <a:headEnd len="med" w="med" type="none"/>
              <a:tailEnd len="med" w="med" type="none"/>
            </a:ln>
          </p:spPr>
        </p:cxnSp>
        <p:cxnSp>
          <p:nvCxnSpPr>
            <p:cNvPr id="1324" name="Google Shape;1324;p6"/>
            <p:cNvCxnSpPr/>
            <p:nvPr/>
          </p:nvCxnSpPr>
          <p:spPr>
            <a:xfrm rot="10800000">
              <a:off x="1308" y="4870"/>
              <a:ext cx="196" cy="124"/>
            </a:xfrm>
            <a:prstGeom prst="straightConnector1">
              <a:avLst/>
            </a:prstGeom>
            <a:noFill/>
            <a:ln cap="flat" cmpd="sng" w="9525">
              <a:solidFill>
                <a:srgbClr val="000000"/>
              </a:solidFill>
              <a:prstDash val="solid"/>
              <a:round/>
              <a:headEnd len="med" w="med" type="none"/>
              <a:tailEnd len="med" w="med" type="none"/>
            </a:ln>
          </p:spPr>
        </p:cxnSp>
        <p:sp>
          <p:nvSpPr>
            <p:cNvPr id="1325" name="Google Shape;1325;p6"/>
            <p:cNvSpPr/>
            <p:nvPr/>
          </p:nvSpPr>
          <p:spPr>
            <a:xfrm>
              <a:off x="1282" y="4834"/>
              <a:ext cx="47" cy="69"/>
            </a:xfrm>
            <a:custGeom>
              <a:rect b="b" l="l" r="r" t="t"/>
              <a:pathLst>
                <a:path extrusionOk="0" h="186" w="126">
                  <a:moveTo>
                    <a:pt x="109" y="0"/>
                  </a:moveTo>
                  <a:lnTo>
                    <a:pt x="126" y="11"/>
                  </a:lnTo>
                  <a:lnTo>
                    <a:pt x="17" y="186"/>
                  </a:lnTo>
                  <a:lnTo>
                    <a:pt x="0" y="17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326" name="Google Shape;1326;p6"/>
            <p:cNvCxnSpPr/>
            <p:nvPr/>
          </p:nvCxnSpPr>
          <p:spPr>
            <a:xfrm>
              <a:off x="1282" y="4899"/>
              <a:ext cx="6" cy="4"/>
            </a:xfrm>
            <a:prstGeom prst="straightConnector1">
              <a:avLst/>
            </a:prstGeom>
            <a:noFill/>
            <a:ln cap="flat" cmpd="sng" w="9525">
              <a:solidFill>
                <a:srgbClr val="000000"/>
              </a:solidFill>
              <a:prstDash val="solid"/>
              <a:round/>
              <a:headEnd len="med" w="med" type="none"/>
              <a:tailEnd len="med" w="med" type="none"/>
            </a:ln>
          </p:spPr>
        </p:cxnSp>
        <p:cxnSp>
          <p:nvCxnSpPr>
            <p:cNvPr id="1327" name="Google Shape;1327;p6"/>
            <p:cNvCxnSpPr/>
            <p:nvPr/>
          </p:nvCxnSpPr>
          <p:spPr>
            <a:xfrm rot="10800000">
              <a:off x="1196" y="4955"/>
              <a:ext cx="0" cy="39"/>
            </a:xfrm>
            <a:prstGeom prst="straightConnector1">
              <a:avLst/>
            </a:prstGeom>
            <a:noFill/>
            <a:ln cap="flat" cmpd="sng" w="9525">
              <a:solidFill>
                <a:srgbClr val="000000"/>
              </a:solidFill>
              <a:prstDash val="solid"/>
              <a:round/>
              <a:headEnd len="med" w="med" type="none"/>
              <a:tailEnd len="med" w="med" type="none"/>
            </a:ln>
          </p:spPr>
        </p:cxnSp>
        <p:sp>
          <p:nvSpPr>
            <p:cNvPr id="1328" name="Google Shape;1328;p6"/>
            <p:cNvSpPr/>
            <p:nvPr/>
          </p:nvSpPr>
          <p:spPr>
            <a:xfrm>
              <a:off x="1158" y="4948"/>
              <a:ext cx="76"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329" name="Google Shape;1329;p6"/>
            <p:cNvCxnSpPr/>
            <p:nvPr/>
          </p:nvCxnSpPr>
          <p:spPr>
            <a:xfrm>
              <a:off x="1158" y="4948"/>
              <a:ext cx="0" cy="7"/>
            </a:xfrm>
            <a:prstGeom prst="straightConnector1">
              <a:avLst/>
            </a:prstGeom>
            <a:noFill/>
            <a:ln cap="flat" cmpd="sng" w="9525">
              <a:solidFill>
                <a:srgbClr val="000000"/>
              </a:solidFill>
              <a:prstDash val="solid"/>
              <a:round/>
              <a:headEnd len="med" w="med" type="none"/>
              <a:tailEnd len="med" w="med" type="none"/>
            </a:ln>
          </p:spPr>
        </p:cxnSp>
        <p:sp>
          <p:nvSpPr>
            <p:cNvPr id="1330" name="Google Shape;1330;p6"/>
            <p:cNvSpPr/>
            <p:nvPr/>
          </p:nvSpPr>
          <p:spPr>
            <a:xfrm>
              <a:off x="424" y="4636"/>
              <a:ext cx="957" cy="358"/>
            </a:xfrm>
            <a:custGeom>
              <a:rect b="b" l="l" r="r" t="t"/>
              <a:pathLst>
                <a:path extrusionOk="0" h="960" w="2565">
                  <a:moveTo>
                    <a:pt x="0" y="960"/>
                  </a:moveTo>
                  <a:lnTo>
                    <a:pt x="2565" y="0"/>
                  </a:lnTo>
                  <a:lnTo>
                    <a:pt x="2264"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31" name="Google Shape;1331;p6"/>
            <p:cNvSpPr/>
            <p:nvPr/>
          </p:nvSpPr>
          <p:spPr>
            <a:xfrm>
              <a:off x="1262" y="4598"/>
              <a:ext cx="7" cy="76"/>
            </a:xfrm>
            <a:custGeom>
              <a:rect b="b" l="l" r="r" t="t"/>
              <a:pathLst>
                <a:path extrusionOk="0" h="205" w="19">
                  <a:moveTo>
                    <a:pt x="0" y="0"/>
                  </a:moveTo>
                  <a:lnTo>
                    <a:pt x="19" y="0"/>
                  </a:lnTo>
                  <a:lnTo>
                    <a:pt x="19"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332" name="Google Shape;1332;p6"/>
            <p:cNvCxnSpPr/>
            <p:nvPr/>
          </p:nvCxnSpPr>
          <p:spPr>
            <a:xfrm>
              <a:off x="1262" y="4674"/>
              <a:ext cx="7" cy="0"/>
            </a:xfrm>
            <a:prstGeom prst="straightConnector1">
              <a:avLst/>
            </a:prstGeom>
            <a:noFill/>
            <a:ln cap="flat" cmpd="sng" w="9525">
              <a:solidFill>
                <a:srgbClr val="000000"/>
              </a:solidFill>
              <a:prstDash val="solid"/>
              <a:round/>
              <a:headEnd len="med" w="med" type="none"/>
              <a:tailEnd len="med" w="med" type="none"/>
            </a:ln>
          </p:spPr>
        </p:cxnSp>
        <p:sp>
          <p:nvSpPr>
            <p:cNvPr id="1333" name="Google Shape;1333;p6"/>
            <p:cNvSpPr/>
            <p:nvPr/>
          </p:nvSpPr>
          <p:spPr>
            <a:xfrm>
              <a:off x="1364" y="4988"/>
              <a:ext cx="482" cy="112"/>
            </a:xfrm>
            <a:custGeom>
              <a:rect b="b" l="l" r="r" t="t"/>
              <a:pathLst>
                <a:path extrusionOk="0" h="299" w="1291">
                  <a:moveTo>
                    <a:pt x="0" y="209"/>
                  </a:moveTo>
                  <a:lnTo>
                    <a:pt x="225" y="299"/>
                  </a:lnTo>
                  <a:lnTo>
                    <a:pt x="129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34" name="Google Shape;1334;p6"/>
            <p:cNvSpPr/>
            <p:nvPr/>
          </p:nvSpPr>
          <p:spPr>
            <a:xfrm>
              <a:off x="1767" y="4932"/>
              <a:ext cx="79" cy="56"/>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35" name="Google Shape;1335;p6"/>
            <p:cNvSpPr/>
            <p:nvPr/>
          </p:nvSpPr>
          <p:spPr>
            <a:xfrm>
              <a:off x="1738" y="4897"/>
              <a:ext cx="52" cy="66"/>
            </a:xfrm>
            <a:custGeom>
              <a:rect b="b" l="l" r="r" t="t"/>
              <a:pathLst>
                <a:path extrusionOk="0" h="177" w="138">
                  <a:moveTo>
                    <a:pt x="121" y="0"/>
                  </a:moveTo>
                  <a:lnTo>
                    <a:pt x="138" y="10"/>
                  </a:lnTo>
                  <a:lnTo>
                    <a:pt x="17" y="177"/>
                  </a:lnTo>
                  <a:lnTo>
                    <a:pt x="0" y="167"/>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336" name="Google Shape;1336;p6"/>
            <p:cNvCxnSpPr/>
            <p:nvPr/>
          </p:nvCxnSpPr>
          <p:spPr>
            <a:xfrm>
              <a:off x="1738" y="4960"/>
              <a:ext cx="7" cy="3"/>
            </a:xfrm>
            <a:prstGeom prst="straightConnector1">
              <a:avLst/>
            </a:prstGeom>
            <a:noFill/>
            <a:ln cap="flat" cmpd="sng" w="9525">
              <a:solidFill>
                <a:srgbClr val="000000"/>
              </a:solidFill>
              <a:prstDash val="solid"/>
              <a:round/>
              <a:headEnd len="med" w="med" type="none"/>
              <a:tailEnd len="med" w="med" type="none"/>
            </a:ln>
          </p:spPr>
        </p:cxnSp>
        <p:sp>
          <p:nvSpPr>
            <p:cNvPr id="1337" name="Google Shape;1337;p6"/>
            <p:cNvSpPr/>
            <p:nvPr/>
          </p:nvSpPr>
          <p:spPr>
            <a:xfrm>
              <a:off x="1051" y="4842"/>
              <a:ext cx="890" cy="275"/>
            </a:xfrm>
            <a:custGeom>
              <a:rect b="b" l="l" r="r" t="t"/>
              <a:pathLst>
                <a:path extrusionOk="0" h="736" w="2386">
                  <a:moveTo>
                    <a:pt x="0" y="615"/>
                  </a:moveTo>
                  <a:lnTo>
                    <a:pt x="181" y="736"/>
                  </a:lnTo>
                  <a:lnTo>
                    <a:pt x="1711" y="661"/>
                  </a:lnTo>
                  <a:lnTo>
                    <a:pt x="238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38" name="Google Shape;1338;p6"/>
            <p:cNvSpPr/>
            <p:nvPr/>
          </p:nvSpPr>
          <p:spPr>
            <a:xfrm>
              <a:off x="1914" y="4811"/>
              <a:ext cx="59" cy="59"/>
            </a:xfrm>
            <a:custGeom>
              <a:rect b="b" l="l" r="r" t="t"/>
              <a:pathLst>
                <a:path extrusionOk="0" h="158" w="157">
                  <a:moveTo>
                    <a:pt x="157" y="146"/>
                  </a:moveTo>
                  <a:lnTo>
                    <a:pt x="142" y="158"/>
                  </a:lnTo>
                  <a:lnTo>
                    <a:pt x="0" y="12"/>
                  </a:lnTo>
                  <a:lnTo>
                    <a:pt x="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339" name="Google Shape;1339;p6"/>
            <p:cNvCxnSpPr/>
            <p:nvPr/>
          </p:nvCxnSpPr>
          <p:spPr>
            <a:xfrm flipH="1">
              <a:off x="1914" y="4811"/>
              <a:ext cx="6" cy="4"/>
            </a:xfrm>
            <a:prstGeom prst="straightConnector1">
              <a:avLst/>
            </a:prstGeom>
            <a:noFill/>
            <a:ln cap="flat" cmpd="sng" w="9525">
              <a:solidFill>
                <a:srgbClr val="000000"/>
              </a:solidFill>
              <a:prstDash val="solid"/>
              <a:round/>
              <a:headEnd len="med" w="med" type="none"/>
              <a:tailEnd len="med" w="med" type="none"/>
            </a:ln>
          </p:spPr>
        </p:cxnSp>
        <p:cxnSp>
          <p:nvCxnSpPr>
            <p:cNvPr id="1340" name="Google Shape;1340;p6"/>
            <p:cNvCxnSpPr/>
            <p:nvPr/>
          </p:nvCxnSpPr>
          <p:spPr>
            <a:xfrm>
              <a:off x="732" y="5195"/>
              <a:ext cx="570" cy="118"/>
            </a:xfrm>
            <a:prstGeom prst="straightConnector1">
              <a:avLst/>
            </a:prstGeom>
            <a:noFill/>
            <a:ln cap="flat" cmpd="sng" w="9525">
              <a:solidFill>
                <a:srgbClr val="000000"/>
              </a:solidFill>
              <a:prstDash val="solid"/>
              <a:round/>
              <a:headEnd len="med" w="med" type="none"/>
              <a:tailEnd len="med" w="med" type="none"/>
            </a:ln>
          </p:spPr>
        </p:cxnSp>
        <p:sp>
          <p:nvSpPr>
            <p:cNvPr id="1341" name="Google Shape;1341;p6"/>
            <p:cNvSpPr/>
            <p:nvPr/>
          </p:nvSpPr>
          <p:spPr>
            <a:xfrm>
              <a:off x="1302" y="4580"/>
              <a:ext cx="561" cy="733"/>
            </a:xfrm>
            <a:custGeom>
              <a:rect b="b" l="l" r="r" t="t"/>
              <a:pathLst>
                <a:path extrusionOk="0" fill="none" h="21600" w="21639">
                  <a:moveTo>
                    <a:pt x="21639" y="0"/>
                  </a:moveTo>
                  <a:cubicBezTo>
                    <a:pt x="21639" y="11929"/>
                    <a:pt x="11968" y="21600"/>
                    <a:pt x="39" y="21600"/>
                  </a:cubicBezTo>
                  <a:cubicBezTo>
                    <a:pt x="26" y="21600"/>
                    <a:pt x="13" y="21599"/>
                    <a:pt x="0" y="21599"/>
                  </a:cubicBezTo>
                </a:path>
                <a:path extrusionOk="0" h="21600" w="21639">
                  <a:moveTo>
                    <a:pt x="21639" y="0"/>
                  </a:moveTo>
                  <a:cubicBezTo>
                    <a:pt x="21639" y="11929"/>
                    <a:pt x="11968" y="21600"/>
                    <a:pt x="39" y="21600"/>
                  </a:cubicBezTo>
                  <a:cubicBezTo>
                    <a:pt x="26" y="21600"/>
                    <a:pt x="13" y="21599"/>
                    <a:pt x="0" y="21599"/>
                  </a:cubicBezTo>
                  <a:lnTo>
                    <a:pt x="39"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2" name="Google Shape;1342;p6"/>
            <p:cNvSpPr/>
            <p:nvPr/>
          </p:nvSpPr>
          <p:spPr>
            <a:xfrm>
              <a:off x="1843" y="4580"/>
              <a:ext cx="38" cy="54"/>
            </a:xfrm>
            <a:custGeom>
              <a:rect b="b" l="l" r="r" t="t"/>
              <a:pathLst>
                <a:path extrusionOk="0" h="54" w="38">
                  <a:moveTo>
                    <a:pt x="19" y="0"/>
                  </a:moveTo>
                  <a:lnTo>
                    <a:pt x="0" y="54"/>
                  </a:lnTo>
                  <a:lnTo>
                    <a:pt x="19" y="40"/>
                  </a:lnTo>
                  <a:lnTo>
                    <a:pt x="38" y="54"/>
                  </a:lnTo>
                  <a:lnTo>
                    <a:pt x="19"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3" name="Google Shape;1343;p6"/>
            <p:cNvSpPr/>
            <p:nvPr/>
          </p:nvSpPr>
          <p:spPr>
            <a:xfrm>
              <a:off x="1168" y="5140"/>
              <a:ext cx="152" cy="95"/>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4" name="Google Shape;1344;p6"/>
            <p:cNvSpPr/>
            <p:nvPr/>
          </p:nvSpPr>
          <p:spPr>
            <a:xfrm>
              <a:off x="1320" y="5219"/>
              <a:ext cx="1" cy="32"/>
            </a:xfrm>
            <a:custGeom>
              <a:rect b="b" l="l" r="r" t="t"/>
              <a:pathLst>
                <a:path extrusionOk="0" fill="none" h="43200" w="43200">
                  <a:moveTo>
                    <a:pt x="0" y="21600"/>
                  </a:moveTo>
                  <a:cubicBezTo>
                    <a:pt x="0" y="9670"/>
                    <a:pt x="9670" y="0"/>
                    <a:pt x="21600" y="0"/>
                  </a:cubicBezTo>
                  <a:cubicBezTo>
                    <a:pt x="33529" y="0"/>
                    <a:pt x="43200" y="9670"/>
                    <a:pt x="43200" y="21600"/>
                  </a:cubicBezTo>
                  <a:cubicBezTo>
                    <a:pt x="43200" y="33529"/>
                    <a:pt x="33529" y="43200"/>
                    <a:pt x="21600" y="43200"/>
                  </a:cubicBezTo>
                  <a:cubicBezTo>
                    <a:pt x="13418" y="43200"/>
                    <a:pt x="5939" y="38577"/>
                    <a:pt x="2280" y="31259"/>
                  </a:cubicBezTo>
                </a:path>
                <a:path extrusionOk="0" h="43200" w="43200">
                  <a:moveTo>
                    <a:pt x="0" y="21600"/>
                  </a:moveTo>
                  <a:cubicBezTo>
                    <a:pt x="0" y="9670"/>
                    <a:pt x="9670" y="0"/>
                    <a:pt x="21600" y="0"/>
                  </a:cubicBezTo>
                  <a:cubicBezTo>
                    <a:pt x="33529" y="0"/>
                    <a:pt x="43200" y="9670"/>
                    <a:pt x="43200" y="21600"/>
                  </a:cubicBezTo>
                  <a:cubicBezTo>
                    <a:pt x="43200" y="33529"/>
                    <a:pt x="33529" y="43200"/>
                    <a:pt x="21600" y="43200"/>
                  </a:cubicBezTo>
                  <a:cubicBezTo>
                    <a:pt x="13418" y="43200"/>
                    <a:pt x="5939" y="38577"/>
                    <a:pt x="2280" y="31259"/>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5" name="Google Shape;1345;p6"/>
            <p:cNvSpPr/>
            <p:nvPr/>
          </p:nvSpPr>
          <p:spPr>
            <a:xfrm>
              <a:off x="1320" y="5189"/>
              <a:ext cx="1" cy="124"/>
            </a:xfrm>
            <a:custGeom>
              <a:rect b="b" l="l" r="r" t="t"/>
              <a:pathLst>
                <a:path extrusionOk="0" fill="none" h="43200" w="43200">
                  <a:moveTo>
                    <a:pt x="0" y="21600"/>
                  </a:moveTo>
                  <a:cubicBezTo>
                    <a:pt x="0" y="9670"/>
                    <a:pt x="9670" y="0"/>
                    <a:pt x="21600" y="0"/>
                  </a:cubicBezTo>
                  <a:cubicBezTo>
                    <a:pt x="33529" y="0"/>
                    <a:pt x="43200" y="9670"/>
                    <a:pt x="43200" y="21600"/>
                  </a:cubicBezTo>
                  <a:cubicBezTo>
                    <a:pt x="43200" y="33529"/>
                    <a:pt x="33529" y="43200"/>
                    <a:pt x="21600" y="43200"/>
                  </a:cubicBezTo>
                  <a:cubicBezTo>
                    <a:pt x="13418" y="43200"/>
                    <a:pt x="5939" y="38577"/>
                    <a:pt x="2280" y="31259"/>
                  </a:cubicBezTo>
                </a:path>
                <a:path extrusionOk="0" h="43200" w="43200">
                  <a:moveTo>
                    <a:pt x="0" y="21600"/>
                  </a:moveTo>
                  <a:cubicBezTo>
                    <a:pt x="0" y="9670"/>
                    <a:pt x="9670" y="0"/>
                    <a:pt x="21600" y="0"/>
                  </a:cubicBezTo>
                  <a:cubicBezTo>
                    <a:pt x="33529" y="0"/>
                    <a:pt x="43200" y="9670"/>
                    <a:pt x="43200" y="21600"/>
                  </a:cubicBezTo>
                  <a:cubicBezTo>
                    <a:pt x="43200" y="33529"/>
                    <a:pt x="33529" y="43200"/>
                    <a:pt x="21600" y="43200"/>
                  </a:cubicBezTo>
                  <a:cubicBezTo>
                    <a:pt x="13418" y="43200"/>
                    <a:pt x="5939" y="38577"/>
                    <a:pt x="2280" y="31259"/>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6" name="Google Shape;1346;p6"/>
            <p:cNvSpPr/>
            <p:nvPr/>
          </p:nvSpPr>
          <p:spPr>
            <a:xfrm>
              <a:off x="1320" y="5313"/>
              <a:ext cx="78" cy="33"/>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7" name="Google Shape;1347;p6"/>
            <p:cNvSpPr/>
            <p:nvPr/>
          </p:nvSpPr>
          <p:spPr>
            <a:xfrm>
              <a:off x="1340" y="5307"/>
              <a:ext cx="58" cy="39"/>
            </a:xfrm>
            <a:custGeom>
              <a:rect b="b" l="l" r="r" t="t"/>
              <a:pathLst>
                <a:path extrusionOk="0" h="39" w="58">
                  <a:moveTo>
                    <a:pt x="58" y="39"/>
                  </a:moveTo>
                  <a:lnTo>
                    <a:pt x="15" y="0"/>
                  </a:lnTo>
                  <a:lnTo>
                    <a:pt x="20" y="24"/>
                  </a:lnTo>
                  <a:lnTo>
                    <a:pt x="0" y="36"/>
                  </a:lnTo>
                  <a:lnTo>
                    <a:pt x="58" y="39"/>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8" name="Google Shape;1348;p6"/>
            <p:cNvSpPr/>
            <p:nvPr/>
          </p:nvSpPr>
          <p:spPr>
            <a:xfrm>
              <a:off x="2276" y="1519"/>
              <a:ext cx="224" cy="224"/>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49" name="Google Shape;1349;p6"/>
            <p:cNvSpPr/>
            <p:nvPr/>
          </p:nvSpPr>
          <p:spPr>
            <a:xfrm>
              <a:off x="2377" y="1379"/>
              <a:ext cx="123" cy="140"/>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0" name="Google Shape;1350;p6"/>
            <p:cNvSpPr/>
            <p:nvPr/>
          </p:nvSpPr>
          <p:spPr>
            <a:xfrm>
              <a:off x="2370" y="1341"/>
              <a:ext cx="7" cy="76"/>
            </a:xfrm>
            <a:custGeom>
              <a:rect b="b" l="l" r="r" t="t"/>
              <a:pathLst>
                <a:path extrusionOk="0" h="205" w="19">
                  <a:moveTo>
                    <a:pt x="0" y="0"/>
                  </a:moveTo>
                  <a:lnTo>
                    <a:pt x="19" y="0"/>
                  </a:lnTo>
                  <a:lnTo>
                    <a:pt x="19"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351" name="Google Shape;1351;p6"/>
            <p:cNvCxnSpPr/>
            <p:nvPr/>
          </p:nvCxnSpPr>
          <p:spPr>
            <a:xfrm>
              <a:off x="2370" y="1417"/>
              <a:ext cx="7" cy="0"/>
            </a:xfrm>
            <a:prstGeom prst="straightConnector1">
              <a:avLst/>
            </a:prstGeom>
            <a:noFill/>
            <a:ln cap="flat" cmpd="sng" w="9525">
              <a:solidFill>
                <a:srgbClr val="000000"/>
              </a:solidFill>
              <a:prstDash val="solid"/>
              <a:round/>
              <a:headEnd len="med" w="med" type="none"/>
              <a:tailEnd len="med" w="med" type="none"/>
            </a:ln>
          </p:spPr>
        </p:cxnSp>
        <p:sp>
          <p:nvSpPr>
            <p:cNvPr id="1352" name="Google Shape;1352;p6"/>
            <p:cNvSpPr/>
            <p:nvPr/>
          </p:nvSpPr>
          <p:spPr>
            <a:xfrm>
              <a:off x="2215" y="1457"/>
              <a:ext cx="236" cy="152"/>
            </a:xfrm>
            <a:custGeom>
              <a:rect b="b" l="l" r="r" t="t"/>
              <a:pathLst>
                <a:path extrusionOk="0" fill="none" h="21600" w="21600">
                  <a:moveTo>
                    <a:pt x="21508" y="21599"/>
                  </a:moveTo>
                  <a:cubicBezTo>
                    <a:pt x="9614" y="21549"/>
                    <a:pt x="0" y="11893"/>
                    <a:pt x="0" y="0"/>
                  </a:cubicBezTo>
                </a:path>
                <a:path extrusionOk="0" h="21600" w="21600">
                  <a:moveTo>
                    <a:pt x="21508" y="21599"/>
                  </a:moveTo>
                  <a:cubicBezTo>
                    <a:pt x="9614" y="21549"/>
                    <a:pt x="0" y="11893"/>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3" name="Google Shape;1353;p6"/>
            <p:cNvSpPr/>
            <p:nvPr/>
          </p:nvSpPr>
          <p:spPr>
            <a:xfrm>
              <a:off x="2439" y="1608"/>
              <a:ext cx="12" cy="173"/>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4" name="Google Shape;1354;p6"/>
            <p:cNvSpPr/>
            <p:nvPr/>
          </p:nvSpPr>
          <p:spPr>
            <a:xfrm>
              <a:off x="2439" y="1781"/>
              <a:ext cx="174" cy="68"/>
            </a:xfrm>
            <a:custGeom>
              <a:rect b="b" l="l" r="r" t="t"/>
              <a:pathLst>
                <a:path extrusionOk="0" fill="none" h="21919" w="21600">
                  <a:moveTo>
                    <a:pt x="21475" y="21918"/>
                  </a:moveTo>
                  <a:cubicBezTo>
                    <a:pt x="9594" y="21849"/>
                    <a:pt x="0" y="12199"/>
                    <a:pt x="0" y="319"/>
                  </a:cubicBezTo>
                  <a:cubicBezTo>
                    <a:pt x="-1" y="212"/>
                    <a:pt x="0" y="106"/>
                    <a:pt x="2" y="0"/>
                  </a:cubicBezTo>
                </a:path>
                <a:path extrusionOk="0" h="21919" w="21600">
                  <a:moveTo>
                    <a:pt x="21475" y="21918"/>
                  </a:moveTo>
                  <a:cubicBezTo>
                    <a:pt x="9594" y="21849"/>
                    <a:pt x="0" y="12199"/>
                    <a:pt x="0" y="319"/>
                  </a:cubicBezTo>
                  <a:cubicBezTo>
                    <a:pt x="-1" y="212"/>
                    <a:pt x="0" y="106"/>
                    <a:pt x="2" y="0"/>
                  </a:cubicBezTo>
                  <a:lnTo>
                    <a:pt x="21600" y="319"/>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5" name="Google Shape;1355;p6"/>
            <p:cNvSpPr/>
            <p:nvPr/>
          </p:nvSpPr>
          <p:spPr>
            <a:xfrm>
              <a:off x="2555" y="1810"/>
              <a:ext cx="57" cy="39"/>
            </a:xfrm>
            <a:custGeom>
              <a:rect b="b" l="l" r="r" t="t"/>
              <a:pathLst>
                <a:path extrusionOk="0" h="39" w="57">
                  <a:moveTo>
                    <a:pt x="57" y="39"/>
                  </a:moveTo>
                  <a:lnTo>
                    <a:pt x="14" y="0"/>
                  </a:lnTo>
                  <a:lnTo>
                    <a:pt x="20" y="24"/>
                  </a:lnTo>
                  <a:lnTo>
                    <a:pt x="0" y="38"/>
                  </a:lnTo>
                  <a:lnTo>
                    <a:pt x="57" y="39"/>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356" name="Google Shape;1356;p6"/>
            <p:cNvCxnSpPr/>
            <p:nvPr/>
          </p:nvCxnSpPr>
          <p:spPr>
            <a:xfrm>
              <a:off x="1481" y="1502"/>
              <a:ext cx="958" cy="207"/>
            </a:xfrm>
            <a:prstGeom prst="straightConnector1">
              <a:avLst/>
            </a:prstGeom>
            <a:noFill/>
            <a:ln cap="flat" cmpd="sng" w="9525">
              <a:solidFill>
                <a:srgbClr val="000000"/>
              </a:solidFill>
              <a:prstDash val="solid"/>
              <a:round/>
              <a:headEnd len="med" w="med" type="none"/>
              <a:tailEnd len="med" w="med" type="none"/>
            </a:ln>
          </p:spPr>
        </p:cxnSp>
        <p:sp>
          <p:nvSpPr>
            <p:cNvPr id="1357" name="Google Shape;1357;p6"/>
            <p:cNvSpPr/>
            <p:nvPr/>
          </p:nvSpPr>
          <p:spPr>
            <a:xfrm>
              <a:off x="2439" y="652"/>
              <a:ext cx="936" cy="1057"/>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8" name="Google Shape;1358;p6"/>
            <p:cNvSpPr/>
            <p:nvPr/>
          </p:nvSpPr>
          <p:spPr>
            <a:xfrm>
              <a:off x="3354" y="652"/>
              <a:ext cx="39" cy="54"/>
            </a:xfrm>
            <a:custGeom>
              <a:rect b="b" l="l" r="r" t="t"/>
              <a:pathLst>
                <a:path extrusionOk="0" h="54" w="39">
                  <a:moveTo>
                    <a:pt x="20" y="0"/>
                  </a:moveTo>
                  <a:lnTo>
                    <a:pt x="0" y="54"/>
                  </a:lnTo>
                  <a:lnTo>
                    <a:pt x="20" y="40"/>
                  </a:lnTo>
                  <a:lnTo>
                    <a:pt x="39" y="54"/>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2" name="Shape 1362"/>
        <p:cNvGrpSpPr/>
        <p:nvPr/>
      </p:nvGrpSpPr>
      <p:grpSpPr>
        <a:xfrm>
          <a:off x="0" y="0"/>
          <a:ext cx="0" cy="0"/>
          <a:chOff x="0" y="0"/>
          <a:chExt cx="0" cy="0"/>
        </a:xfrm>
      </p:grpSpPr>
      <p:sp>
        <p:nvSpPr>
          <p:cNvPr id="1363" name="Google Shape;1363;p7"/>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1364" name="Google Shape;1364;p7"/>
          <p:cNvGrpSpPr/>
          <p:nvPr/>
        </p:nvGrpSpPr>
        <p:grpSpPr>
          <a:xfrm>
            <a:off x="423863" y="423863"/>
            <a:ext cx="6070600" cy="8112125"/>
            <a:chOff x="267" y="267"/>
            <a:chExt cx="3824" cy="5110"/>
          </a:xfrm>
        </p:grpSpPr>
        <p:cxnSp>
          <p:nvCxnSpPr>
            <p:cNvPr id="1365" name="Google Shape;1365;p7"/>
            <p:cNvCxnSpPr/>
            <p:nvPr/>
          </p:nvCxnSpPr>
          <p:spPr>
            <a:xfrm>
              <a:off x="275" y="2553"/>
              <a:ext cx="48" cy="1"/>
            </a:xfrm>
            <a:prstGeom prst="straightConnector1">
              <a:avLst/>
            </a:prstGeom>
            <a:noFill/>
            <a:ln cap="flat" cmpd="sng" w="9525">
              <a:solidFill>
                <a:srgbClr val="000000"/>
              </a:solidFill>
              <a:prstDash val="solid"/>
              <a:round/>
              <a:headEnd len="med" w="med" type="none"/>
              <a:tailEnd len="med" w="med" type="none"/>
            </a:ln>
          </p:spPr>
        </p:cxnSp>
        <p:cxnSp>
          <p:nvCxnSpPr>
            <p:cNvPr id="1366" name="Google Shape;1366;p7"/>
            <p:cNvCxnSpPr/>
            <p:nvPr/>
          </p:nvCxnSpPr>
          <p:spPr>
            <a:xfrm>
              <a:off x="4043" y="2553"/>
              <a:ext cx="48" cy="1"/>
            </a:xfrm>
            <a:prstGeom prst="straightConnector1">
              <a:avLst/>
            </a:prstGeom>
            <a:noFill/>
            <a:ln cap="flat" cmpd="sng" w="9525">
              <a:solidFill>
                <a:srgbClr val="000000"/>
              </a:solidFill>
              <a:prstDash val="solid"/>
              <a:round/>
              <a:headEnd len="med" w="med" type="none"/>
              <a:tailEnd len="med" w="med" type="none"/>
            </a:ln>
          </p:spPr>
        </p:cxnSp>
        <p:cxnSp>
          <p:nvCxnSpPr>
            <p:cNvPr id="1367" name="Google Shape;1367;p7"/>
            <p:cNvCxnSpPr/>
            <p:nvPr/>
          </p:nvCxnSpPr>
          <p:spPr>
            <a:xfrm>
              <a:off x="275" y="2476"/>
              <a:ext cx="48" cy="1"/>
            </a:xfrm>
            <a:prstGeom prst="straightConnector1">
              <a:avLst/>
            </a:prstGeom>
            <a:noFill/>
            <a:ln cap="flat" cmpd="sng" w="9525">
              <a:solidFill>
                <a:srgbClr val="000000"/>
              </a:solidFill>
              <a:prstDash val="solid"/>
              <a:round/>
              <a:headEnd len="med" w="med" type="none"/>
              <a:tailEnd len="med" w="med" type="none"/>
            </a:ln>
          </p:spPr>
        </p:cxnSp>
        <p:cxnSp>
          <p:nvCxnSpPr>
            <p:cNvPr id="1368" name="Google Shape;1368;p7"/>
            <p:cNvCxnSpPr/>
            <p:nvPr/>
          </p:nvCxnSpPr>
          <p:spPr>
            <a:xfrm>
              <a:off x="4043" y="2476"/>
              <a:ext cx="48" cy="1"/>
            </a:xfrm>
            <a:prstGeom prst="straightConnector1">
              <a:avLst/>
            </a:prstGeom>
            <a:noFill/>
            <a:ln cap="flat" cmpd="sng" w="9525">
              <a:solidFill>
                <a:srgbClr val="000000"/>
              </a:solidFill>
              <a:prstDash val="solid"/>
              <a:round/>
              <a:headEnd len="med" w="med" type="none"/>
              <a:tailEnd len="med" w="med" type="none"/>
            </a:ln>
          </p:spPr>
        </p:cxnSp>
        <p:cxnSp>
          <p:nvCxnSpPr>
            <p:cNvPr id="1369" name="Google Shape;1369;p7"/>
            <p:cNvCxnSpPr/>
            <p:nvPr/>
          </p:nvCxnSpPr>
          <p:spPr>
            <a:xfrm>
              <a:off x="275" y="2405"/>
              <a:ext cx="48" cy="1"/>
            </a:xfrm>
            <a:prstGeom prst="straightConnector1">
              <a:avLst/>
            </a:prstGeom>
            <a:noFill/>
            <a:ln cap="flat" cmpd="sng" w="9525">
              <a:solidFill>
                <a:srgbClr val="000000"/>
              </a:solidFill>
              <a:prstDash val="solid"/>
              <a:round/>
              <a:headEnd len="med" w="med" type="none"/>
              <a:tailEnd len="med" w="med" type="none"/>
            </a:ln>
          </p:spPr>
        </p:cxnSp>
        <p:cxnSp>
          <p:nvCxnSpPr>
            <p:cNvPr id="1370" name="Google Shape;1370;p7"/>
            <p:cNvCxnSpPr/>
            <p:nvPr/>
          </p:nvCxnSpPr>
          <p:spPr>
            <a:xfrm>
              <a:off x="4043" y="2405"/>
              <a:ext cx="48" cy="1"/>
            </a:xfrm>
            <a:prstGeom prst="straightConnector1">
              <a:avLst/>
            </a:prstGeom>
            <a:noFill/>
            <a:ln cap="flat" cmpd="sng" w="9525">
              <a:solidFill>
                <a:srgbClr val="000000"/>
              </a:solidFill>
              <a:prstDash val="solid"/>
              <a:round/>
              <a:headEnd len="med" w="med" type="none"/>
              <a:tailEnd len="med" w="med" type="none"/>
            </a:ln>
          </p:spPr>
        </p:cxnSp>
        <p:cxnSp>
          <p:nvCxnSpPr>
            <p:cNvPr id="1371" name="Google Shape;1371;p7"/>
            <p:cNvCxnSpPr/>
            <p:nvPr/>
          </p:nvCxnSpPr>
          <p:spPr>
            <a:xfrm>
              <a:off x="275" y="2328"/>
              <a:ext cx="48" cy="1"/>
            </a:xfrm>
            <a:prstGeom prst="straightConnector1">
              <a:avLst/>
            </a:prstGeom>
            <a:noFill/>
            <a:ln cap="flat" cmpd="sng" w="9525">
              <a:solidFill>
                <a:srgbClr val="000000"/>
              </a:solidFill>
              <a:prstDash val="solid"/>
              <a:round/>
              <a:headEnd len="med" w="med" type="none"/>
              <a:tailEnd len="med" w="med" type="none"/>
            </a:ln>
          </p:spPr>
        </p:cxnSp>
        <p:cxnSp>
          <p:nvCxnSpPr>
            <p:cNvPr id="1372" name="Google Shape;1372;p7"/>
            <p:cNvCxnSpPr/>
            <p:nvPr/>
          </p:nvCxnSpPr>
          <p:spPr>
            <a:xfrm>
              <a:off x="4043" y="2328"/>
              <a:ext cx="48" cy="1"/>
            </a:xfrm>
            <a:prstGeom prst="straightConnector1">
              <a:avLst/>
            </a:prstGeom>
            <a:noFill/>
            <a:ln cap="flat" cmpd="sng" w="9525">
              <a:solidFill>
                <a:srgbClr val="000000"/>
              </a:solidFill>
              <a:prstDash val="solid"/>
              <a:round/>
              <a:headEnd len="med" w="med" type="none"/>
              <a:tailEnd len="med" w="med" type="none"/>
            </a:ln>
          </p:spPr>
        </p:cxnSp>
        <p:cxnSp>
          <p:nvCxnSpPr>
            <p:cNvPr id="1373" name="Google Shape;1373;p7"/>
            <p:cNvCxnSpPr/>
            <p:nvPr/>
          </p:nvCxnSpPr>
          <p:spPr>
            <a:xfrm>
              <a:off x="275" y="2257"/>
              <a:ext cx="3816" cy="1"/>
            </a:xfrm>
            <a:prstGeom prst="straightConnector1">
              <a:avLst/>
            </a:prstGeom>
            <a:noFill/>
            <a:ln cap="flat" cmpd="sng" w="9525">
              <a:solidFill>
                <a:srgbClr val="000000"/>
              </a:solidFill>
              <a:prstDash val="solid"/>
              <a:round/>
              <a:headEnd len="med" w="med" type="none"/>
              <a:tailEnd len="med" w="med" type="none"/>
            </a:ln>
          </p:spPr>
        </p:cxnSp>
        <p:cxnSp>
          <p:nvCxnSpPr>
            <p:cNvPr id="1374" name="Google Shape;1374;p7"/>
            <p:cNvCxnSpPr/>
            <p:nvPr/>
          </p:nvCxnSpPr>
          <p:spPr>
            <a:xfrm>
              <a:off x="1700" y="2235"/>
              <a:ext cx="1" cy="44"/>
            </a:xfrm>
            <a:prstGeom prst="straightConnector1">
              <a:avLst/>
            </a:prstGeom>
            <a:noFill/>
            <a:ln cap="flat" cmpd="sng" w="9525">
              <a:solidFill>
                <a:srgbClr val="000000"/>
              </a:solidFill>
              <a:prstDash val="solid"/>
              <a:round/>
              <a:headEnd len="med" w="med" type="none"/>
              <a:tailEnd len="med" w="med" type="none"/>
            </a:ln>
          </p:spPr>
        </p:cxnSp>
        <p:cxnSp>
          <p:nvCxnSpPr>
            <p:cNvPr id="1375" name="Google Shape;1375;p7"/>
            <p:cNvCxnSpPr/>
            <p:nvPr/>
          </p:nvCxnSpPr>
          <p:spPr>
            <a:xfrm>
              <a:off x="2665" y="2235"/>
              <a:ext cx="1" cy="44"/>
            </a:xfrm>
            <a:prstGeom prst="straightConnector1">
              <a:avLst/>
            </a:prstGeom>
            <a:noFill/>
            <a:ln cap="flat" cmpd="sng" w="9525">
              <a:solidFill>
                <a:srgbClr val="000000"/>
              </a:solidFill>
              <a:prstDash val="solid"/>
              <a:round/>
              <a:headEnd len="med" w="med" type="none"/>
              <a:tailEnd len="med" w="med" type="none"/>
            </a:ln>
          </p:spPr>
        </p:cxnSp>
        <p:cxnSp>
          <p:nvCxnSpPr>
            <p:cNvPr id="1376" name="Google Shape;1376;p7"/>
            <p:cNvCxnSpPr/>
            <p:nvPr/>
          </p:nvCxnSpPr>
          <p:spPr>
            <a:xfrm>
              <a:off x="275" y="2181"/>
              <a:ext cx="48" cy="1"/>
            </a:xfrm>
            <a:prstGeom prst="straightConnector1">
              <a:avLst/>
            </a:prstGeom>
            <a:noFill/>
            <a:ln cap="flat" cmpd="sng" w="9525">
              <a:solidFill>
                <a:srgbClr val="000000"/>
              </a:solidFill>
              <a:prstDash val="solid"/>
              <a:round/>
              <a:headEnd len="med" w="med" type="none"/>
              <a:tailEnd len="med" w="med" type="none"/>
            </a:ln>
          </p:spPr>
        </p:cxnSp>
        <p:cxnSp>
          <p:nvCxnSpPr>
            <p:cNvPr id="1377" name="Google Shape;1377;p7"/>
            <p:cNvCxnSpPr/>
            <p:nvPr/>
          </p:nvCxnSpPr>
          <p:spPr>
            <a:xfrm>
              <a:off x="4043" y="2181"/>
              <a:ext cx="48" cy="1"/>
            </a:xfrm>
            <a:prstGeom prst="straightConnector1">
              <a:avLst/>
            </a:prstGeom>
            <a:noFill/>
            <a:ln cap="flat" cmpd="sng" w="9525">
              <a:solidFill>
                <a:srgbClr val="000000"/>
              </a:solidFill>
              <a:prstDash val="solid"/>
              <a:round/>
              <a:headEnd len="med" w="med" type="none"/>
              <a:tailEnd len="med" w="med" type="none"/>
            </a:ln>
          </p:spPr>
        </p:cxnSp>
        <p:cxnSp>
          <p:nvCxnSpPr>
            <p:cNvPr id="1378" name="Google Shape;1378;p7"/>
            <p:cNvCxnSpPr/>
            <p:nvPr/>
          </p:nvCxnSpPr>
          <p:spPr>
            <a:xfrm>
              <a:off x="275" y="2110"/>
              <a:ext cx="48" cy="1"/>
            </a:xfrm>
            <a:prstGeom prst="straightConnector1">
              <a:avLst/>
            </a:prstGeom>
            <a:noFill/>
            <a:ln cap="flat" cmpd="sng" w="9525">
              <a:solidFill>
                <a:srgbClr val="000000"/>
              </a:solidFill>
              <a:prstDash val="solid"/>
              <a:round/>
              <a:headEnd len="med" w="med" type="none"/>
              <a:tailEnd len="med" w="med" type="none"/>
            </a:ln>
          </p:spPr>
        </p:cxnSp>
        <p:cxnSp>
          <p:nvCxnSpPr>
            <p:cNvPr id="1379" name="Google Shape;1379;p7"/>
            <p:cNvCxnSpPr/>
            <p:nvPr/>
          </p:nvCxnSpPr>
          <p:spPr>
            <a:xfrm>
              <a:off x="4043" y="2110"/>
              <a:ext cx="48" cy="1"/>
            </a:xfrm>
            <a:prstGeom prst="straightConnector1">
              <a:avLst/>
            </a:prstGeom>
            <a:noFill/>
            <a:ln cap="flat" cmpd="sng" w="9525">
              <a:solidFill>
                <a:srgbClr val="000000"/>
              </a:solidFill>
              <a:prstDash val="solid"/>
              <a:round/>
              <a:headEnd len="med" w="med" type="none"/>
              <a:tailEnd len="med" w="med" type="none"/>
            </a:ln>
          </p:spPr>
        </p:cxnSp>
        <p:cxnSp>
          <p:nvCxnSpPr>
            <p:cNvPr id="1380" name="Google Shape;1380;p7"/>
            <p:cNvCxnSpPr/>
            <p:nvPr/>
          </p:nvCxnSpPr>
          <p:spPr>
            <a:xfrm>
              <a:off x="275" y="2033"/>
              <a:ext cx="48" cy="1"/>
            </a:xfrm>
            <a:prstGeom prst="straightConnector1">
              <a:avLst/>
            </a:prstGeom>
            <a:noFill/>
            <a:ln cap="flat" cmpd="sng" w="9525">
              <a:solidFill>
                <a:srgbClr val="000000"/>
              </a:solidFill>
              <a:prstDash val="solid"/>
              <a:round/>
              <a:headEnd len="med" w="med" type="none"/>
              <a:tailEnd len="med" w="med" type="none"/>
            </a:ln>
          </p:spPr>
        </p:cxnSp>
        <p:cxnSp>
          <p:nvCxnSpPr>
            <p:cNvPr id="1381" name="Google Shape;1381;p7"/>
            <p:cNvCxnSpPr/>
            <p:nvPr/>
          </p:nvCxnSpPr>
          <p:spPr>
            <a:xfrm>
              <a:off x="4043" y="2033"/>
              <a:ext cx="48" cy="1"/>
            </a:xfrm>
            <a:prstGeom prst="straightConnector1">
              <a:avLst/>
            </a:prstGeom>
            <a:noFill/>
            <a:ln cap="flat" cmpd="sng" w="9525">
              <a:solidFill>
                <a:srgbClr val="000000"/>
              </a:solidFill>
              <a:prstDash val="solid"/>
              <a:round/>
              <a:headEnd len="med" w="med" type="none"/>
              <a:tailEnd len="med" w="med" type="none"/>
            </a:ln>
          </p:spPr>
        </p:cxnSp>
        <p:cxnSp>
          <p:nvCxnSpPr>
            <p:cNvPr id="1382" name="Google Shape;1382;p7"/>
            <p:cNvCxnSpPr/>
            <p:nvPr/>
          </p:nvCxnSpPr>
          <p:spPr>
            <a:xfrm>
              <a:off x="275" y="1962"/>
              <a:ext cx="48" cy="1"/>
            </a:xfrm>
            <a:prstGeom prst="straightConnector1">
              <a:avLst/>
            </a:prstGeom>
            <a:noFill/>
            <a:ln cap="flat" cmpd="sng" w="9525">
              <a:solidFill>
                <a:srgbClr val="000000"/>
              </a:solidFill>
              <a:prstDash val="solid"/>
              <a:round/>
              <a:headEnd len="med" w="med" type="none"/>
              <a:tailEnd len="med" w="med" type="none"/>
            </a:ln>
          </p:spPr>
        </p:cxnSp>
        <p:cxnSp>
          <p:nvCxnSpPr>
            <p:cNvPr id="1383" name="Google Shape;1383;p7"/>
            <p:cNvCxnSpPr/>
            <p:nvPr/>
          </p:nvCxnSpPr>
          <p:spPr>
            <a:xfrm>
              <a:off x="4043" y="1962"/>
              <a:ext cx="48" cy="1"/>
            </a:xfrm>
            <a:prstGeom prst="straightConnector1">
              <a:avLst/>
            </a:prstGeom>
            <a:noFill/>
            <a:ln cap="flat" cmpd="sng" w="9525">
              <a:solidFill>
                <a:srgbClr val="000000"/>
              </a:solidFill>
              <a:prstDash val="solid"/>
              <a:round/>
              <a:headEnd len="med" w="med" type="none"/>
              <a:tailEnd len="med" w="med" type="none"/>
            </a:ln>
          </p:spPr>
        </p:cxnSp>
        <p:cxnSp>
          <p:nvCxnSpPr>
            <p:cNvPr id="1384" name="Google Shape;1384;p7"/>
            <p:cNvCxnSpPr/>
            <p:nvPr/>
          </p:nvCxnSpPr>
          <p:spPr>
            <a:xfrm>
              <a:off x="275" y="1886"/>
              <a:ext cx="3816" cy="1"/>
            </a:xfrm>
            <a:prstGeom prst="straightConnector1">
              <a:avLst/>
            </a:prstGeom>
            <a:noFill/>
            <a:ln cap="flat" cmpd="sng" w="9525">
              <a:solidFill>
                <a:srgbClr val="000000"/>
              </a:solidFill>
              <a:prstDash val="solid"/>
              <a:round/>
              <a:headEnd len="med" w="med" type="none"/>
              <a:tailEnd len="med" w="med" type="none"/>
            </a:ln>
          </p:spPr>
        </p:cxnSp>
        <p:cxnSp>
          <p:nvCxnSpPr>
            <p:cNvPr id="1385" name="Google Shape;1385;p7"/>
            <p:cNvCxnSpPr/>
            <p:nvPr/>
          </p:nvCxnSpPr>
          <p:spPr>
            <a:xfrm>
              <a:off x="1700" y="1864"/>
              <a:ext cx="1" cy="43"/>
            </a:xfrm>
            <a:prstGeom prst="straightConnector1">
              <a:avLst/>
            </a:prstGeom>
            <a:noFill/>
            <a:ln cap="flat" cmpd="sng" w="9525">
              <a:solidFill>
                <a:srgbClr val="000000"/>
              </a:solidFill>
              <a:prstDash val="solid"/>
              <a:round/>
              <a:headEnd len="med" w="med" type="none"/>
              <a:tailEnd len="med" w="med" type="none"/>
            </a:ln>
          </p:spPr>
        </p:cxnSp>
        <p:cxnSp>
          <p:nvCxnSpPr>
            <p:cNvPr id="1386" name="Google Shape;1386;p7"/>
            <p:cNvCxnSpPr/>
            <p:nvPr/>
          </p:nvCxnSpPr>
          <p:spPr>
            <a:xfrm>
              <a:off x="2665" y="1864"/>
              <a:ext cx="1" cy="43"/>
            </a:xfrm>
            <a:prstGeom prst="straightConnector1">
              <a:avLst/>
            </a:prstGeom>
            <a:noFill/>
            <a:ln cap="flat" cmpd="sng" w="9525">
              <a:solidFill>
                <a:srgbClr val="000000"/>
              </a:solidFill>
              <a:prstDash val="solid"/>
              <a:round/>
              <a:headEnd len="med" w="med" type="none"/>
              <a:tailEnd len="med" w="med" type="none"/>
            </a:ln>
          </p:spPr>
        </p:cxnSp>
        <p:cxnSp>
          <p:nvCxnSpPr>
            <p:cNvPr id="1387" name="Google Shape;1387;p7"/>
            <p:cNvCxnSpPr/>
            <p:nvPr/>
          </p:nvCxnSpPr>
          <p:spPr>
            <a:xfrm>
              <a:off x="275" y="1815"/>
              <a:ext cx="48" cy="1"/>
            </a:xfrm>
            <a:prstGeom prst="straightConnector1">
              <a:avLst/>
            </a:prstGeom>
            <a:noFill/>
            <a:ln cap="flat" cmpd="sng" w="9525">
              <a:solidFill>
                <a:srgbClr val="000000"/>
              </a:solidFill>
              <a:prstDash val="solid"/>
              <a:round/>
              <a:headEnd len="med" w="med" type="none"/>
              <a:tailEnd len="med" w="med" type="none"/>
            </a:ln>
          </p:spPr>
        </p:cxnSp>
        <p:cxnSp>
          <p:nvCxnSpPr>
            <p:cNvPr id="1388" name="Google Shape;1388;p7"/>
            <p:cNvCxnSpPr/>
            <p:nvPr/>
          </p:nvCxnSpPr>
          <p:spPr>
            <a:xfrm>
              <a:off x="4043" y="1815"/>
              <a:ext cx="48" cy="1"/>
            </a:xfrm>
            <a:prstGeom prst="straightConnector1">
              <a:avLst/>
            </a:prstGeom>
            <a:noFill/>
            <a:ln cap="flat" cmpd="sng" w="9525">
              <a:solidFill>
                <a:srgbClr val="000000"/>
              </a:solidFill>
              <a:prstDash val="solid"/>
              <a:round/>
              <a:headEnd len="med" w="med" type="none"/>
              <a:tailEnd len="med" w="med" type="none"/>
            </a:ln>
          </p:spPr>
        </p:cxnSp>
        <p:cxnSp>
          <p:nvCxnSpPr>
            <p:cNvPr id="1389" name="Google Shape;1389;p7"/>
            <p:cNvCxnSpPr/>
            <p:nvPr/>
          </p:nvCxnSpPr>
          <p:spPr>
            <a:xfrm>
              <a:off x="275" y="1738"/>
              <a:ext cx="48" cy="1"/>
            </a:xfrm>
            <a:prstGeom prst="straightConnector1">
              <a:avLst/>
            </a:prstGeom>
            <a:noFill/>
            <a:ln cap="flat" cmpd="sng" w="9525">
              <a:solidFill>
                <a:srgbClr val="000000"/>
              </a:solidFill>
              <a:prstDash val="solid"/>
              <a:round/>
              <a:headEnd len="med" w="med" type="none"/>
              <a:tailEnd len="med" w="med" type="none"/>
            </a:ln>
          </p:spPr>
        </p:cxnSp>
        <p:cxnSp>
          <p:nvCxnSpPr>
            <p:cNvPr id="1390" name="Google Shape;1390;p7"/>
            <p:cNvCxnSpPr/>
            <p:nvPr/>
          </p:nvCxnSpPr>
          <p:spPr>
            <a:xfrm>
              <a:off x="4043" y="1738"/>
              <a:ext cx="48" cy="1"/>
            </a:xfrm>
            <a:prstGeom prst="straightConnector1">
              <a:avLst/>
            </a:prstGeom>
            <a:noFill/>
            <a:ln cap="flat" cmpd="sng" w="9525">
              <a:solidFill>
                <a:srgbClr val="000000"/>
              </a:solidFill>
              <a:prstDash val="solid"/>
              <a:round/>
              <a:headEnd len="med" w="med" type="none"/>
              <a:tailEnd len="med" w="med" type="none"/>
            </a:ln>
          </p:spPr>
        </p:cxnSp>
        <p:cxnSp>
          <p:nvCxnSpPr>
            <p:cNvPr id="1391" name="Google Shape;1391;p7"/>
            <p:cNvCxnSpPr/>
            <p:nvPr/>
          </p:nvCxnSpPr>
          <p:spPr>
            <a:xfrm>
              <a:off x="275" y="1667"/>
              <a:ext cx="48" cy="1"/>
            </a:xfrm>
            <a:prstGeom prst="straightConnector1">
              <a:avLst/>
            </a:prstGeom>
            <a:noFill/>
            <a:ln cap="flat" cmpd="sng" w="9525">
              <a:solidFill>
                <a:srgbClr val="000000"/>
              </a:solidFill>
              <a:prstDash val="solid"/>
              <a:round/>
              <a:headEnd len="med" w="med" type="none"/>
              <a:tailEnd len="med" w="med" type="none"/>
            </a:ln>
          </p:spPr>
        </p:cxnSp>
        <p:cxnSp>
          <p:nvCxnSpPr>
            <p:cNvPr id="1392" name="Google Shape;1392;p7"/>
            <p:cNvCxnSpPr/>
            <p:nvPr/>
          </p:nvCxnSpPr>
          <p:spPr>
            <a:xfrm>
              <a:off x="4043" y="1667"/>
              <a:ext cx="48" cy="1"/>
            </a:xfrm>
            <a:prstGeom prst="straightConnector1">
              <a:avLst/>
            </a:prstGeom>
            <a:noFill/>
            <a:ln cap="flat" cmpd="sng" w="9525">
              <a:solidFill>
                <a:srgbClr val="000000"/>
              </a:solidFill>
              <a:prstDash val="solid"/>
              <a:round/>
              <a:headEnd len="med" w="med" type="none"/>
              <a:tailEnd len="med" w="med" type="none"/>
            </a:ln>
          </p:spPr>
        </p:cxnSp>
        <p:cxnSp>
          <p:nvCxnSpPr>
            <p:cNvPr id="1393" name="Google Shape;1393;p7"/>
            <p:cNvCxnSpPr/>
            <p:nvPr/>
          </p:nvCxnSpPr>
          <p:spPr>
            <a:xfrm>
              <a:off x="275" y="1590"/>
              <a:ext cx="48" cy="1"/>
            </a:xfrm>
            <a:prstGeom prst="straightConnector1">
              <a:avLst/>
            </a:prstGeom>
            <a:noFill/>
            <a:ln cap="flat" cmpd="sng" w="9525">
              <a:solidFill>
                <a:srgbClr val="000000"/>
              </a:solidFill>
              <a:prstDash val="solid"/>
              <a:round/>
              <a:headEnd len="med" w="med" type="none"/>
              <a:tailEnd len="med" w="med" type="none"/>
            </a:ln>
          </p:spPr>
        </p:cxnSp>
        <p:cxnSp>
          <p:nvCxnSpPr>
            <p:cNvPr id="1394" name="Google Shape;1394;p7"/>
            <p:cNvCxnSpPr/>
            <p:nvPr/>
          </p:nvCxnSpPr>
          <p:spPr>
            <a:xfrm>
              <a:off x="4043" y="1590"/>
              <a:ext cx="48" cy="1"/>
            </a:xfrm>
            <a:prstGeom prst="straightConnector1">
              <a:avLst/>
            </a:prstGeom>
            <a:noFill/>
            <a:ln cap="flat" cmpd="sng" w="9525">
              <a:solidFill>
                <a:srgbClr val="000000"/>
              </a:solidFill>
              <a:prstDash val="solid"/>
              <a:round/>
              <a:headEnd len="med" w="med" type="none"/>
              <a:tailEnd len="med" w="med" type="none"/>
            </a:ln>
          </p:spPr>
        </p:cxnSp>
        <p:cxnSp>
          <p:nvCxnSpPr>
            <p:cNvPr id="1395" name="Google Shape;1395;p7"/>
            <p:cNvCxnSpPr/>
            <p:nvPr/>
          </p:nvCxnSpPr>
          <p:spPr>
            <a:xfrm>
              <a:off x="275" y="1519"/>
              <a:ext cx="3816" cy="1"/>
            </a:xfrm>
            <a:prstGeom prst="straightConnector1">
              <a:avLst/>
            </a:prstGeom>
            <a:noFill/>
            <a:ln cap="flat" cmpd="sng" w="9525">
              <a:solidFill>
                <a:srgbClr val="000000"/>
              </a:solidFill>
              <a:prstDash val="solid"/>
              <a:round/>
              <a:headEnd len="med" w="med" type="none"/>
              <a:tailEnd len="med" w="med" type="none"/>
            </a:ln>
          </p:spPr>
        </p:cxnSp>
        <p:cxnSp>
          <p:nvCxnSpPr>
            <p:cNvPr id="1396" name="Google Shape;1396;p7"/>
            <p:cNvCxnSpPr/>
            <p:nvPr/>
          </p:nvCxnSpPr>
          <p:spPr>
            <a:xfrm>
              <a:off x="1700" y="1497"/>
              <a:ext cx="1" cy="44"/>
            </a:xfrm>
            <a:prstGeom prst="straightConnector1">
              <a:avLst/>
            </a:prstGeom>
            <a:noFill/>
            <a:ln cap="flat" cmpd="sng" w="9525">
              <a:solidFill>
                <a:srgbClr val="000000"/>
              </a:solidFill>
              <a:prstDash val="solid"/>
              <a:round/>
              <a:headEnd len="med" w="med" type="none"/>
              <a:tailEnd len="med" w="med" type="none"/>
            </a:ln>
          </p:spPr>
        </p:cxnSp>
        <p:cxnSp>
          <p:nvCxnSpPr>
            <p:cNvPr id="1397" name="Google Shape;1397;p7"/>
            <p:cNvCxnSpPr/>
            <p:nvPr/>
          </p:nvCxnSpPr>
          <p:spPr>
            <a:xfrm>
              <a:off x="2665" y="1497"/>
              <a:ext cx="1" cy="44"/>
            </a:xfrm>
            <a:prstGeom prst="straightConnector1">
              <a:avLst/>
            </a:prstGeom>
            <a:noFill/>
            <a:ln cap="flat" cmpd="sng" w="9525">
              <a:solidFill>
                <a:srgbClr val="000000"/>
              </a:solidFill>
              <a:prstDash val="solid"/>
              <a:round/>
              <a:headEnd len="med" w="med" type="none"/>
              <a:tailEnd len="med" w="med" type="none"/>
            </a:ln>
          </p:spPr>
        </p:cxnSp>
        <p:cxnSp>
          <p:nvCxnSpPr>
            <p:cNvPr id="1398" name="Google Shape;1398;p7"/>
            <p:cNvCxnSpPr/>
            <p:nvPr/>
          </p:nvCxnSpPr>
          <p:spPr>
            <a:xfrm>
              <a:off x="275" y="1443"/>
              <a:ext cx="48" cy="1"/>
            </a:xfrm>
            <a:prstGeom prst="straightConnector1">
              <a:avLst/>
            </a:prstGeom>
            <a:noFill/>
            <a:ln cap="flat" cmpd="sng" w="9525">
              <a:solidFill>
                <a:srgbClr val="000000"/>
              </a:solidFill>
              <a:prstDash val="solid"/>
              <a:round/>
              <a:headEnd len="med" w="med" type="none"/>
              <a:tailEnd len="med" w="med" type="none"/>
            </a:ln>
          </p:spPr>
        </p:cxnSp>
        <p:cxnSp>
          <p:nvCxnSpPr>
            <p:cNvPr id="1399" name="Google Shape;1399;p7"/>
            <p:cNvCxnSpPr/>
            <p:nvPr/>
          </p:nvCxnSpPr>
          <p:spPr>
            <a:xfrm>
              <a:off x="4043" y="1443"/>
              <a:ext cx="48" cy="1"/>
            </a:xfrm>
            <a:prstGeom prst="straightConnector1">
              <a:avLst/>
            </a:prstGeom>
            <a:noFill/>
            <a:ln cap="flat" cmpd="sng" w="9525">
              <a:solidFill>
                <a:srgbClr val="000000"/>
              </a:solidFill>
              <a:prstDash val="solid"/>
              <a:round/>
              <a:headEnd len="med" w="med" type="none"/>
              <a:tailEnd len="med" w="med" type="none"/>
            </a:ln>
          </p:spPr>
        </p:cxnSp>
        <p:cxnSp>
          <p:nvCxnSpPr>
            <p:cNvPr id="1400" name="Google Shape;1400;p7"/>
            <p:cNvCxnSpPr/>
            <p:nvPr/>
          </p:nvCxnSpPr>
          <p:spPr>
            <a:xfrm>
              <a:off x="275" y="1372"/>
              <a:ext cx="48" cy="1"/>
            </a:xfrm>
            <a:prstGeom prst="straightConnector1">
              <a:avLst/>
            </a:prstGeom>
            <a:noFill/>
            <a:ln cap="flat" cmpd="sng" w="9525">
              <a:solidFill>
                <a:srgbClr val="000000"/>
              </a:solidFill>
              <a:prstDash val="solid"/>
              <a:round/>
              <a:headEnd len="med" w="med" type="none"/>
              <a:tailEnd len="med" w="med" type="none"/>
            </a:ln>
          </p:spPr>
        </p:cxnSp>
        <p:cxnSp>
          <p:nvCxnSpPr>
            <p:cNvPr id="1401" name="Google Shape;1401;p7"/>
            <p:cNvCxnSpPr/>
            <p:nvPr/>
          </p:nvCxnSpPr>
          <p:spPr>
            <a:xfrm>
              <a:off x="4043" y="1372"/>
              <a:ext cx="48" cy="1"/>
            </a:xfrm>
            <a:prstGeom prst="straightConnector1">
              <a:avLst/>
            </a:prstGeom>
            <a:noFill/>
            <a:ln cap="flat" cmpd="sng" w="9525">
              <a:solidFill>
                <a:srgbClr val="000000"/>
              </a:solidFill>
              <a:prstDash val="solid"/>
              <a:round/>
              <a:headEnd len="med" w="med" type="none"/>
              <a:tailEnd len="med" w="med" type="none"/>
            </a:ln>
          </p:spPr>
        </p:cxnSp>
        <p:cxnSp>
          <p:nvCxnSpPr>
            <p:cNvPr id="1402" name="Google Shape;1402;p7"/>
            <p:cNvCxnSpPr/>
            <p:nvPr/>
          </p:nvCxnSpPr>
          <p:spPr>
            <a:xfrm>
              <a:off x="275" y="1295"/>
              <a:ext cx="48" cy="1"/>
            </a:xfrm>
            <a:prstGeom prst="straightConnector1">
              <a:avLst/>
            </a:prstGeom>
            <a:noFill/>
            <a:ln cap="flat" cmpd="sng" w="9525">
              <a:solidFill>
                <a:srgbClr val="000000"/>
              </a:solidFill>
              <a:prstDash val="solid"/>
              <a:round/>
              <a:headEnd len="med" w="med" type="none"/>
              <a:tailEnd len="med" w="med" type="none"/>
            </a:ln>
          </p:spPr>
        </p:cxnSp>
        <p:cxnSp>
          <p:nvCxnSpPr>
            <p:cNvPr id="1403" name="Google Shape;1403;p7"/>
            <p:cNvCxnSpPr/>
            <p:nvPr/>
          </p:nvCxnSpPr>
          <p:spPr>
            <a:xfrm>
              <a:off x="4043" y="1295"/>
              <a:ext cx="48" cy="1"/>
            </a:xfrm>
            <a:prstGeom prst="straightConnector1">
              <a:avLst/>
            </a:prstGeom>
            <a:noFill/>
            <a:ln cap="flat" cmpd="sng" w="9525">
              <a:solidFill>
                <a:srgbClr val="000000"/>
              </a:solidFill>
              <a:prstDash val="solid"/>
              <a:round/>
              <a:headEnd len="med" w="med" type="none"/>
              <a:tailEnd len="med" w="med" type="none"/>
            </a:ln>
          </p:spPr>
        </p:cxnSp>
        <p:cxnSp>
          <p:nvCxnSpPr>
            <p:cNvPr id="1404" name="Google Shape;1404;p7"/>
            <p:cNvCxnSpPr/>
            <p:nvPr/>
          </p:nvCxnSpPr>
          <p:spPr>
            <a:xfrm>
              <a:off x="275" y="1224"/>
              <a:ext cx="48" cy="1"/>
            </a:xfrm>
            <a:prstGeom prst="straightConnector1">
              <a:avLst/>
            </a:prstGeom>
            <a:noFill/>
            <a:ln cap="flat" cmpd="sng" w="9525">
              <a:solidFill>
                <a:srgbClr val="000000"/>
              </a:solidFill>
              <a:prstDash val="solid"/>
              <a:round/>
              <a:headEnd len="med" w="med" type="none"/>
              <a:tailEnd len="med" w="med" type="none"/>
            </a:ln>
          </p:spPr>
        </p:cxnSp>
        <p:cxnSp>
          <p:nvCxnSpPr>
            <p:cNvPr id="1405" name="Google Shape;1405;p7"/>
            <p:cNvCxnSpPr/>
            <p:nvPr/>
          </p:nvCxnSpPr>
          <p:spPr>
            <a:xfrm>
              <a:off x="4043" y="1224"/>
              <a:ext cx="48" cy="1"/>
            </a:xfrm>
            <a:prstGeom prst="straightConnector1">
              <a:avLst/>
            </a:prstGeom>
            <a:noFill/>
            <a:ln cap="flat" cmpd="sng" w="9525">
              <a:solidFill>
                <a:srgbClr val="000000"/>
              </a:solidFill>
              <a:prstDash val="solid"/>
              <a:round/>
              <a:headEnd len="med" w="med" type="none"/>
              <a:tailEnd len="med" w="med" type="none"/>
            </a:ln>
          </p:spPr>
        </p:cxnSp>
        <p:cxnSp>
          <p:nvCxnSpPr>
            <p:cNvPr id="1406" name="Google Shape;1406;p7"/>
            <p:cNvCxnSpPr/>
            <p:nvPr/>
          </p:nvCxnSpPr>
          <p:spPr>
            <a:xfrm>
              <a:off x="275" y="1148"/>
              <a:ext cx="3816" cy="1"/>
            </a:xfrm>
            <a:prstGeom prst="straightConnector1">
              <a:avLst/>
            </a:prstGeom>
            <a:noFill/>
            <a:ln cap="flat" cmpd="sng" w="9525">
              <a:solidFill>
                <a:srgbClr val="000000"/>
              </a:solidFill>
              <a:prstDash val="solid"/>
              <a:round/>
              <a:headEnd len="med" w="med" type="none"/>
              <a:tailEnd len="med" w="med" type="none"/>
            </a:ln>
          </p:spPr>
        </p:cxnSp>
        <p:cxnSp>
          <p:nvCxnSpPr>
            <p:cNvPr id="1407" name="Google Shape;1407;p7"/>
            <p:cNvCxnSpPr/>
            <p:nvPr/>
          </p:nvCxnSpPr>
          <p:spPr>
            <a:xfrm>
              <a:off x="1700" y="1126"/>
              <a:ext cx="1" cy="43"/>
            </a:xfrm>
            <a:prstGeom prst="straightConnector1">
              <a:avLst/>
            </a:prstGeom>
            <a:noFill/>
            <a:ln cap="flat" cmpd="sng" w="9525">
              <a:solidFill>
                <a:srgbClr val="000000"/>
              </a:solidFill>
              <a:prstDash val="solid"/>
              <a:round/>
              <a:headEnd len="med" w="med" type="none"/>
              <a:tailEnd len="med" w="med" type="none"/>
            </a:ln>
          </p:spPr>
        </p:cxnSp>
        <p:cxnSp>
          <p:nvCxnSpPr>
            <p:cNvPr id="1408" name="Google Shape;1408;p7"/>
            <p:cNvCxnSpPr/>
            <p:nvPr/>
          </p:nvCxnSpPr>
          <p:spPr>
            <a:xfrm>
              <a:off x="2665" y="1126"/>
              <a:ext cx="1" cy="43"/>
            </a:xfrm>
            <a:prstGeom prst="straightConnector1">
              <a:avLst/>
            </a:prstGeom>
            <a:noFill/>
            <a:ln cap="flat" cmpd="sng" w="9525">
              <a:solidFill>
                <a:srgbClr val="000000"/>
              </a:solidFill>
              <a:prstDash val="solid"/>
              <a:round/>
              <a:headEnd len="med" w="med" type="none"/>
              <a:tailEnd len="med" w="med" type="none"/>
            </a:ln>
          </p:spPr>
        </p:cxnSp>
        <p:cxnSp>
          <p:nvCxnSpPr>
            <p:cNvPr id="1409" name="Google Shape;1409;p7"/>
            <p:cNvCxnSpPr/>
            <p:nvPr/>
          </p:nvCxnSpPr>
          <p:spPr>
            <a:xfrm>
              <a:off x="275" y="1076"/>
              <a:ext cx="48" cy="1"/>
            </a:xfrm>
            <a:prstGeom prst="straightConnector1">
              <a:avLst/>
            </a:prstGeom>
            <a:noFill/>
            <a:ln cap="flat" cmpd="sng" w="9525">
              <a:solidFill>
                <a:srgbClr val="000000"/>
              </a:solidFill>
              <a:prstDash val="solid"/>
              <a:round/>
              <a:headEnd len="med" w="med" type="none"/>
              <a:tailEnd len="med" w="med" type="none"/>
            </a:ln>
          </p:spPr>
        </p:cxnSp>
        <p:cxnSp>
          <p:nvCxnSpPr>
            <p:cNvPr id="1410" name="Google Shape;1410;p7"/>
            <p:cNvCxnSpPr/>
            <p:nvPr/>
          </p:nvCxnSpPr>
          <p:spPr>
            <a:xfrm>
              <a:off x="4043" y="1076"/>
              <a:ext cx="48" cy="1"/>
            </a:xfrm>
            <a:prstGeom prst="straightConnector1">
              <a:avLst/>
            </a:prstGeom>
            <a:noFill/>
            <a:ln cap="flat" cmpd="sng" w="9525">
              <a:solidFill>
                <a:srgbClr val="000000"/>
              </a:solidFill>
              <a:prstDash val="solid"/>
              <a:round/>
              <a:headEnd len="med" w="med" type="none"/>
              <a:tailEnd len="med" w="med" type="none"/>
            </a:ln>
          </p:spPr>
        </p:cxnSp>
        <p:cxnSp>
          <p:nvCxnSpPr>
            <p:cNvPr id="1411" name="Google Shape;1411;p7"/>
            <p:cNvCxnSpPr/>
            <p:nvPr/>
          </p:nvCxnSpPr>
          <p:spPr>
            <a:xfrm>
              <a:off x="275" y="1000"/>
              <a:ext cx="48" cy="1"/>
            </a:xfrm>
            <a:prstGeom prst="straightConnector1">
              <a:avLst/>
            </a:prstGeom>
            <a:noFill/>
            <a:ln cap="flat" cmpd="sng" w="9525">
              <a:solidFill>
                <a:srgbClr val="000000"/>
              </a:solidFill>
              <a:prstDash val="solid"/>
              <a:round/>
              <a:headEnd len="med" w="med" type="none"/>
              <a:tailEnd len="med" w="med" type="none"/>
            </a:ln>
          </p:spPr>
        </p:cxnSp>
        <p:cxnSp>
          <p:nvCxnSpPr>
            <p:cNvPr id="1412" name="Google Shape;1412;p7"/>
            <p:cNvCxnSpPr/>
            <p:nvPr/>
          </p:nvCxnSpPr>
          <p:spPr>
            <a:xfrm>
              <a:off x="4043" y="1000"/>
              <a:ext cx="48" cy="1"/>
            </a:xfrm>
            <a:prstGeom prst="straightConnector1">
              <a:avLst/>
            </a:prstGeom>
            <a:noFill/>
            <a:ln cap="flat" cmpd="sng" w="9525">
              <a:solidFill>
                <a:srgbClr val="000000"/>
              </a:solidFill>
              <a:prstDash val="solid"/>
              <a:round/>
              <a:headEnd len="med" w="med" type="none"/>
              <a:tailEnd len="med" w="med" type="none"/>
            </a:ln>
          </p:spPr>
        </p:cxnSp>
        <p:cxnSp>
          <p:nvCxnSpPr>
            <p:cNvPr id="1413" name="Google Shape;1413;p7"/>
            <p:cNvCxnSpPr/>
            <p:nvPr/>
          </p:nvCxnSpPr>
          <p:spPr>
            <a:xfrm>
              <a:off x="275" y="929"/>
              <a:ext cx="48" cy="1"/>
            </a:xfrm>
            <a:prstGeom prst="straightConnector1">
              <a:avLst/>
            </a:prstGeom>
            <a:noFill/>
            <a:ln cap="flat" cmpd="sng" w="9525">
              <a:solidFill>
                <a:srgbClr val="000000"/>
              </a:solidFill>
              <a:prstDash val="solid"/>
              <a:round/>
              <a:headEnd len="med" w="med" type="none"/>
              <a:tailEnd len="med" w="med" type="none"/>
            </a:ln>
          </p:spPr>
        </p:cxnSp>
        <p:cxnSp>
          <p:nvCxnSpPr>
            <p:cNvPr id="1414" name="Google Shape;1414;p7"/>
            <p:cNvCxnSpPr/>
            <p:nvPr/>
          </p:nvCxnSpPr>
          <p:spPr>
            <a:xfrm>
              <a:off x="4043" y="929"/>
              <a:ext cx="48" cy="1"/>
            </a:xfrm>
            <a:prstGeom prst="straightConnector1">
              <a:avLst/>
            </a:prstGeom>
            <a:noFill/>
            <a:ln cap="flat" cmpd="sng" w="9525">
              <a:solidFill>
                <a:srgbClr val="000000"/>
              </a:solidFill>
              <a:prstDash val="solid"/>
              <a:round/>
              <a:headEnd len="med" w="med" type="none"/>
              <a:tailEnd len="med" w="med" type="none"/>
            </a:ln>
          </p:spPr>
        </p:cxnSp>
        <p:cxnSp>
          <p:nvCxnSpPr>
            <p:cNvPr id="1415" name="Google Shape;1415;p7"/>
            <p:cNvCxnSpPr/>
            <p:nvPr/>
          </p:nvCxnSpPr>
          <p:spPr>
            <a:xfrm>
              <a:off x="275" y="852"/>
              <a:ext cx="48" cy="1"/>
            </a:xfrm>
            <a:prstGeom prst="straightConnector1">
              <a:avLst/>
            </a:prstGeom>
            <a:noFill/>
            <a:ln cap="flat" cmpd="sng" w="9525">
              <a:solidFill>
                <a:srgbClr val="000000"/>
              </a:solidFill>
              <a:prstDash val="solid"/>
              <a:round/>
              <a:headEnd len="med" w="med" type="none"/>
              <a:tailEnd len="med" w="med" type="none"/>
            </a:ln>
          </p:spPr>
        </p:cxnSp>
        <p:cxnSp>
          <p:nvCxnSpPr>
            <p:cNvPr id="1416" name="Google Shape;1416;p7"/>
            <p:cNvCxnSpPr/>
            <p:nvPr/>
          </p:nvCxnSpPr>
          <p:spPr>
            <a:xfrm>
              <a:off x="4043" y="852"/>
              <a:ext cx="48" cy="1"/>
            </a:xfrm>
            <a:prstGeom prst="straightConnector1">
              <a:avLst/>
            </a:prstGeom>
            <a:noFill/>
            <a:ln cap="flat" cmpd="sng" w="9525">
              <a:solidFill>
                <a:srgbClr val="000000"/>
              </a:solidFill>
              <a:prstDash val="solid"/>
              <a:round/>
              <a:headEnd len="med" w="med" type="none"/>
              <a:tailEnd len="med" w="med" type="none"/>
            </a:ln>
          </p:spPr>
        </p:cxnSp>
        <p:cxnSp>
          <p:nvCxnSpPr>
            <p:cNvPr id="1417" name="Google Shape;1417;p7"/>
            <p:cNvCxnSpPr/>
            <p:nvPr/>
          </p:nvCxnSpPr>
          <p:spPr>
            <a:xfrm>
              <a:off x="275" y="781"/>
              <a:ext cx="3816" cy="1"/>
            </a:xfrm>
            <a:prstGeom prst="straightConnector1">
              <a:avLst/>
            </a:prstGeom>
            <a:noFill/>
            <a:ln cap="flat" cmpd="sng" w="9525">
              <a:solidFill>
                <a:srgbClr val="000000"/>
              </a:solidFill>
              <a:prstDash val="solid"/>
              <a:round/>
              <a:headEnd len="med" w="med" type="none"/>
              <a:tailEnd len="med" w="med" type="none"/>
            </a:ln>
          </p:spPr>
        </p:cxnSp>
        <p:cxnSp>
          <p:nvCxnSpPr>
            <p:cNvPr id="1418" name="Google Shape;1418;p7"/>
            <p:cNvCxnSpPr/>
            <p:nvPr/>
          </p:nvCxnSpPr>
          <p:spPr>
            <a:xfrm>
              <a:off x="1700" y="759"/>
              <a:ext cx="1" cy="44"/>
            </a:xfrm>
            <a:prstGeom prst="straightConnector1">
              <a:avLst/>
            </a:prstGeom>
            <a:noFill/>
            <a:ln cap="flat" cmpd="sng" w="9525">
              <a:solidFill>
                <a:srgbClr val="000000"/>
              </a:solidFill>
              <a:prstDash val="solid"/>
              <a:round/>
              <a:headEnd len="med" w="med" type="none"/>
              <a:tailEnd len="med" w="med" type="none"/>
            </a:ln>
          </p:spPr>
        </p:cxnSp>
        <p:cxnSp>
          <p:nvCxnSpPr>
            <p:cNvPr id="1419" name="Google Shape;1419;p7"/>
            <p:cNvCxnSpPr/>
            <p:nvPr/>
          </p:nvCxnSpPr>
          <p:spPr>
            <a:xfrm>
              <a:off x="2665" y="759"/>
              <a:ext cx="1" cy="44"/>
            </a:xfrm>
            <a:prstGeom prst="straightConnector1">
              <a:avLst/>
            </a:prstGeom>
            <a:noFill/>
            <a:ln cap="flat" cmpd="sng" w="9525">
              <a:solidFill>
                <a:srgbClr val="000000"/>
              </a:solidFill>
              <a:prstDash val="solid"/>
              <a:round/>
              <a:headEnd len="med" w="med" type="none"/>
              <a:tailEnd len="med" w="med" type="none"/>
            </a:ln>
          </p:spPr>
        </p:cxnSp>
        <p:cxnSp>
          <p:nvCxnSpPr>
            <p:cNvPr id="1420" name="Google Shape;1420;p7"/>
            <p:cNvCxnSpPr/>
            <p:nvPr/>
          </p:nvCxnSpPr>
          <p:spPr>
            <a:xfrm>
              <a:off x="275" y="705"/>
              <a:ext cx="48" cy="1"/>
            </a:xfrm>
            <a:prstGeom prst="straightConnector1">
              <a:avLst/>
            </a:prstGeom>
            <a:noFill/>
            <a:ln cap="flat" cmpd="sng" w="9525">
              <a:solidFill>
                <a:srgbClr val="000000"/>
              </a:solidFill>
              <a:prstDash val="solid"/>
              <a:round/>
              <a:headEnd len="med" w="med" type="none"/>
              <a:tailEnd len="med" w="med" type="none"/>
            </a:ln>
          </p:spPr>
        </p:cxnSp>
        <p:cxnSp>
          <p:nvCxnSpPr>
            <p:cNvPr id="1421" name="Google Shape;1421;p7"/>
            <p:cNvCxnSpPr/>
            <p:nvPr/>
          </p:nvCxnSpPr>
          <p:spPr>
            <a:xfrm>
              <a:off x="4043" y="705"/>
              <a:ext cx="48" cy="1"/>
            </a:xfrm>
            <a:prstGeom prst="straightConnector1">
              <a:avLst/>
            </a:prstGeom>
            <a:noFill/>
            <a:ln cap="flat" cmpd="sng" w="9525">
              <a:solidFill>
                <a:srgbClr val="000000"/>
              </a:solidFill>
              <a:prstDash val="solid"/>
              <a:round/>
              <a:headEnd len="med" w="med" type="none"/>
              <a:tailEnd len="med" w="med" type="none"/>
            </a:ln>
          </p:spPr>
        </p:cxnSp>
        <p:cxnSp>
          <p:nvCxnSpPr>
            <p:cNvPr id="1422" name="Google Shape;1422;p7"/>
            <p:cNvCxnSpPr/>
            <p:nvPr/>
          </p:nvCxnSpPr>
          <p:spPr>
            <a:xfrm>
              <a:off x="275" y="634"/>
              <a:ext cx="48" cy="1"/>
            </a:xfrm>
            <a:prstGeom prst="straightConnector1">
              <a:avLst/>
            </a:prstGeom>
            <a:noFill/>
            <a:ln cap="flat" cmpd="sng" w="9525">
              <a:solidFill>
                <a:srgbClr val="000000"/>
              </a:solidFill>
              <a:prstDash val="solid"/>
              <a:round/>
              <a:headEnd len="med" w="med" type="none"/>
              <a:tailEnd len="med" w="med" type="none"/>
            </a:ln>
          </p:spPr>
        </p:cxnSp>
        <p:cxnSp>
          <p:nvCxnSpPr>
            <p:cNvPr id="1423" name="Google Shape;1423;p7"/>
            <p:cNvCxnSpPr/>
            <p:nvPr/>
          </p:nvCxnSpPr>
          <p:spPr>
            <a:xfrm>
              <a:off x="4043" y="634"/>
              <a:ext cx="48" cy="1"/>
            </a:xfrm>
            <a:prstGeom prst="straightConnector1">
              <a:avLst/>
            </a:prstGeom>
            <a:noFill/>
            <a:ln cap="flat" cmpd="sng" w="9525">
              <a:solidFill>
                <a:srgbClr val="000000"/>
              </a:solidFill>
              <a:prstDash val="solid"/>
              <a:round/>
              <a:headEnd len="med" w="med" type="none"/>
              <a:tailEnd len="med" w="med" type="none"/>
            </a:ln>
          </p:spPr>
        </p:cxnSp>
        <p:cxnSp>
          <p:nvCxnSpPr>
            <p:cNvPr id="1424" name="Google Shape;1424;p7"/>
            <p:cNvCxnSpPr/>
            <p:nvPr/>
          </p:nvCxnSpPr>
          <p:spPr>
            <a:xfrm>
              <a:off x="275" y="557"/>
              <a:ext cx="48" cy="1"/>
            </a:xfrm>
            <a:prstGeom prst="straightConnector1">
              <a:avLst/>
            </a:prstGeom>
            <a:noFill/>
            <a:ln cap="flat" cmpd="sng" w="9525">
              <a:solidFill>
                <a:srgbClr val="000000"/>
              </a:solidFill>
              <a:prstDash val="solid"/>
              <a:round/>
              <a:headEnd len="med" w="med" type="none"/>
              <a:tailEnd len="med" w="med" type="none"/>
            </a:ln>
          </p:spPr>
        </p:cxnSp>
        <p:cxnSp>
          <p:nvCxnSpPr>
            <p:cNvPr id="1425" name="Google Shape;1425;p7"/>
            <p:cNvCxnSpPr/>
            <p:nvPr/>
          </p:nvCxnSpPr>
          <p:spPr>
            <a:xfrm>
              <a:off x="4043" y="557"/>
              <a:ext cx="48" cy="1"/>
            </a:xfrm>
            <a:prstGeom prst="straightConnector1">
              <a:avLst/>
            </a:prstGeom>
            <a:noFill/>
            <a:ln cap="flat" cmpd="sng" w="9525">
              <a:solidFill>
                <a:srgbClr val="000000"/>
              </a:solidFill>
              <a:prstDash val="solid"/>
              <a:round/>
              <a:headEnd len="med" w="med" type="none"/>
              <a:tailEnd len="med" w="med" type="none"/>
            </a:ln>
          </p:spPr>
        </p:cxnSp>
        <p:cxnSp>
          <p:nvCxnSpPr>
            <p:cNvPr id="1426" name="Google Shape;1426;p7"/>
            <p:cNvCxnSpPr/>
            <p:nvPr/>
          </p:nvCxnSpPr>
          <p:spPr>
            <a:xfrm>
              <a:off x="275" y="486"/>
              <a:ext cx="48" cy="1"/>
            </a:xfrm>
            <a:prstGeom prst="straightConnector1">
              <a:avLst/>
            </a:prstGeom>
            <a:noFill/>
            <a:ln cap="flat" cmpd="sng" w="9525">
              <a:solidFill>
                <a:srgbClr val="000000"/>
              </a:solidFill>
              <a:prstDash val="solid"/>
              <a:round/>
              <a:headEnd len="med" w="med" type="none"/>
              <a:tailEnd len="med" w="med" type="none"/>
            </a:ln>
          </p:spPr>
        </p:cxnSp>
        <p:cxnSp>
          <p:nvCxnSpPr>
            <p:cNvPr id="1427" name="Google Shape;1427;p7"/>
            <p:cNvCxnSpPr/>
            <p:nvPr/>
          </p:nvCxnSpPr>
          <p:spPr>
            <a:xfrm>
              <a:off x="4043" y="486"/>
              <a:ext cx="48" cy="1"/>
            </a:xfrm>
            <a:prstGeom prst="straightConnector1">
              <a:avLst/>
            </a:prstGeom>
            <a:noFill/>
            <a:ln cap="flat" cmpd="sng" w="9525">
              <a:solidFill>
                <a:srgbClr val="000000"/>
              </a:solidFill>
              <a:prstDash val="solid"/>
              <a:round/>
              <a:headEnd len="med" w="med" type="none"/>
              <a:tailEnd len="med" w="med" type="none"/>
            </a:ln>
          </p:spPr>
        </p:cxnSp>
        <p:sp>
          <p:nvSpPr>
            <p:cNvPr id="1428" name="Google Shape;1428;p7"/>
            <p:cNvSpPr/>
            <p:nvPr/>
          </p:nvSpPr>
          <p:spPr>
            <a:xfrm>
              <a:off x="267" y="415"/>
              <a:ext cx="3824" cy="2206"/>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29" name="Google Shape;1429;p7"/>
            <p:cNvSpPr/>
            <p:nvPr/>
          </p:nvSpPr>
          <p:spPr>
            <a:xfrm>
              <a:off x="765" y="2203"/>
              <a:ext cx="127" cy="129"/>
            </a:xfrm>
            <a:prstGeom prst="ellipse">
              <a:avLst/>
            </a:prstGeom>
            <a:solidFill>
              <a:srgbClr val="FFFFFF"/>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0" name="Google Shape;1430;p7"/>
            <p:cNvSpPr/>
            <p:nvPr/>
          </p:nvSpPr>
          <p:spPr>
            <a:xfrm>
              <a:off x="1585" y="1940"/>
              <a:ext cx="188" cy="23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1431" name="Google Shape;1431;p7"/>
            <p:cNvSpPr/>
            <p:nvPr/>
          </p:nvSpPr>
          <p:spPr>
            <a:xfrm>
              <a:off x="1649" y="2208"/>
              <a:ext cx="127" cy="130"/>
            </a:xfrm>
            <a:prstGeom prst="ellipse">
              <a:avLst/>
            </a:prstGeom>
            <a:solidFill>
              <a:srgbClr val="FFFFFF"/>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2" name="Google Shape;1432;p7"/>
            <p:cNvSpPr/>
            <p:nvPr/>
          </p:nvSpPr>
          <p:spPr>
            <a:xfrm>
              <a:off x="1981" y="1935"/>
              <a:ext cx="208" cy="23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1433" name="Google Shape;1433;p7"/>
            <p:cNvSpPr/>
            <p:nvPr/>
          </p:nvSpPr>
          <p:spPr>
            <a:xfrm>
              <a:off x="1890" y="2203"/>
              <a:ext cx="127" cy="129"/>
            </a:xfrm>
            <a:prstGeom prst="ellipse">
              <a:avLst/>
            </a:prstGeom>
            <a:solidFill>
              <a:srgbClr val="FFFFFF"/>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4" name="Google Shape;1434;p7"/>
            <p:cNvSpPr/>
            <p:nvPr/>
          </p:nvSpPr>
          <p:spPr>
            <a:xfrm>
              <a:off x="2469" y="1935"/>
              <a:ext cx="188" cy="23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1435" name="Google Shape;1435;p7"/>
            <p:cNvSpPr/>
            <p:nvPr/>
          </p:nvSpPr>
          <p:spPr>
            <a:xfrm>
              <a:off x="2136" y="2203"/>
              <a:ext cx="127" cy="129"/>
            </a:xfrm>
            <a:prstGeom prst="rect">
              <a:avLst/>
            </a:prstGeom>
            <a:solidFill>
              <a:srgbClr val="FFFFFF"/>
            </a:solidFill>
            <a:ln cap="flat" cmpd="sng" w="17450">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436" name="Google Shape;1436;p7"/>
            <p:cNvCxnSpPr/>
            <p:nvPr/>
          </p:nvCxnSpPr>
          <p:spPr>
            <a:xfrm>
              <a:off x="2136" y="2203"/>
              <a:ext cx="124" cy="125"/>
            </a:xfrm>
            <a:prstGeom prst="straightConnector1">
              <a:avLst/>
            </a:prstGeom>
            <a:noFill/>
            <a:ln cap="flat" cmpd="sng" w="9525">
              <a:solidFill>
                <a:srgbClr val="000000"/>
              </a:solidFill>
              <a:prstDash val="solid"/>
              <a:round/>
              <a:headEnd len="med" w="med" type="none"/>
              <a:tailEnd len="med" w="med" type="none"/>
            </a:ln>
          </p:spPr>
        </p:cxnSp>
        <p:cxnSp>
          <p:nvCxnSpPr>
            <p:cNvPr id="1437" name="Google Shape;1437;p7"/>
            <p:cNvCxnSpPr/>
            <p:nvPr/>
          </p:nvCxnSpPr>
          <p:spPr>
            <a:xfrm flipH="1" rot="10800000">
              <a:off x="2136" y="2203"/>
              <a:ext cx="124" cy="125"/>
            </a:xfrm>
            <a:prstGeom prst="straightConnector1">
              <a:avLst/>
            </a:prstGeom>
            <a:noFill/>
            <a:ln cap="flat" cmpd="sng" w="9525">
              <a:solidFill>
                <a:srgbClr val="000000"/>
              </a:solidFill>
              <a:prstDash val="solid"/>
              <a:round/>
              <a:headEnd len="med" w="med" type="none"/>
              <a:tailEnd len="med" w="med" type="none"/>
            </a:ln>
          </p:spPr>
        </p:cxnSp>
        <p:sp>
          <p:nvSpPr>
            <p:cNvPr id="1438" name="Google Shape;1438;p7"/>
            <p:cNvSpPr/>
            <p:nvPr/>
          </p:nvSpPr>
          <p:spPr>
            <a:xfrm>
              <a:off x="1172" y="1771"/>
              <a:ext cx="208" cy="23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439" name="Google Shape;1439;p7"/>
            <p:cNvSpPr/>
            <p:nvPr/>
          </p:nvSpPr>
          <p:spPr>
            <a:xfrm>
              <a:off x="2383" y="2203"/>
              <a:ext cx="126" cy="129"/>
            </a:xfrm>
            <a:prstGeom prst="ellipse">
              <a:avLst/>
            </a:prstGeom>
            <a:solidFill>
              <a:srgbClr val="C0C0C0"/>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0" name="Google Shape;1440;p7"/>
            <p:cNvSpPr/>
            <p:nvPr/>
          </p:nvSpPr>
          <p:spPr>
            <a:xfrm>
              <a:off x="2142" y="1738"/>
              <a:ext cx="208" cy="23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441" name="Google Shape;1441;p7"/>
            <p:cNvSpPr/>
            <p:nvPr/>
          </p:nvSpPr>
          <p:spPr>
            <a:xfrm>
              <a:off x="2640" y="2203"/>
              <a:ext cx="127" cy="129"/>
            </a:xfrm>
            <a:prstGeom prst="ellipse">
              <a:avLst/>
            </a:prstGeom>
            <a:solidFill>
              <a:srgbClr val="FFFFFF"/>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2" name="Google Shape;1442;p7"/>
            <p:cNvSpPr/>
            <p:nvPr/>
          </p:nvSpPr>
          <p:spPr>
            <a:xfrm>
              <a:off x="2785" y="1738"/>
              <a:ext cx="208" cy="23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443" name="Google Shape;1443;p7"/>
            <p:cNvSpPr/>
            <p:nvPr/>
          </p:nvSpPr>
          <p:spPr>
            <a:xfrm>
              <a:off x="2951" y="2203"/>
              <a:ext cx="127" cy="129"/>
            </a:xfrm>
            <a:prstGeom prst="ellipse">
              <a:avLst/>
            </a:prstGeom>
            <a:solidFill>
              <a:srgbClr val="FFFFFF"/>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4" name="Google Shape;1444;p7"/>
            <p:cNvSpPr/>
            <p:nvPr/>
          </p:nvSpPr>
          <p:spPr>
            <a:xfrm>
              <a:off x="3095" y="1935"/>
              <a:ext cx="198" cy="23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1445" name="Google Shape;1445;p7"/>
            <p:cNvSpPr/>
            <p:nvPr/>
          </p:nvSpPr>
          <p:spPr>
            <a:xfrm>
              <a:off x="2136" y="2334"/>
              <a:ext cx="127" cy="130"/>
            </a:xfrm>
            <a:prstGeom prst="ellipse">
              <a:avLst/>
            </a:prstGeom>
            <a:solidFill>
              <a:srgbClr val="FFFFFF"/>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6" name="Google Shape;1446;p7"/>
            <p:cNvSpPr/>
            <p:nvPr/>
          </p:nvSpPr>
          <p:spPr>
            <a:xfrm>
              <a:off x="679" y="1738"/>
              <a:ext cx="208" cy="23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1447" name="Google Shape;1447;p7"/>
            <p:cNvSpPr/>
            <p:nvPr/>
          </p:nvSpPr>
          <p:spPr>
            <a:xfrm>
              <a:off x="2136" y="2635"/>
              <a:ext cx="127" cy="129"/>
            </a:xfrm>
            <a:prstGeom prst="ellipse">
              <a:avLst/>
            </a:prstGeom>
            <a:solidFill>
              <a:srgbClr val="FFFFFF"/>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48" name="Google Shape;1448;p7"/>
            <p:cNvSpPr/>
            <p:nvPr/>
          </p:nvSpPr>
          <p:spPr>
            <a:xfrm>
              <a:off x="3754" y="1711"/>
              <a:ext cx="208" cy="23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1449" name="Google Shape;1449;p7"/>
            <p:cNvSpPr/>
            <p:nvPr/>
          </p:nvSpPr>
          <p:spPr>
            <a:xfrm>
              <a:off x="1354" y="2416"/>
              <a:ext cx="127" cy="129"/>
            </a:xfrm>
            <a:prstGeom prst="ellipse">
              <a:avLst/>
            </a:prstGeom>
            <a:solidFill>
              <a:srgbClr val="FFFFFF"/>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0" name="Google Shape;1450;p7"/>
            <p:cNvSpPr/>
            <p:nvPr/>
          </p:nvSpPr>
          <p:spPr>
            <a:xfrm>
              <a:off x="1293" y="1240"/>
              <a:ext cx="303" cy="23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1451" name="Google Shape;1451;p7"/>
            <p:cNvSpPr/>
            <p:nvPr/>
          </p:nvSpPr>
          <p:spPr>
            <a:xfrm>
              <a:off x="3272" y="2410"/>
              <a:ext cx="127" cy="130"/>
            </a:xfrm>
            <a:prstGeom prst="ellipse">
              <a:avLst/>
            </a:prstGeom>
            <a:solidFill>
              <a:srgbClr val="FFFFFF"/>
            </a:solidFill>
            <a:ln cap="flat" cmpd="sng" w="1745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2" name="Google Shape;1452;p7"/>
            <p:cNvSpPr/>
            <p:nvPr/>
          </p:nvSpPr>
          <p:spPr>
            <a:xfrm>
              <a:off x="2913" y="1240"/>
              <a:ext cx="313" cy="23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1453" name="Google Shape;1453;p7"/>
            <p:cNvSpPr/>
            <p:nvPr/>
          </p:nvSpPr>
          <p:spPr>
            <a:xfrm>
              <a:off x="329" y="2695"/>
              <a:ext cx="329"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43 def</a:t>
              </a:r>
              <a:endParaRPr b="0" i="0" sz="1800" u="none" cap="none" strike="noStrike">
                <a:solidFill>
                  <a:schemeClr val="dk1"/>
                </a:solidFill>
                <a:latin typeface="Arial"/>
                <a:ea typeface="Arial"/>
                <a:cs typeface="Arial"/>
                <a:sym typeface="Arial"/>
              </a:endParaRPr>
            </a:p>
          </p:txBody>
        </p:sp>
        <p:sp>
          <p:nvSpPr>
            <p:cNvPr id="1454" name="Google Shape;1454;p7"/>
            <p:cNvSpPr/>
            <p:nvPr/>
          </p:nvSpPr>
          <p:spPr>
            <a:xfrm>
              <a:off x="1600" y="267"/>
              <a:ext cx="431"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PLAY </a:t>
              </a:r>
              <a:endParaRPr b="0" i="0" sz="1800" u="none" cap="none" strike="noStrike">
                <a:solidFill>
                  <a:schemeClr val="dk1"/>
                </a:solidFill>
                <a:latin typeface="Arial"/>
                <a:ea typeface="Arial"/>
                <a:cs typeface="Arial"/>
                <a:sym typeface="Arial"/>
              </a:endParaRPr>
            </a:p>
          </p:txBody>
        </p:sp>
        <p:sp>
          <p:nvSpPr>
            <p:cNvPr id="1455" name="Google Shape;1455;p7"/>
            <p:cNvSpPr/>
            <p:nvPr/>
          </p:nvSpPr>
          <p:spPr>
            <a:xfrm>
              <a:off x="1975" y="267"/>
              <a:ext cx="1189" cy="17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Red 28 Belly Sweep</a:t>
              </a:r>
              <a:endParaRPr b="0" i="0" sz="1800" u="none" cap="none" strike="noStrike">
                <a:solidFill>
                  <a:schemeClr val="dk1"/>
                </a:solidFill>
                <a:latin typeface="Arial"/>
                <a:ea typeface="Arial"/>
                <a:cs typeface="Arial"/>
                <a:sym typeface="Arial"/>
              </a:endParaRPr>
            </a:p>
          </p:txBody>
        </p:sp>
        <p:sp>
          <p:nvSpPr>
            <p:cNvPr id="1456" name="Google Shape;1456;p7"/>
            <p:cNvSpPr/>
            <p:nvPr/>
          </p:nvSpPr>
          <p:spPr>
            <a:xfrm>
              <a:off x="2350" y="267"/>
              <a:ext cx="95"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 </a:t>
              </a:r>
              <a:endParaRPr b="0" i="0" sz="1800" u="none" cap="none" strike="noStrike">
                <a:solidFill>
                  <a:schemeClr val="dk1"/>
                </a:solidFill>
                <a:latin typeface="Arial"/>
                <a:ea typeface="Arial"/>
                <a:cs typeface="Arial"/>
                <a:sym typeface="Arial"/>
              </a:endParaRPr>
            </a:p>
          </p:txBody>
        </p:sp>
        <p:sp>
          <p:nvSpPr>
            <p:cNvPr id="1457" name="Google Shape;1457;p7"/>
            <p:cNvSpPr/>
            <p:nvPr/>
          </p:nvSpPr>
          <p:spPr>
            <a:xfrm>
              <a:off x="3192" y="267"/>
              <a:ext cx="216" cy="17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TB</a:t>
              </a:r>
              <a:endParaRPr b="0" i="0" sz="1800" u="none" cap="none" strike="noStrike">
                <a:solidFill>
                  <a:schemeClr val="dk1"/>
                </a:solidFill>
                <a:latin typeface="Arial"/>
                <a:ea typeface="Arial"/>
                <a:cs typeface="Arial"/>
                <a:sym typeface="Arial"/>
              </a:endParaRPr>
            </a:p>
          </p:txBody>
        </p:sp>
        <p:sp>
          <p:nvSpPr>
            <p:cNvPr id="1458" name="Google Shape;1458;p7"/>
            <p:cNvSpPr/>
            <p:nvPr/>
          </p:nvSpPr>
          <p:spPr>
            <a:xfrm>
              <a:off x="337" y="2953"/>
              <a:ext cx="186"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RT</a:t>
              </a:r>
              <a:endParaRPr b="0" i="0" sz="1800" u="none" cap="none" strike="noStrike">
                <a:solidFill>
                  <a:schemeClr val="dk1"/>
                </a:solidFill>
                <a:latin typeface="Arial"/>
                <a:ea typeface="Arial"/>
                <a:cs typeface="Arial"/>
                <a:sym typeface="Arial"/>
              </a:endParaRPr>
            </a:p>
          </p:txBody>
        </p:sp>
        <p:sp>
          <p:nvSpPr>
            <p:cNvPr id="1459" name="Google Shape;1459;p7"/>
            <p:cNvSpPr/>
            <p:nvPr/>
          </p:nvSpPr>
          <p:spPr>
            <a:xfrm>
              <a:off x="528" y="2953"/>
              <a:ext cx="707"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:Gap-Down-On.</a:t>
              </a:r>
              <a:endParaRPr b="0" i="0" sz="1800" u="none" cap="none" strike="noStrike">
                <a:solidFill>
                  <a:schemeClr val="dk1"/>
                </a:solidFill>
                <a:latin typeface="Arial"/>
                <a:ea typeface="Arial"/>
                <a:cs typeface="Arial"/>
                <a:sym typeface="Arial"/>
              </a:endParaRPr>
            </a:p>
          </p:txBody>
        </p:sp>
        <p:sp>
          <p:nvSpPr>
            <p:cNvPr id="1460" name="Google Shape;1460;p7"/>
            <p:cNvSpPr/>
            <p:nvPr/>
          </p:nvSpPr>
          <p:spPr>
            <a:xfrm>
              <a:off x="337" y="3161"/>
              <a:ext cx="196"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RG</a:t>
              </a:r>
              <a:endParaRPr b="0" i="0" sz="1800" u="none" cap="none" strike="noStrike">
                <a:solidFill>
                  <a:schemeClr val="dk1"/>
                </a:solidFill>
                <a:latin typeface="Arial"/>
                <a:ea typeface="Arial"/>
                <a:cs typeface="Arial"/>
                <a:sym typeface="Arial"/>
              </a:endParaRPr>
            </a:p>
          </p:txBody>
        </p:sp>
        <p:sp>
          <p:nvSpPr>
            <p:cNvPr id="1461" name="Google Shape;1461;p7"/>
            <p:cNvSpPr/>
            <p:nvPr/>
          </p:nvSpPr>
          <p:spPr>
            <a:xfrm>
              <a:off x="528" y="3161"/>
              <a:ext cx="2137"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:Pull:Take over TE block. 3 man surface call home.</a:t>
              </a:r>
              <a:endParaRPr b="0" i="0" sz="1800" u="none" cap="none" strike="noStrike">
                <a:solidFill>
                  <a:schemeClr val="dk1"/>
                </a:solidFill>
                <a:latin typeface="Arial"/>
                <a:ea typeface="Arial"/>
                <a:cs typeface="Arial"/>
                <a:sym typeface="Arial"/>
              </a:endParaRPr>
            </a:p>
          </p:txBody>
        </p:sp>
        <p:sp>
          <p:nvSpPr>
            <p:cNvPr id="1462" name="Google Shape;1462;p7"/>
            <p:cNvSpPr/>
            <p:nvPr/>
          </p:nvSpPr>
          <p:spPr>
            <a:xfrm>
              <a:off x="337" y="3369"/>
              <a:ext cx="196"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OC</a:t>
              </a:r>
              <a:endParaRPr b="0" i="0" sz="1800" u="none" cap="none" strike="noStrike">
                <a:solidFill>
                  <a:schemeClr val="dk1"/>
                </a:solidFill>
                <a:latin typeface="Arial"/>
                <a:ea typeface="Arial"/>
                <a:cs typeface="Arial"/>
                <a:sym typeface="Arial"/>
              </a:endParaRPr>
            </a:p>
          </p:txBody>
        </p:sp>
        <p:sp>
          <p:nvSpPr>
            <p:cNvPr id="1463" name="Google Shape;1463;p7"/>
            <p:cNvSpPr/>
            <p:nvPr/>
          </p:nvSpPr>
          <p:spPr>
            <a:xfrm>
              <a:off x="528" y="3369"/>
              <a:ext cx="906"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:On-Near gap-Hinge.</a:t>
              </a:r>
              <a:endParaRPr b="0" i="0" sz="1800" u="none" cap="none" strike="noStrike">
                <a:solidFill>
                  <a:schemeClr val="dk1"/>
                </a:solidFill>
                <a:latin typeface="Arial"/>
                <a:ea typeface="Arial"/>
                <a:cs typeface="Arial"/>
                <a:sym typeface="Arial"/>
              </a:endParaRPr>
            </a:p>
          </p:txBody>
        </p:sp>
        <p:sp>
          <p:nvSpPr>
            <p:cNvPr id="1464" name="Google Shape;1464;p7"/>
            <p:cNvSpPr/>
            <p:nvPr/>
          </p:nvSpPr>
          <p:spPr>
            <a:xfrm>
              <a:off x="337" y="3576"/>
              <a:ext cx="191"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LG</a:t>
              </a:r>
              <a:endParaRPr b="0" i="0" sz="1800" u="none" cap="none" strike="noStrike">
                <a:solidFill>
                  <a:schemeClr val="dk1"/>
                </a:solidFill>
                <a:latin typeface="Arial"/>
                <a:ea typeface="Arial"/>
                <a:cs typeface="Arial"/>
                <a:sym typeface="Arial"/>
              </a:endParaRPr>
            </a:p>
          </p:txBody>
        </p:sp>
        <p:sp>
          <p:nvSpPr>
            <p:cNvPr id="1465" name="Google Shape;1465;p7"/>
            <p:cNvSpPr/>
            <p:nvPr/>
          </p:nvSpPr>
          <p:spPr>
            <a:xfrm>
              <a:off x="528" y="3576"/>
              <a:ext cx="318"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:Hinge</a:t>
              </a:r>
              <a:endParaRPr b="0" i="0" sz="1800" u="none" cap="none" strike="noStrike">
                <a:solidFill>
                  <a:schemeClr val="dk1"/>
                </a:solidFill>
                <a:latin typeface="Arial"/>
                <a:ea typeface="Arial"/>
                <a:cs typeface="Arial"/>
                <a:sym typeface="Arial"/>
              </a:endParaRPr>
            </a:p>
          </p:txBody>
        </p:sp>
        <p:sp>
          <p:nvSpPr>
            <p:cNvPr id="1466" name="Google Shape;1466;p7"/>
            <p:cNvSpPr/>
            <p:nvPr/>
          </p:nvSpPr>
          <p:spPr>
            <a:xfrm>
              <a:off x="337" y="3784"/>
              <a:ext cx="180"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LT</a:t>
              </a:r>
              <a:endParaRPr b="0" i="0" sz="1800" u="none" cap="none" strike="noStrike">
                <a:solidFill>
                  <a:schemeClr val="dk1"/>
                </a:solidFill>
                <a:latin typeface="Arial"/>
                <a:ea typeface="Arial"/>
                <a:cs typeface="Arial"/>
                <a:sym typeface="Arial"/>
              </a:endParaRPr>
            </a:p>
          </p:txBody>
        </p:sp>
        <p:sp>
          <p:nvSpPr>
            <p:cNvPr id="1467" name="Google Shape;1467;p7"/>
            <p:cNvSpPr/>
            <p:nvPr/>
          </p:nvSpPr>
          <p:spPr>
            <a:xfrm>
              <a:off x="528" y="3784"/>
              <a:ext cx="318"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:Hinge</a:t>
              </a:r>
              <a:endParaRPr b="0" i="0" sz="1800" u="none" cap="none" strike="noStrike">
                <a:solidFill>
                  <a:schemeClr val="dk1"/>
                </a:solidFill>
                <a:latin typeface="Arial"/>
                <a:ea typeface="Arial"/>
                <a:cs typeface="Arial"/>
                <a:sym typeface="Arial"/>
              </a:endParaRPr>
            </a:p>
          </p:txBody>
        </p:sp>
        <p:sp>
          <p:nvSpPr>
            <p:cNvPr id="1468" name="Google Shape;1468;p7"/>
            <p:cNvSpPr/>
            <p:nvPr/>
          </p:nvSpPr>
          <p:spPr>
            <a:xfrm>
              <a:off x="337" y="3992"/>
              <a:ext cx="180"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TE</a:t>
              </a:r>
              <a:endParaRPr b="0" i="0" sz="1800" u="none" cap="none" strike="noStrike">
                <a:solidFill>
                  <a:schemeClr val="dk1"/>
                </a:solidFill>
                <a:latin typeface="Arial"/>
                <a:ea typeface="Arial"/>
                <a:cs typeface="Arial"/>
                <a:sym typeface="Arial"/>
              </a:endParaRPr>
            </a:p>
          </p:txBody>
        </p:sp>
        <p:sp>
          <p:nvSpPr>
            <p:cNvPr id="1469" name="Google Shape;1469;p7"/>
            <p:cNvSpPr/>
            <p:nvPr/>
          </p:nvSpPr>
          <p:spPr>
            <a:xfrm>
              <a:off x="528" y="3992"/>
              <a:ext cx="691"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:Block Gap-On.</a:t>
              </a:r>
              <a:endParaRPr b="0" i="0" sz="1800" u="none" cap="none" strike="noStrike">
                <a:solidFill>
                  <a:schemeClr val="dk1"/>
                </a:solidFill>
                <a:latin typeface="Arial"/>
                <a:ea typeface="Arial"/>
                <a:cs typeface="Arial"/>
                <a:sym typeface="Arial"/>
              </a:endParaRPr>
            </a:p>
          </p:txBody>
        </p:sp>
        <p:sp>
          <p:nvSpPr>
            <p:cNvPr id="1470" name="Google Shape;1470;p7"/>
            <p:cNvSpPr/>
            <p:nvPr/>
          </p:nvSpPr>
          <p:spPr>
            <a:xfrm>
              <a:off x="337" y="4200"/>
              <a:ext cx="169"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SE</a:t>
              </a:r>
              <a:endParaRPr b="0" i="0" sz="1800" u="none" cap="none" strike="noStrike">
                <a:solidFill>
                  <a:schemeClr val="dk1"/>
                </a:solidFill>
                <a:latin typeface="Arial"/>
                <a:ea typeface="Arial"/>
                <a:cs typeface="Arial"/>
                <a:sym typeface="Arial"/>
              </a:endParaRPr>
            </a:p>
          </p:txBody>
        </p:sp>
        <p:sp>
          <p:nvSpPr>
            <p:cNvPr id="1471" name="Google Shape;1471;p7"/>
            <p:cNvSpPr/>
            <p:nvPr/>
          </p:nvSpPr>
          <p:spPr>
            <a:xfrm>
              <a:off x="524" y="4200"/>
              <a:ext cx="724"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:Run 10 yd drag.</a:t>
              </a:r>
              <a:endParaRPr b="0" i="0" sz="1800" u="none" cap="none" strike="noStrike">
                <a:solidFill>
                  <a:schemeClr val="dk1"/>
                </a:solidFill>
                <a:latin typeface="Arial"/>
                <a:ea typeface="Arial"/>
                <a:cs typeface="Arial"/>
                <a:sym typeface="Arial"/>
              </a:endParaRPr>
            </a:p>
          </p:txBody>
        </p:sp>
        <p:sp>
          <p:nvSpPr>
            <p:cNvPr id="1472" name="Google Shape;1472;p7"/>
            <p:cNvSpPr/>
            <p:nvPr/>
          </p:nvSpPr>
          <p:spPr>
            <a:xfrm>
              <a:off x="337" y="4407"/>
              <a:ext cx="191"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QB</a:t>
              </a:r>
              <a:endParaRPr b="0" i="0" sz="1800" u="none" cap="none" strike="noStrike">
                <a:solidFill>
                  <a:schemeClr val="dk1"/>
                </a:solidFill>
                <a:latin typeface="Arial"/>
                <a:ea typeface="Arial"/>
                <a:cs typeface="Arial"/>
                <a:sym typeface="Arial"/>
              </a:endParaRPr>
            </a:p>
          </p:txBody>
        </p:sp>
        <p:sp>
          <p:nvSpPr>
            <p:cNvPr id="1473" name="Google Shape;1473;p7"/>
            <p:cNvSpPr/>
            <p:nvPr/>
          </p:nvSpPr>
          <p:spPr>
            <a:xfrm>
              <a:off x="528" y="4417"/>
              <a:ext cx="3332"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:Reverse pivot as on Belly Sweep.Set up behind PSG. Look deep to check down.</a:t>
              </a:r>
              <a:endParaRPr b="0" i="0" sz="1800" u="none" cap="none" strike="noStrike">
                <a:solidFill>
                  <a:schemeClr val="dk1"/>
                </a:solidFill>
                <a:latin typeface="Arial"/>
                <a:ea typeface="Arial"/>
                <a:cs typeface="Arial"/>
                <a:sym typeface="Arial"/>
              </a:endParaRPr>
            </a:p>
          </p:txBody>
        </p:sp>
        <p:sp>
          <p:nvSpPr>
            <p:cNvPr id="1474" name="Google Shape;1474;p7"/>
            <p:cNvSpPr/>
            <p:nvPr/>
          </p:nvSpPr>
          <p:spPr>
            <a:xfrm>
              <a:off x="337" y="4615"/>
              <a:ext cx="196"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RH</a:t>
              </a:r>
              <a:endParaRPr b="0" i="0" sz="1800" u="none" cap="none" strike="noStrike">
                <a:solidFill>
                  <a:schemeClr val="dk1"/>
                </a:solidFill>
                <a:latin typeface="Arial"/>
                <a:ea typeface="Arial"/>
                <a:cs typeface="Arial"/>
                <a:sym typeface="Arial"/>
              </a:endParaRPr>
            </a:p>
          </p:txBody>
        </p:sp>
        <p:sp>
          <p:nvSpPr>
            <p:cNvPr id="1475" name="Google Shape;1475;p7"/>
            <p:cNvSpPr/>
            <p:nvPr/>
          </p:nvSpPr>
          <p:spPr>
            <a:xfrm>
              <a:off x="518" y="4615"/>
              <a:ext cx="1834"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:Release inside as if to block LB. Run Drag.</a:t>
              </a:r>
              <a:endParaRPr b="0" i="0" sz="1800" u="none" cap="none" strike="noStrike">
                <a:solidFill>
                  <a:schemeClr val="dk1"/>
                </a:solidFill>
                <a:latin typeface="Arial"/>
                <a:ea typeface="Arial"/>
                <a:cs typeface="Arial"/>
                <a:sym typeface="Arial"/>
              </a:endParaRPr>
            </a:p>
          </p:txBody>
        </p:sp>
        <p:sp>
          <p:nvSpPr>
            <p:cNvPr id="1476" name="Google Shape;1476;p7"/>
            <p:cNvSpPr/>
            <p:nvPr/>
          </p:nvSpPr>
          <p:spPr>
            <a:xfrm>
              <a:off x="337" y="4823"/>
              <a:ext cx="191"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LH</a:t>
              </a:r>
              <a:endParaRPr b="0" i="0" sz="1800" u="none" cap="none" strike="noStrike">
                <a:solidFill>
                  <a:schemeClr val="dk1"/>
                </a:solidFill>
                <a:latin typeface="Arial"/>
                <a:ea typeface="Arial"/>
                <a:cs typeface="Arial"/>
                <a:sym typeface="Arial"/>
              </a:endParaRPr>
            </a:p>
          </p:txBody>
        </p:sp>
        <p:sp>
          <p:nvSpPr>
            <p:cNvPr id="1477" name="Google Shape;1477;p7"/>
            <p:cNvSpPr/>
            <p:nvPr/>
          </p:nvSpPr>
          <p:spPr>
            <a:xfrm>
              <a:off x="528" y="4823"/>
              <a:ext cx="1869"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:Fake Belly sweep. Sink up and protect flank</a:t>
              </a:r>
              <a:endParaRPr b="0" i="0" sz="1800" u="none" cap="none" strike="noStrike">
                <a:solidFill>
                  <a:schemeClr val="dk1"/>
                </a:solidFill>
                <a:latin typeface="Arial"/>
                <a:ea typeface="Arial"/>
                <a:cs typeface="Arial"/>
                <a:sym typeface="Arial"/>
              </a:endParaRPr>
            </a:p>
          </p:txBody>
        </p:sp>
        <p:sp>
          <p:nvSpPr>
            <p:cNvPr id="1478" name="Google Shape;1478;p7"/>
            <p:cNvSpPr/>
            <p:nvPr/>
          </p:nvSpPr>
          <p:spPr>
            <a:xfrm>
              <a:off x="337" y="5031"/>
              <a:ext cx="174"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FB</a:t>
              </a:r>
              <a:endParaRPr b="0" i="0" sz="1800" u="none" cap="none" strike="noStrike">
                <a:solidFill>
                  <a:schemeClr val="dk1"/>
                </a:solidFill>
                <a:latin typeface="Arial"/>
                <a:ea typeface="Arial"/>
                <a:cs typeface="Arial"/>
                <a:sym typeface="Arial"/>
              </a:endParaRPr>
            </a:p>
          </p:txBody>
        </p:sp>
        <p:sp>
          <p:nvSpPr>
            <p:cNvPr id="1479" name="Google Shape;1479;p7"/>
            <p:cNvSpPr/>
            <p:nvPr/>
          </p:nvSpPr>
          <p:spPr>
            <a:xfrm>
              <a:off x="516" y="5031"/>
              <a:ext cx="2604"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:Fake Quick Belly. Block area. (1st LB playside blitz is yours).</a:t>
              </a:r>
              <a:endParaRPr b="0" i="0" sz="1800" u="none" cap="none" strike="noStrike">
                <a:solidFill>
                  <a:schemeClr val="dk1"/>
                </a:solidFill>
                <a:latin typeface="Arial"/>
                <a:ea typeface="Arial"/>
                <a:cs typeface="Arial"/>
                <a:sym typeface="Arial"/>
              </a:endParaRPr>
            </a:p>
          </p:txBody>
        </p:sp>
        <p:sp>
          <p:nvSpPr>
            <p:cNvPr id="1480" name="Google Shape;1480;p7"/>
            <p:cNvSpPr/>
            <p:nvPr/>
          </p:nvSpPr>
          <p:spPr>
            <a:xfrm>
              <a:off x="337" y="5238"/>
              <a:ext cx="759"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TECHNIQUES:</a:t>
              </a:r>
              <a:endParaRPr b="0" i="0" sz="1800" u="none" cap="none" strike="noStrike">
                <a:solidFill>
                  <a:schemeClr val="dk1"/>
                </a:solidFill>
                <a:latin typeface="Arial"/>
                <a:ea typeface="Arial"/>
                <a:cs typeface="Arial"/>
                <a:sym typeface="Arial"/>
              </a:endParaRPr>
            </a:p>
          </p:txBody>
        </p:sp>
        <p:sp>
          <p:nvSpPr>
            <p:cNvPr id="1481" name="Google Shape;1481;p7"/>
            <p:cNvSpPr/>
            <p:nvPr/>
          </p:nvSpPr>
          <p:spPr>
            <a:xfrm>
              <a:off x="1732" y="2113"/>
              <a:ext cx="119" cy="294"/>
            </a:xfrm>
            <a:custGeom>
              <a:rect b="b" l="l" r="r" t="t"/>
              <a:pathLst>
                <a:path extrusionOk="0" fill="none" h="21599" w="21600">
                  <a:moveTo>
                    <a:pt x="21600" y="0"/>
                  </a:moveTo>
                  <a:cubicBezTo>
                    <a:pt x="21600" y="11858"/>
                    <a:pt x="12039" y="21499"/>
                    <a:pt x="181" y="21599"/>
                  </a:cubicBezTo>
                </a:path>
                <a:path extrusionOk="0" h="21599" w="21600">
                  <a:moveTo>
                    <a:pt x="21600" y="0"/>
                  </a:moveTo>
                  <a:cubicBezTo>
                    <a:pt x="21600" y="11858"/>
                    <a:pt x="12039" y="21499"/>
                    <a:pt x="181" y="21599"/>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82" name="Google Shape;1482;p7"/>
            <p:cNvSpPr/>
            <p:nvPr/>
          </p:nvSpPr>
          <p:spPr>
            <a:xfrm>
              <a:off x="1726" y="2371"/>
              <a:ext cx="7" cy="76"/>
            </a:xfrm>
            <a:custGeom>
              <a:rect b="b" l="l" r="r" t="t"/>
              <a:pathLst>
                <a:path extrusionOk="0" h="209" w="19">
                  <a:moveTo>
                    <a:pt x="0" y="0"/>
                  </a:moveTo>
                  <a:lnTo>
                    <a:pt x="19" y="0"/>
                  </a:lnTo>
                  <a:lnTo>
                    <a:pt x="19" y="209"/>
                  </a:lnTo>
                  <a:lnTo>
                    <a:pt x="0" y="20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483" name="Google Shape;1483;p7"/>
            <p:cNvCxnSpPr/>
            <p:nvPr/>
          </p:nvCxnSpPr>
          <p:spPr>
            <a:xfrm>
              <a:off x="1726" y="2447"/>
              <a:ext cx="7" cy="1"/>
            </a:xfrm>
            <a:prstGeom prst="straightConnector1">
              <a:avLst/>
            </a:prstGeom>
            <a:noFill/>
            <a:ln cap="flat" cmpd="sng" w="9525">
              <a:solidFill>
                <a:srgbClr val="000000"/>
              </a:solidFill>
              <a:prstDash val="solid"/>
              <a:round/>
              <a:headEnd len="med" w="med" type="none"/>
              <a:tailEnd len="med" w="med" type="none"/>
            </a:ln>
          </p:spPr>
        </p:cxnSp>
        <p:cxnSp>
          <p:nvCxnSpPr>
            <p:cNvPr id="1484" name="Google Shape;1484;p7"/>
            <p:cNvCxnSpPr/>
            <p:nvPr/>
          </p:nvCxnSpPr>
          <p:spPr>
            <a:xfrm rot="10800000">
              <a:off x="2623" y="2092"/>
              <a:ext cx="82" cy="111"/>
            </a:xfrm>
            <a:prstGeom prst="straightConnector1">
              <a:avLst/>
            </a:prstGeom>
            <a:noFill/>
            <a:ln cap="flat" cmpd="sng" w="9525">
              <a:solidFill>
                <a:srgbClr val="000000"/>
              </a:solidFill>
              <a:prstDash val="solid"/>
              <a:round/>
              <a:headEnd len="med" w="med" type="none"/>
              <a:tailEnd len="med" w="med" type="none"/>
            </a:ln>
          </p:spPr>
        </p:cxnSp>
        <p:sp>
          <p:nvSpPr>
            <p:cNvPr id="1485" name="Google Shape;1485;p7"/>
            <p:cNvSpPr/>
            <p:nvPr/>
          </p:nvSpPr>
          <p:spPr>
            <a:xfrm>
              <a:off x="2589" y="2063"/>
              <a:ext cx="64" cy="52"/>
            </a:xfrm>
            <a:custGeom>
              <a:rect b="b" l="l" r="r" t="t"/>
              <a:pathLst>
                <a:path extrusionOk="0" h="143" w="179">
                  <a:moveTo>
                    <a:pt x="166" y="0"/>
                  </a:moveTo>
                  <a:lnTo>
                    <a:pt x="179" y="15"/>
                  </a:lnTo>
                  <a:lnTo>
                    <a:pt x="13" y="143"/>
                  </a:lnTo>
                  <a:lnTo>
                    <a:pt x="0" y="12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486" name="Google Shape;1486;p7"/>
            <p:cNvCxnSpPr/>
            <p:nvPr/>
          </p:nvCxnSpPr>
          <p:spPr>
            <a:xfrm>
              <a:off x="2589" y="2109"/>
              <a:ext cx="4" cy="6"/>
            </a:xfrm>
            <a:prstGeom prst="straightConnector1">
              <a:avLst/>
            </a:prstGeom>
            <a:noFill/>
            <a:ln cap="flat" cmpd="sng" w="9525">
              <a:solidFill>
                <a:srgbClr val="000000"/>
              </a:solidFill>
              <a:prstDash val="solid"/>
              <a:round/>
              <a:headEnd len="med" w="med" type="none"/>
              <a:tailEnd len="med" w="med" type="none"/>
            </a:ln>
          </p:spPr>
        </p:cxnSp>
        <p:sp>
          <p:nvSpPr>
            <p:cNvPr id="1487" name="Google Shape;1487;p7"/>
            <p:cNvSpPr/>
            <p:nvPr/>
          </p:nvSpPr>
          <p:spPr>
            <a:xfrm>
              <a:off x="2453" y="2057"/>
              <a:ext cx="635" cy="347"/>
            </a:xfrm>
            <a:custGeom>
              <a:rect b="b" l="l" r="r" t="t"/>
              <a:pathLst>
                <a:path extrusionOk="0" h="950" w="1776">
                  <a:moveTo>
                    <a:pt x="0" y="767"/>
                  </a:moveTo>
                  <a:lnTo>
                    <a:pt x="138" y="950"/>
                  </a:lnTo>
                  <a:lnTo>
                    <a:pt x="1774" y="2"/>
                  </a:lnTo>
                  <a:lnTo>
                    <a:pt x="177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88" name="Google Shape;1488;p7"/>
            <p:cNvSpPr/>
            <p:nvPr/>
          </p:nvSpPr>
          <p:spPr>
            <a:xfrm>
              <a:off x="3061" y="2025"/>
              <a:ext cx="59" cy="60"/>
            </a:xfrm>
            <a:custGeom>
              <a:rect b="b" l="l" r="r" t="t"/>
              <a:pathLst>
                <a:path extrusionOk="0" h="164" w="164">
                  <a:moveTo>
                    <a:pt x="164" y="149"/>
                  </a:moveTo>
                  <a:lnTo>
                    <a:pt x="149" y="164"/>
                  </a:lnTo>
                  <a:lnTo>
                    <a:pt x="0" y="15"/>
                  </a:lnTo>
                  <a:lnTo>
                    <a:pt x="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489" name="Google Shape;1489;p7"/>
            <p:cNvCxnSpPr/>
            <p:nvPr/>
          </p:nvCxnSpPr>
          <p:spPr>
            <a:xfrm flipH="1">
              <a:off x="3061" y="2025"/>
              <a:ext cx="5" cy="5"/>
            </a:xfrm>
            <a:prstGeom prst="straightConnector1">
              <a:avLst/>
            </a:prstGeom>
            <a:noFill/>
            <a:ln cap="flat" cmpd="sng" w="9525">
              <a:solidFill>
                <a:srgbClr val="000000"/>
              </a:solidFill>
              <a:prstDash val="solid"/>
              <a:round/>
              <a:headEnd len="med" w="med" type="none"/>
              <a:tailEnd len="med" w="med" type="none"/>
            </a:ln>
          </p:spPr>
        </p:cxnSp>
        <p:sp>
          <p:nvSpPr>
            <p:cNvPr id="1490" name="Google Shape;1490;p7"/>
            <p:cNvSpPr/>
            <p:nvPr/>
          </p:nvSpPr>
          <p:spPr>
            <a:xfrm>
              <a:off x="2251" y="2079"/>
              <a:ext cx="136" cy="256"/>
            </a:xfrm>
            <a:custGeom>
              <a:rect b="b" l="l" r="r" t="t"/>
              <a:pathLst>
                <a:path extrusionOk="0" fill="none" h="21600" w="21600">
                  <a:moveTo>
                    <a:pt x="21599" y="82"/>
                  </a:moveTo>
                  <a:cubicBezTo>
                    <a:pt x="21554" y="11979"/>
                    <a:pt x="11896" y="21599"/>
                    <a:pt x="0" y="21600"/>
                  </a:cubicBezTo>
                </a:path>
                <a:path extrusionOk="0" h="21600" w="21600">
                  <a:moveTo>
                    <a:pt x="21599" y="82"/>
                  </a:moveTo>
                  <a:cubicBezTo>
                    <a:pt x="21554" y="11979"/>
                    <a:pt x="11896"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91" name="Google Shape;1491;p7"/>
            <p:cNvSpPr/>
            <p:nvPr/>
          </p:nvSpPr>
          <p:spPr>
            <a:xfrm>
              <a:off x="2350" y="2073"/>
              <a:ext cx="75" cy="7"/>
            </a:xfrm>
            <a:custGeom>
              <a:rect b="b" l="l" r="r" t="t"/>
              <a:pathLst>
                <a:path extrusionOk="0" h="19" w="209">
                  <a:moveTo>
                    <a:pt x="209" y="0"/>
                  </a:moveTo>
                  <a:lnTo>
                    <a:pt x="209"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492" name="Google Shape;1492;p7"/>
            <p:cNvCxnSpPr/>
            <p:nvPr/>
          </p:nvCxnSpPr>
          <p:spPr>
            <a:xfrm>
              <a:off x="2350" y="2073"/>
              <a:ext cx="1" cy="7"/>
            </a:xfrm>
            <a:prstGeom prst="straightConnector1">
              <a:avLst/>
            </a:prstGeom>
            <a:noFill/>
            <a:ln cap="flat" cmpd="sng" w="9525">
              <a:solidFill>
                <a:srgbClr val="000000"/>
              </a:solidFill>
              <a:prstDash val="solid"/>
              <a:round/>
              <a:headEnd len="med" w="med" type="none"/>
              <a:tailEnd len="med" w="med" type="none"/>
            </a:ln>
          </p:spPr>
        </p:cxnSp>
        <p:sp>
          <p:nvSpPr>
            <p:cNvPr id="1493" name="Google Shape;1493;p7"/>
            <p:cNvSpPr/>
            <p:nvPr/>
          </p:nvSpPr>
          <p:spPr>
            <a:xfrm>
              <a:off x="2289" y="2091"/>
              <a:ext cx="103" cy="288"/>
            </a:xfrm>
            <a:custGeom>
              <a:rect b="b" l="l" r="r" t="t"/>
              <a:pathLst>
                <a:path extrusionOk="0" fill="none" h="21599" w="21600">
                  <a:moveTo>
                    <a:pt x="21599" y="73"/>
                  </a:moveTo>
                  <a:cubicBezTo>
                    <a:pt x="21559" y="11892"/>
                    <a:pt x="12028" y="21484"/>
                    <a:pt x="209" y="21598"/>
                  </a:cubicBezTo>
                </a:path>
                <a:path extrusionOk="0" h="21599" w="21600">
                  <a:moveTo>
                    <a:pt x="21599" y="73"/>
                  </a:moveTo>
                  <a:cubicBezTo>
                    <a:pt x="21559" y="11892"/>
                    <a:pt x="12028" y="21484"/>
                    <a:pt x="209" y="21598"/>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94" name="Google Shape;1494;p7"/>
            <p:cNvSpPr/>
            <p:nvPr/>
          </p:nvSpPr>
          <p:spPr>
            <a:xfrm>
              <a:off x="2283" y="2343"/>
              <a:ext cx="7" cy="76"/>
            </a:xfrm>
            <a:custGeom>
              <a:rect b="b" l="l" r="r" t="t"/>
              <a:pathLst>
                <a:path extrusionOk="0" h="209" w="19">
                  <a:moveTo>
                    <a:pt x="0" y="0"/>
                  </a:moveTo>
                  <a:lnTo>
                    <a:pt x="19" y="0"/>
                  </a:lnTo>
                  <a:lnTo>
                    <a:pt x="19" y="209"/>
                  </a:lnTo>
                  <a:lnTo>
                    <a:pt x="0" y="20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495" name="Google Shape;1495;p7"/>
            <p:cNvCxnSpPr/>
            <p:nvPr/>
          </p:nvCxnSpPr>
          <p:spPr>
            <a:xfrm>
              <a:off x="2283" y="2419"/>
              <a:ext cx="7" cy="1"/>
            </a:xfrm>
            <a:prstGeom prst="straightConnector1">
              <a:avLst/>
            </a:prstGeom>
            <a:noFill/>
            <a:ln cap="flat" cmpd="sng" w="9525">
              <a:solidFill>
                <a:srgbClr val="000000"/>
              </a:solidFill>
              <a:prstDash val="solid"/>
              <a:round/>
              <a:headEnd len="med" w="med" type="none"/>
              <a:tailEnd len="med" w="med" type="none"/>
            </a:ln>
          </p:spPr>
        </p:cxnSp>
        <p:sp>
          <p:nvSpPr>
            <p:cNvPr id="1496" name="Google Shape;1496;p7"/>
            <p:cNvSpPr/>
            <p:nvPr/>
          </p:nvSpPr>
          <p:spPr>
            <a:xfrm>
              <a:off x="1940" y="2130"/>
              <a:ext cx="174" cy="206"/>
            </a:xfrm>
            <a:custGeom>
              <a:rect b="b" l="l" r="r" t="t"/>
              <a:pathLst>
                <a:path extrusionOk="0" fill="none" h="21600" w="21600">
                  <a:moveTo>
                    <a:pt x="21599" y="103"/>
                  </a:moveTo>
                  <a:cubicBezTo>
                    <a:pt x="21542" y="11992"/>
                    <a:pt x="11888" y="21599"/>
                    <a:pt x="0" y="21600"/>
                  </a:cubicBezTo>
                </a:path>
                <a:path extrusionOk="0" h="21600" w="21600">
                  <a:moveTo>
                    <a:pt x="21599" y="103"/>
                  </a:moveTo>
                  <a:cubicBezTo>
                    <a:pt x="21542" y="11992"/>
                    <a:pt x="11888"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97" name="Google Shape;1497;p7"/>
            <p:cNvSpPr/>
            <p:nvPr/>
          </p:nvSpPr>
          <p:spPr>
            <a:xfrm>
              <a:off x="2078" y="2123"/>
              <a:ext cx="74" cy="8"/>
            </a:xfrm>
            <a:custGeom>
              <a:rect b="b" l="l" r="r" t="t"/>
              <a:pathLst>
                <a:path extrusionOk="0" h="20" w="208">
                  <a:moveTo>
                    <a:pt x="208" y="0"/>
                  </a:moveTo>
                  <a:lnTo>
                    <a:pt x="20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498" name="Google Shape;1498;p7"/>
            <p:cNvCxnSpPr/>
            <p:nvPr/>
          </p:nvCxnSpPr>
          <p:spPr>
            <a:xfrm>
              <a:off x="2078" y="2123"/>
              <a:ext cx="1" cy="8"/>
            </a:xfrm>
            <a:prstGeom prst="straightConnector1">
              <a:avLst/>
            </a:prstGeom>
            <a:noFill/>
            <a:ln cap="flat" cmpd="sng" w="9525">
              <a:solidFill>
                <a:srgbClr val="000000"/>
              </a:solidFill>
              <a:prstDash val="solid"/>
              <a:round/>
              <a:headEnd len="med" w="med" type="none"/>
              <a:tailEnd len="med" w="med" type="none"/>
            </a:ln>
          </p:spPr>
        </p:cxnSp>
        <p:sp>
          <p:nvSpPr>
            <p:cNvPr id="1499" name="Google Shape;1499;p7"/>
            <p:cNvSpPr/>
            <p:nvPr/>
          </p:nvSpPr>
          <p:spPr>
            <a:xfrm>
              <a:off x="1995" y="2130"/>
              <a:ext cx="119" cy="278"/>
            </a:xfrm>
            <a:custGeom>
              <a:rect b="b" l="l" r="r" t="t"/>
              <a:pathLst>
                <a:path extrusionOk="0" fill="none" h="21600" w="21600">
                  <a:moveTo>
                    <a:pt x="21599" y="76"/>
                  </a:moveTo>
                  <a:cubicBezTo>
                    <a:pt x="21557" y="11976"/>
                    <a:pt x="11899" y="21599"/>
                    <a:pt x="0" y="21600"/>
                  </a:cubicBezTo>
                </a:path>
                <a:path extrusionOk="0" h="21600" w="21600">
                  <a:moveTo>
                    <a:pt x="21599" y="76"/>
                  </a:moveTo>
                  <a:cubicBezTo>
                    <a:pt x="21557" y="11976"/>
                    <a:pt x="1189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00" name="Google Shape;1500;p7"/>
            <p:cNvSpPr/>
            <p:nvPr/>
          </p:nvSpPr>
          <p:spPr>
            <a:xfrm>
              <a:off x="1988" y="2371"/>
              <a:ext cx="7" cy="76"/>
            </a:xfrm>
            <a:custGeom>
              <a:rect b="b" l="l" r="r" t="t"/>
              <a:pathLst>
                <a:path extrusionOk="0" h="209" w="20">
                  <a:moveTo>
                    <a:pt x="0" y="0"/>
                  </a:moveTo>
                  <a:lnTo>
                    <a:pt x="20" y="0"/>
                  </a:lnTo>
                  <a:lnTo>
                    <a:pt x="20" y="209"/>
                  </a:lnTo>
                  <a:lnTo>
                    <a:pt x="0" y="20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501" name="Google Shape;1501;p7"/>
            <p:cNvCxnSpPr/>
            <p:nvPr/>
          </p:nvCxnSpPr>
          <p:spPr>
            <a:xfrm>
              <a:off x="1988" y="2447"/>
              <a:ext cx="7" cy="1"/>
            </a:xfrm>
            <a:prstGeom prst="straightConnector1">
              <a:avLst/>
            </a:prstGeom>
            <a:noFill/>
            <a:ln cap="flat" cmpd="sng" w="9525">
              <a:solidFill>
                <a:srgbClr val="000000"/>
              </a:solidFill>
              <a:prstDash val="solid"/>
              <a:round/>
              <a:headEnd len="med" w="med" type="none"/>
              <a:tailEnd len="med" w="med" type="none"/>
            </a:ln>
          </p:spPr>
        </p:cxnSp>
        <p:sp>
          <p:nvSpPr>
            <p:cNvPr id="1502" name="Google Shape;1502;p7"/>
            <p:cNvSpPr/>
            <p:nvPr/>
          </p:nvSpPr>
          <p:spPr>
            <a:xfrm>
              <a:off x="1699" y="2113"/>
              <a:ext cx="152" cy="234"/>
            </a:xfrm>
            <a:custGeom>
              <a:rect b="b" l="l" r="r" t="t"/>
              <a:pathLst>
                <a:path extrusionOk="0" fill="none" h="21600" w="21600">
                  <a:moveTo>
                    <a:pt x="21600" y="0"/>
                  </a:moveTo>
                  <a:cubicBezTo>
                    <a:pt x="21600" y="11874"/>
                    <a:pt x="12015" y="21522"/>
                    <a:pt x="140" y="21599"/>
                  </a:cubicBezTo>
                </a:path>
                <a:path extrusionOk="0" h="21600" w="21600">
                  <a:moveTo>
                    <a:pt x="21600" y="0"/>
                  </a:moveTo>
                  <a:cubicBezTo>
                    <a:pt x="21600" y="11874"/>
                    <a:pt x="12015" y="21522"/>
                    <a:pt x="140" y="21599"/>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03" name="Google Shape;1503;p7"/>
            <p:cNvSpPr/>
            <p:nvPr/>
          </p:nvSpPr>
          <p:spPr>
            <a:xfrm>
              <a:off x="1816" y="2106"/>
              <a:ext cx="74" cy="7"/>
            </a:xfrm>
            <a:custGeom>
              <a:rect b="b" l="l" r="r" t="t"/>
              <a:pathLst>
                <a:path extrusionOk="0" h="20" w="209">
                  <a:moveTo>
                    <a:pt x="209" y="0"/>
                  </a:moveTo>
                  <a:lnTo>
                    <a:pt x="209"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504" name="Google Shape;1504;p7"/>
            <p:cNvCxnSpPr/>
            <p:nvPr/>
          </p:nvCxnSpPr>
          <p:spPr>
            <a:xfrm>
              <a:off x="1816" y="2106"/>
              <a:ext cx="1" cy="7"/>
            </a:xfrm>
            <a:prstGeom prst="straightConnector1">
              <a:avLst/>
            </a:prstGeom>
            <a:noFill/>
            <a:ln cap="flat" cmpd="sng" w="9525">
              <a:solidFill>
                <a:srgbClr val="000000"/>
              </a:solidFill>
              <a:prstDash val="solid"/>
              <a:round/>
              <a:headEnd len="med" w="med" type="none"/>
              <a:tailEnd len="med" w="med" type="none"/>
            </a:ln>
          </p:spPr>
        </p:cxnSp>
        <p:sp>
          <p:nvSpPr>
            <p:cNvPr id="1505" name="Google Shape;1505;p7"/>
            <p:cNvSpPr/>
            <p:nvPr/>
          </p:nvSpPr>
          <p:spPr>
            <a:xfrm>
              <a:off x="2194" y="2447"/>
              <a:ext cx="354" cy="322"/>
            </a:xfrm>
            <a:custGeom>
              <a:rect b="b" l="l" r="r" t="t"/>
              <a:pathLst>
                <a:path extrusionOk="0" fill="none" h="21600" w="21600">
                  <a:moveTo>
                    <a:pt x="21599" y="66"/>
                  </a:moveTo>
                  <a:cubicBezTo>
                    <a:pt x="21563" y="11946"/>
                    <a:pt x="11940" y="21566"/>
                    <a:pt x="60" y="21599"/>
                  </a:cubicBezTo>
                </a:path>
                <a:path extrusionOk="0" h="21600" w="21600">
                  <a:moveTo>
                    <a:pt x="21599" y="66"/>
                  </a:moveTo>
                  <a:cubicBezTo>
                    <a:pt x="21563" y="11946"/>
                    <a:pt x="11940" y="21566"/>
                    <a:pt x="60" y="21599"/>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06" name="Google Shape;1506;p7"/>
            <p:cNvSpPr/>
            <p:nvPr/>
          </p:nvSpPr>
          <p:spPr>
            <a:xfrm>
              <a:off x="2512" y="2441"/>
              <a:ext cx="74" cy="7"/>
            </a:xfrm>
            <a:custGeom>
              <a:rect b="b" l="l" r="r" t="t"/>
              <a:pathLst>
                <a:path extrusionOk="0" h="19" w="209">
                  <a:moveTo>
                    <a:pt x="209" y="0"/>
                  </a:moveTo>
                  <a:lnTo>
                    <a:pt x="209"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507" name="Google Shape;1507;p7"/>
            <p:cNvCxnSpPr/>
            <p:nvPr/>
          </p:nvCxnSpPr>
          <p:spPr>
            <a:xfrm>
              <a:off x="2512" y="2441"/>
              <a:ext cx="1" cy="7"/>
            </a:xfrm>
            <a:prstGeom prst="straightConnector1">
              <a:avLst/>
            </a:prstGeom>
            <a:noFill/>
            <a:ln cap="flat" cmpd="sng" w="9525">
              <a:solidFill>
                <a:srgbClr val="000000"/>
              </a:solidFill>
              <a:prstDash val="solid"/>
              <a:round/>
              <a:headEnd len="med" w="med" type="none"/>
              <a:tailEnd len="med" w="med" type="none"/>
            </a:ln>
          </p:spPr>
        </p:cxnSp>
        <p:cxnSp>
          <p:nvCxnSpPr>
            <p:cNvPr id="1508" name="Google Shape;1508;p7"/>
            <p:cNvCxnSpPr/>
            <p:nvPr/>
          </p:nvCxnSpPr>
          <p:spPr>
            <a:xfrm flipH="1">
              <a:off x="2358" y="2432"/>
              <a:ext cx="186" cy="1"/>
            </a:xfrm>
            <a:prstGeom prst="straightConnector1">
              <a:avLst/>
            </a:prstGeom>
            <a:noFill/>
            <a:ln cap="flat" cmpd="sng" w="9525">
              <a:solidFill>
                <a:srgbClr val="000000"/>
              </a:solidFill>
              <a:prstDash val="solid"/>
              <a:round/>
              <a:headEnd len="med" w="med" type="none"/>
              <a:tailEnd len="med" w="med" type="none"/>
            </a:ln>
          </p:spPr>
        </p:cxnSp>
        <p:sp>
          <p:nvSpPr>
            <p:cNvPr id="1509" name="Google Shape;1509;p7"/>
            <p:cNvSpPr/>
            <p:nvPr/>
          </p:nvSpPr>
          <p:spPr>
            <a:xfrm>
              <a:off x="2351" y="2394"/>
              <a:ext cx="7" cy="75"/>
            </a:xfrm>
            <a:custGeom>
              <a:rect b="b" l="l" r="r" t="t"/>
              <a:pathLst>
                <a:path extrusionOk="0" h="208" w="20">
                  <a:moveTo>
                    <a:pt x="0" y="0"/>
                  </a:moveTo>
                  <a:lnTo>
                    <a:pt x="20" y="0"/>
                  </a:lnTo>
                  <a:lnTo>
                    <a:pt x="20" y="208"/>
                  </a:lnTo>
                  <a:lnTo>
                    <a:pt x="0" y="20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510" name="Google Shape;1510;p7"/>
            <p:cNvCxnSpPr/>
            <p:nvPr/>
          </p:nvCxnSpPr>
          <p:spPr>
            <a:xfrm>
              <a:off x="2351" y="2469"/>
              <a:ext cx="7" cy="1"/>
            </a:xfrm>
            <a:prstGeom prst="straightConnector1">
              <a:avLst/>
            </a:prstGeom>
            <a:noFill/>
            <a:ln cap="flat" cmpd="sng" w="9525">
              <a:solidFill>
                <a:srgbClr val="000000"/>
              </a:solidFill>
              <a:prstDash val="solid"/>
              <a:round/>
              <a:headEnd len="med" w="med" type="none"/>
              <a:tailEnd len="med" w="med" type="none"/>
            </a:ln>
          </p:spPr>
        </p:cxnSp>
        <p:sp>
          <p:nvSpPr>
            <p:cNvPr id="1511" name="Google Shape;1511;p7"/>
            <p:cNvSpPr/>
            <p:nvPr/>
          </p:nvSpPr>
          <p:spPr>
            <a:xfrm>
              <a:off x="1425" y="2359"/>
              <a:ext cx="1555" cy="451"/>
            </a:xfrm>
            <a:custGeom>
              <a:rect b="b" l="l" r="r" t="t"/>
              <a:pathLst>
                <a:path extrusionOk="0" h="1239" w="4356">
                  <a:moveTo>
                    <a:pt x="0" y="519"/>
                  </a:moveTo>
                  <a:lnTo>
                    <a:pt x="2262" y="1239"/>
                  </a:lnTo>
                  <a:lnTo>
                    <a:pt x="3027" y="1239"/>
                  </a:lnTo>
                  <a:lnTo>
                    <a:pt x="435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2" name="Google Shape;1512;p7"/>
            <p:cNvSpPr/>
            <p:nvPr/>
          </p:nvSpPr>
          <p:spPr>
            <a:xfrm>
              <a:off x="2955" y="2326"/>
              <a:ext cx="56" cy="60"/>
            </a:xfrm>
            <a:custGeom>
              <a:rect b="b" l="l" r="r" t="t"/>
              <a:pathLst>
                <a:path extrusionOk="0" h="166" w="159">
                  <a:moveTo>
                    <a:pt x="159" y="154"/>
                  </a:moveTo>
                  <a:lnTo>
                    <a:pt x="144" y="166"/>
                  </a:lnTo>
                  <a:lnTo>
                    <a:pt x="0" y="13"/>
                  </a:lnTo>
                  <a:lnTo>
                    <a:pt x="14"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513" name="Google Shape;1513;p7"/>
            <p:cNvCxnSpPr/>
            <p:nvPr/>
          </p:nvCxnSpPr>
          <p:spPr>
            <a:xfrm flipH="1">
              <a:off x="2955" y="2326"/>
              <a:ext cx="5" cy="5"/>
            </a:xfrm>
            <a:prstGeom prst="straightConnector1">
              <a:avLst/>
            </a:prstGeom>
            <a:noFill/>
            <a:ln cap="flat" cmpd="sng" w="9525">
              <a:solidFill>
                <a:srgbClr val="000000"/>
              </a:solidFill>
              <a:prstDash val="solid"/>
              <a:round/>
              <a:headEnd len="med" w="med" type="none"/>
              <a:tailEnd len="med" w="med" type="none"/>
            </a:ln>
          </p:spPr>
        </p:cxnSp>
        <p:sp>
          <p:nvSpPr>
            <p:cNvPr id="1514" name="Google Shape;1514;p7"/>
            <p:cNvSpPr/>
            <p:nvPr/>
          </p:nvSpPr>
          <p:spPr>
            <a:xfrm>
              <a:off x="2140" y="2414"/>
              <a:ext cx="289" cy="256"/>
            </a:xfrm>
            <a:custGeom>
              <a:rect b="b" l="l" r="r" t="t"/>
              <a:pathLst>
                <a:path extrusionOk="0" fill="none" h="21600" w="21675">
                  <a:moveTo>
                    <a:pt x="21674" y="21599"/>
                  </a:moveTo>
                  <a:cubicBezTo>
                    <a:pt x="21649" y="21599"/>
                    <a:pt x="21624" y="21599"/>
                    <a:pt x="21600" y="21600"/>
                  </a:cubicBezTo>
                  <a:cubicBezTo>
                    <a:pt x="9670" y="21600"/>
                    <a:pt x="0" y="11929"/>
                    <a:pt x="0" y="0"/>
                  </a:cubicBezTo>
                </a:path>
                <a:path extrusionOk="0" h="21600" w="21675">
                  <a:moveTo>
                    <a:pt x="21674" y="21599"/>
                  </a:moveTo>
                  <a:cubicBezTo>
                    <a:pt x="21649" y="21599"/>
                    <a:pt x="21624" y="21599"/>
                    <a:pt x="21600" y="21600"/>
                  </a:cubicBez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5" name="Google Shape;1515;p7"/>
            <p:cNvSpPr/>
            <p:nvPr/>
          </p:nvSpPr>
          <p:spPr>
            <a:xfrm>
              <a:off x="2429" y="2670"/>
              <a:ext cx="87" cy="189"/>
            </a:xfrm>
            <a:custGeom>
              <a:rect b="b" l="l" r="r" t="t"/>
              <a:pathLst>
                <a:path extrusionOk="0" fill="none" h="21600" w="21600">
                  <a:moveTo>
                    <a:pt x="21600" y="21600"/>
                  </a:moveTo>
                  <a:cubicBezTo>
                    <a:pt x="9715" y="21600"/>
                    <a:pt x="63" y="11998"/>
                    <a:pt x="0" y="113"/>
                  </a:cubicBezTo>
                </a:path>
                <a:path extrusionOk="0" h="21600" w="21600">
                  <a:moveTo>
                    <a:pt x="21600" y="21600"/>
                  </a:moveTo>
                  <a:cubicBezTo>
                    <a:pt x="9715" y="21600"/>
                    <a:pt x="63" y="11998"/>
                    <a:pt x="0" y="113"/>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6" name="Google Shape;1516;p7"/>
            <p:cNvSpPr/>
            <p:nvPr/>
          </p:nvSpPr>
          <p:spPr>
            <a:xfrm>
              <a:off x="2463" y="2841"/>
              <a:ext cx="53" cy="39"/>
            </a:xfrm>
            <a:custGeom>
              <a:rect b="b" l="l" r="r" t="t"/>
              <a:pathLst>
                <a:path extrusionOk="0" h="39" w="53">
                  <a:moveTo>
                    <a:pt x="53" y="19"/>
                  </a:moveTo>
                  <a:lnTo>
                    <a:pt x="0" y="0"/>
                  </a:lnTo>
                  <a:lnTo>
                    <a:pt x="14" y="19"/>
                  </a:lnTo>
                  <a:lnTo>
                    <a:pt x="0" y="39"/>
                  </a:lnTo>
                  <a:lnTo>
                    <a:pt x="53" y="19"/>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517" name="Google Shape;1517;p7"/>
            <p:cNvCxnSpPr/>
            <p:nvPr/>
          </p:nvCxnSpPr>
          <p:spPr>
            <a:xfrm rot="10800000">
              <a:off x="2859" y="2083"/>
              <a:ext cx="144" cy="142"/>
            </a:xfrm>
            <a:prstGeom prst="straightConnector1">
              <a:avLst/>
            </a:prstGeom>
            <a:noFill/>
            <a:ln cap="flat" cmpd="sng" w="9525">
              <a:solidFill>
                <a:srgbClr val="000000"/>
              </a:solidFill>
              <a:prstDash val="solid"/>
              <a:round/>
              <a:headEnd len="med" w="med" type="none"/>
              <a:tailEnd len="med" w="med" type="none"/>
            </a:ln>
          </p:spPr>
        </p:cxnSp>
        <p:sp>
          <p:nvSpPr>
            <p:cNvPr id="1518" name="Google Shape;1518;p7"/>
            <p:cNvSpPr/>
            <p:nvPr/>
          </p:nvSpPr>
          <p:spPr>
            <a:xfrm>
              <a:off x="2828" y="2050"/>
              <a:ext cx="57" cy="61"/>
            </a:xfrm>
            <a:custGeom>
              <a:rect b="b" l="l" r="r" t="t"/>
              <a:pathLst>
                <a:path extrusionOk="0" h="166" w="160">
                  <a:moveTo>
                    <a:pt x="145" y="0"/>
                  </a:moveTo>
                  <a:lnTo>
                    <a:pt x="160" y="13"/>
                  </a:lnTo>
                  <a:lnTo>
                    <a:pt x="15" y="166"/>
                  </a:lnTo>
                  <a:lnTo>
                    <a:pt x="0" y="153"/>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519" name="Google Shape;1519;p7"/>
            <p:cNvCxnSpPr/>
            <p:nvPr/>
          </p:nvCxnSpPr>
          <p:spPr>
            <a:xfrm>
              <a:off x="2828" y="2106"/>
              <a:ext cx="5" cy="5"/>
            </a:xfrm>
            <a:prstGeom prst="straightConnector1">
              <a:avLst/>
            </a:prstGeom>
            <a:noFill/>
            <a:ln cap="flat" cmpd="sng" w="9525">
              <a:solidFill>
                <a:srgbClr val="000000"/>
              </a:solidFill>
              <a:prstDash val="solid"/>
              <a:round/>
              <a:headEnd len="med" w="med" type="none"/>
              <a:tailEnd len="med" w="med" type="none"/>
            </a:ln>
          </p:spPr>
        </p:cxnSp>
        <p:sp>
          <p:nvSpPr>
            <p:cNvPr id="1520" name="Google Shape;1520;p7"/>
            <p:cNvSpPr/>
            <p:nvPr/>
          </p:nvSpPr>
          <p:spPr>
            <a:xfrm>
              <a:off x="2210" y="1749"/>
              <a:ext cx="1173" cy="651"/>
            </a:xfrm>
            <a:custGeom>
              <a:rect b="b" l="l" r="r" t="t"/>
              <a:pathLst>
                <a:path extrusionOk="0" fill="none" h="21633" w="21600">
                  <a:moveTo>
                    <a:pt x="-1" y="0"/>
                  </a:moveTo>
                  <a:cubicBezTo>
                    <a:pt x="11929" y="0"/>
                    <a:pt x="21600" y="9670"/>
                    <a:pt x="21600" y="21600"/>
                  </a:cubicBezTo>
                  <a:cubicBezTo>
                    <a:pt x="21600" y="21610"/>
                    <a:pt x="21599" y="21621"/>
                    <a:pt x="21599" y="21632"/>
                  </a:cubicBezTo>
                </a:path>
                <a:path extrusionOk="0" h="21633" w="21600">
                  <a:moveTo>
                    <a:pt x="-1" y="0"/>
                  </a:moveTo>
                  <a:cubicBezTo>
                    <a:pt x="11929" y="0"/>
                    <a:pt x="21600" y="9670"/>
                    <a:pt x="21600" y="21600"/>
                  </a:cubicBezTo>
                  <a:cubicBezTo>
                    <a:pt x="21600" y="21610"/>
                    <a:pt x="21599" y="21621"/>
                    <a:pt x="21599" y="21632"/>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1" name="Google Shape;1521;p7"/>
            <p:cNvSpPr/>
            <p:nvPr/>
          </p:nvSpPr>
          <p:spPr>
            <a:xfrm>
              <a:off x="989" y="1749"/>
              <a:ext cx="1221" cy="11"/>
            </a:xfrm>
            <a:custGeom>
              <a:rect b="b" l="l" r="r" t="t"/>
              <a:pathLst>
                <a:path extrusionOk="0" fill="none" h="23748" w="21600">
                  <a:moveTo>
                    <a:pt x="107" y="23747"/>
                  </a:moveTo>
                  <a:cubicBezTo>
                    <a:pt x="35" y="23034"/>
                    <a:pt x="0" y="22317"/>
                    <a:pt x="0" y="21600"/>
                  </a:cubicBezTo>
                  <a:cubicBezTo>
                    <a:pt x="-1" y="9670"/>
                    <a:pt x="9670" y="0"/>
                    <a:pt x="21599" y="0"/>
                  </a:cubicBezTo>
                </a:path>
                <a:path extrusionOk="0" h="23748" w="21600">
                  <a:moveTo>
                    <a:pt x="107" y="23747"/>
                  </a:moveTo>
                  <a:cubicBezTo>
                    <a:pt x="35" y="23034"/>
                    <a:pt x="0" y="22317"/>
                    <a:pt x="0" y="21600"/>
                  </a:cubicBezTo>
                  <a:cubicBezTo>
                    <a:pt x="-1" y="9670"/>
                    <a:pt x="9670" y="0"/>
                    <a:pt x="21599" y="0"/>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2" name="Google Shape;1522;p7"/>
            <p:cNvSpPr/>
            <p:nvPr/>
          </p:nvSpPr>
          <p:spPr>
            <a:xfrm>
              <a:off x="989" y="1740"/>
              <a:ext cx="53" cy="40"/>
            </a:xfrm>
            <a:custGeom>
              <a:rect b="b" l="l" r="r" t="t"/>
              <a:pathLst>
                <a:path extrusionOk="0" h="40" w="53">
                  <a:moveTo>
                    <a:pt x="0" y="20"/>
                  </a:moveTo>
                  <a:lnTo>
                    <a:pt x="53" y="40"/>
                  </a:lnTo>
                  <a:lnTo>
                    <a:pt x="39" y="20"/>
                  </a:lnTo>
                  <a:lnTo>
                    <a:pt x="53" y="0"/>
                  </a:lnTo>
                  <a:lnTo>
                    <a:pt x="0" y="2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3" name="Google Shape;1523;p7"/>
            <p:cNvSpPr/>
            <p:nvPr/>
          </p:nvSpPr>
          <p:spPr>
            <a:xfrm>
              <a:off x="881" y="563"/>
              <a:ext cx="1495" cy="1640"/>
            </a:xfrm>
            <a:custGeom>
              <a:rect b="b" l="l" r="r" t="t"/>
              <a:pathLst>
                <a:path extrusionOk="0" h="4499" w="4186">
                  <a:moveTo>
                    <a:pt x="0" y="4499"/>
                  </a:moveTo>
                  <a:lnTo>
                    <a:pt x="3091" y="1710"/>
                  </a:lnTo>
                  <a:lnTo>
                    <a:pt x="418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24" name="Google Shape;1524;p7"/>
            <p:cNvSpPr/>
            <p:nvPr/>
          </p:nvSpPr>
          <p:spPr>
            <a:xfrm>
              <a:off x="2331" y="563"/>
              <a:ext cx="45" cy="57"/>
            </a:xfrm>
            <a:custGeom>
              <a:rect b="b" l="l" r="r" t="t"/>
              <a:pathLst>
                <a:path extrusionOk="0" h="57" w="45">
                  <a:moveTo>
                    <a:pt x="45" y="0"/>
                  </a:moveTo>
                  <a:lnTo>
                    <a:pt x="0" y="35"/>
                  </a:lnTo>
                  <a:lnTo>
                    <a:pt x="24" y="34"/>
                  </a:lnTo>
                  <a:lnTo>
                    <a:pt x="33" y="57"/>
                  </a:lnTo>
                  <a:lnTo>
                    <a:pt x="45"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525" name="Google Shape;1525;p7">
            <a:hlinkClick r:id="rId3"/>
          </p:cNvPr>
          <p:cNvSpPr/>
          <p:nvPr/>
        </p:nvSpPr>
        <p:spPr>
          <a:xfrm>
            <a:off x="4572000" y="8229600"/>
            <a:ext cx="133241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u="sng" cap="none">
                <a:solidFill>
                  <a:srgbClr val="DF322D"/>
                </a:solidFill>
                <a:latin typeface="Calibri"/>
                <a:ea typeface="Calibri"/>
                <a:cs typeface="Calibri"/>
                <a:sym typeface="Calibri"/>
                <a:hlinkClick r:id="rId4">
                  <a:extLst>
                    <a:ext uri="{A12FA001-AC4F-418D-AE19-62706E023703}">
                      <ahyp:hlinkClr val="tx"/>
                    </a:ext>
                  </a:extLst>
                </a:hlinkClick>
              </a:rPr>
              <a:t>Video</a:t>
            </a:r>
            <a:endParaRPr b="1" sz="3600" cap="none">
              <a:solidFill>
                <a:srgbClr val="DF322D"/>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9" name="Shape 1529"/>
        <p:cNvGrpSpPr/>
        <p:nvPr/>
      </p:nvGrpSpPr>
      <p:grpSpPr>
        <a:xfrm>
          <a:off x="0" y="0"/>
          <a:ext cx="0" cy="0"/>
          <a:chOff x="0" y="0"/>
          <a:chExt cx="0" cy="0"/>
        </a:xfrm>
      </p:grpSpPr>
      <p:sp>
        <p:nvSpPr>
          <p:cNvPr id="1530" name="Google Shape;1530;p8"/>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531" name="Google Shape;1531;p8">
            <a:hlinkClick r:id="rId3"/>
          </p:cNvPr>
          <p:cNvSpPr/>
          <p:nvPr/>
        </p:nvSpPr>
        <p:spPr>
          <a:xfrm>
            <a:off x="5029200" y="7772400"/>
            <a:ext cx="133241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u="sng" cap="none">
                <a:solidFill>
                  <a:srgbClr val="DF322D"/>
                </a:solidFill>
                <a:latin typeface="Calibri"/>
                <a:ea typeface="Calibri"/>
                <a:cs typeface="Calibri"/>
                <a:sym typeface="Calibri"/>
                <a:hlinkClick r:id="rId4">
                  <a:extLst>
                    <a:ext uri="{A12FA001-AC4F-418D-AE19-62706E023703}">
                      <ahyp:hlinkClr val="tx"/>
                    </a:ext>
                  </a:extLst>
                </a:hlinkClick>
              </a:rPr>
              <a:t>Video</a:t>
            </a:r>
            <a:endParaRPr b="1" sz="3600" cap="none">
              <a:solidFill>
                <a:srgbClr val="DF322D"/>
              </a:solidFill>
              <a:latin typeface="Calibri"/>
              <a:ea typeface="Calibri"/>
              <a:cs typeface="Calibri"/>
              <a:sym typeface="Calibri"/>
            </a:endParaRPr>
          </a:p>
        </p:txBody>
      </p:sp>
      <p:grpSp>
        <p:nvGrpSpPr>
          <p:cNvPr id="1532" name="Google Shape;1532;p8"/>
          <p:cNvGrpSpPr/>
          <p:nvPr/>
        </p:nvGrpSpPr>
        <p:grpSpPr>
          <a:xfrm>
            <a:off x="76200" y="228600"/>
            <a:ext cx="6867525" cy="8870950"/>
            <a:chOff x="144" y="144"/>
            <a:chExt cx="4326" cy="5588"/>
          </a:xfrm>
        </p:grpSpPr>
        <p:sp>
          <p:nvSpPr>
            <p:cNvPr id="1533" name="Google Shape;1533;p8"/>
            <p:cNvSpPr/>
            <p:nvPr/>
          </p:nvSpPr>
          <p:spPr>
            <a:xfrm>
              <a:off x="144" y="144"/>
              <a:ext cx="4007" cy="55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534" name="Google Shape;1534;p8"/>
            <p:cNvGrpSpPr/>
            <p:nvPr/>
          </p:nvGrpSpPr>
          <p:grpSpPr>
            <a:xfrm>
              <a:off x="172" y="172"/>
              <a:ext cx="4298" cy="5362"/>
              <a:chOff x="172" y="172"/>
              <a:chExt cx="4298" cy="5362"/>
            </a:xfrm>
          </p:grpSpPr>
          <p:sp>
            <p:nvSpPr>
              <p:cNvPr id="1535" name="Google Shape;1535;p8"/>
              <p:cNvSpPr/>
              <p:nvPr/>
            </p:nvSpPr>
            <p:spPr>
              <a:xfrm>
                <a:off x="172" y="4460"/>
                <a:ext cx="1856" cy="1048"/>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6" name="Google Shape;1536;p8"/>
              <p:cNvSpPr/>
              <p:nvPr/>
            </p:nvSpPr>
            <p:spPr>
              <a:xfrm>
                <a:off x="172" y="2277"/>
                <a:ext cx="1856" cy="1048"/>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7" name="Google Shape;1537;p8"/>
              <p:cNvSpPr/>
              <p:nvPr/>
            </p:nvSpPr>
            <p:spPr>
              <a:xfrm>
                <a:off x="172" y="3369"/>
                <a:ext cx="1856" cy="1047"/>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8" name="Google Shape;1538;p8"/>
              <p:cNvSpPr/>
              <p:nvPr/>
            </p:nvSpPr>
            <p:spPr>
              <a:xfrm>
                <a:off x="599" y="328"/>
                <a:ext cx="3215" cy="1816"/>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39" name="Google Shape;1539;p8"/>
              <p:cNvSpPr/>
              <p:nvPr/>
            </p:nvSpPr>
            <p:spPr>
              <a:xfrm>
                <a:off x="810" y="1347"/>
                <a:ext cx="112" cy="11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40" name="Google Shape;1540;p8"/>
              <p:cNvSpPr/>
              <p:nvPr/>
            </p:nvSpPr>
            <p:spPr>
              <a:xfrm>
                <a:off x="1630" y="1121"/>
                <a:ext cx="166"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1541" name="Google Shape;1541;p8"/>
              <p:cNvSpPr/>
              <p:nvPr/>
            </p:nvSpPr>
            <p:spPr>
              <a:xfrm>
                <a:off x="1621" y="1347"/>
                <a:ext cx="112" cy="11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42" name="Google Shape;1542;p8"/>
              <p:cNvSpPr/>
              <p:nvPr/>
            </p:nvSpPr>
            <p:spPr>
              <a:xfrm>
                <a:off x="2016" y="1137"/>
                <a:ext cx="183"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1543" name="Google Shape;1543;p8"/>
              <p:cNvSpPr/>
              <p:nvPr/>
            </p:nvSpPr>
            <p:spPr>
              <a:xfrm>
                <a:off x="1890" y="1347"/>
                <a:ext cx="112" cy="11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44" name="Google Shape;1544;p8"/>
              <p:cNvSpPr/>
              <p:nvPr/>
            </p:nvSpPr>
            <p:spPr>
              <a:xfrm>
                <a:off x="2475" y="1165"/>
                <a:ext cx="166"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1545" name="Google Shape;1545;p8"/>
              <p:cNvSpPr/>
              <p:nvPr/>
            </p:nvSpPr>
            <p:spPr>
              <a:xfrm>
                <a:off x="2159" y="1347"/>
                <a:ext cx="112" cy="112"/>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546" name="Google Shape;1546;p8"/>
              <p:cNvCxnSpPr/>
              <p:nvPr/>
            </p:nvCxnSpPr>
            <p:spPr>
              <a:xfrm>
                <a:off x="2159" y="1347"/>
                <a:ext cx="106" cy="106"/>
              </a:xfrm>
              <a:prstGeom prst="straightConnector1">
                <a:avLst/>
              </a:prstGeom>
              <a:noFill/>
              <a:ln cap="flat" cmpd="sng" w="9525">
                <a:solidFill>
                  <a:srgbClr val="000000"/>
                </a:solidFill>
                <a:prstDash val="solid"/>
                <a:round/>
                <a:headEnd len="med" w="med" type="none"/>
                <a:tailEnd len="med" w="med" type="none"/>
              </a:ln>
            </p:spPr>
          </p:cxnSp>
          <p:cxnSp>
            <p:nvCxnSpPr>
              <p:cNvPr id="1547" name="Google Shape;1547;p8"/>
              <p:cNvCxnSpPr/>
              <p:nvPr/>
            </p:nvCxnSpPr>
            <p:spPr>
              <a:xfrm flipH="1" rot="10800000">
                <a:off x="2159" y="1347"/>
                <a:ext cx="106" cy="106"/>
              </a:xfrm>
              <a:prstGeom prst="straightConnector1">
                <a:avLst/>
              </a:prstGeom>
              <a:noFill/>
              <a:ln cap="flat" cmpd="sng" w="9525">
                <a:solidFill>
                  <a:srgbClr val="000000"/>
                </a:solidFill>
                <a:prstDash val="solid"/>
                <a:round/>
                <a:headEnd len="med" w="med" type="none"/>
                <a:tailEnd len="med" w="med" type="none"/>
              </a:ln>
            </p:spPr>
          </p:cxnSp>
          <p:sp>
            <p:nvSpPr>
              <p:cNvPr id="1548" name="Google Shape;1548;p8"/>
              <p:cNvSpPr/>
              <p:nvPr/>
            </p:nvSpPr>
            <p:spPr>
              <a:xfrm>
                <a:off x="1350" y="986"/>
                <a:ext cx="183"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549" name="Google Shape;1549;p8"/>
              <p:cNvSpPr/>
              <p:nvPr/>
            </p:nvSpPr>
            <p:spPr>
              <a:xfrm>
                <a:off x="2433" y="1347"/>
                <a:ext cx="112" cy="112"/>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0" name="Google Shape;1550;p8"/>
              <p:cNvSpPr/>
              <p:nvPr/>
            </p:nvSpPr>
            <p:spPr>
              <a:xfrm>
                <a:off x="2162" y="964"/>
                <a:ext cx="183"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551" name="Google Shape;1551;p8"/>
              <p:cNvSpPr/>
              <p:nvPr/>
            </p:nvSpPr>
            <p:spPr>
              <a:xfrm>
                <a:off x="2702" y="1347"/>
                <a:ext cx="111" cy="11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2" name="Google Shape;1552;p8"/>
              <p:cNvSpPr/>
              <p:nvPr/>
            </p:nvSpPr>
            <p:spPr>
              <a:xfrm>
                <a:off x="2704" y="964"/>
                <a:ext cx="183"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553" name="Google Shape;1553;p8"/>
              <p:cNvSpPr/>
              <p:nvPr/>
            </p:nvSpPr>
            <p:spPr>
              <a:xfrm>
                <a:off x="2970" y="1347"/>
                <a:ext cx="112" cy="11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4" name="Google Shape;1554;p8"/>
              <p:cNvSpPr/>
              <p:nvPr/>
            </p:nvSpPr>
            <p:spPr>
              <a:xfrm>
                <a:off x="2979" y="1121"/>
                <a:ext cx="174"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1555" name="Google Shape;1555;p8"/>
              <p:cNvSpPr/>
              <p:nvPr/>
            </p:nvSpPr>
            <p:spPr>
              <a:xfrm>
                <a:off x="2159" y="1515"/>
                <a:ext cx="112" cy="11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6" name="Google Shape;1556;p8"/>
              <p:cNvSpPr/>
              <p:nvPr/>
            </p:nvSpPr>
            <p:spPr>
              <a:xfrm>
                <a:off x="813" y="964"/>
                <a:ext cx="183"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1557" name="Google Shape;1557;p8"/>
              <p:cNvSpPr/>
              <p:nvPr/>
            </p:nvSpPr>
            <p:spPr>
              <a:xfrm>
                <a:off x="2159" y="1812"/>
                <a:ext cx="112" cy="112"/>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8" name="Google Shape;1558;p8"/>
              <p:cNvSpPr/>
              <p:nvPr/>
            </p:nvSpPr>
            <p:spPr>
              <a:xfrm>
                <a:off x="3376" y="964"/>
                <a:ext cx="183"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1559" name="Google Shape;1559;p8"/>
              <p:cNvSpPr/>
              <p:nvPr/>
            </p:nvSpPr>
            <p:spPr>
              <a:xfrm>
                <a:off x="1381" y="1543"/>
                <a:ext cx="112" cy="11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0" name="Google Shape;1560;p8"/>
              <p:cNvSpPr/>
              <p:nvPr/>
            </p:nvSpPr>
            <p:spPr>
              <a:xfrm>
                <a:off x="1457" y="555"/>
                <a:ext cx="267"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1561" name="Google Shape;1561;p8"/>
              <p:cNvSpPr/>
              <p:nvPr/>
            </p:nvSpPr>
            <p:spPr>
              <a:xfrm>
                <a:off x="3233" y="1554"/>
                <a:ext cx="112" cy="11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2" name="Google Shape;1562;p8"/>
              <p:cNvSpPr/>
              <p:nvPr/>
            </p:nvSpPr>
            <p:spPr>
              <a:xfrm>
                <a:off x="2937" y="555"/>
                <a:ext cx="275" cy="2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1563" name="Google Shape;1563;p8"/>
              <p:cNvSpPr/>
              <p:nvPr/>
            </p:nvSpPr>
            <p:spPr>
              <a:xfrm>
                <a:off x="253" y="2883"/>
                <a:ext cx="64"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4" name="Google Shape;1564;p8"/>
              <p:cNvSpPr/>
              <p:nvPr/>
            </p:nvSpPr>
            <p:spPr>
              <a:xfrm>
                <a:off x="726" y="2752"/>
                <a:ext cx="101"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1565" name="Google Shape;1565;p8"/>
              <p:cNvSpPr/>
              <p:nvPr/>
            </p:nvSpPr>
            <p:spPr>
              <a:xfrm>
                <a:off x="717" y="2883"/>
                <a:ext cx="65"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6" name="Google Shape;1566;p8"/>
              <p:cNvSpPr/>
              <p:nvPr/>
            </p:nvSpPr>
            <p:spPr>
              <a:xfrm>
                <a:off x="961" y="2752"/>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1567" name="Google Shape;1567;p8"/>
              <p:cNvSpPr/>
              <p:nvPr/>
            </p:nvSpPr>
            <p:spPr>
              <a:xfrm>
                <a:off x="874" y="2883"/>
                <a:ext cx="65"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8" name="Google Shape;1568;p8"/>
              <p:cNvSpPr/>
              <p:nvPr/>
            </p:nvSpPr>
            <p:spPr>
              <a:xfrm>
                <a:off x="1235" y="2752"/>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1569" name="Google Shape;1569;p8"/>
              <p:cNvSpPr/>
              <p:nvPr/>
            </p:nvSpPr>
            <p:spPr>
              <a:xfrm>
                <a:off x="1031" y="2883"/>
                <a:ext cx="64" cy="65"/>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570" name="Google Shape;1570;p8"/>
              <p:cNvCxnSpPr/>
              <p:nvPr/>
            </p:nvCxnSpPr>
            <p:spPr>
              <a:xfrm>
                <a:off x="1031" y="2883"/>
                <a:ext cx="64" cy="65"/>
              </a:xfrm>
              <a:prstGeom prst="straightConnector1">
                <a:avLst/>
              </a:prstGeom>
              <a:noFill/>
              <a:ln cap="flat" cmpd="sng" w="9525">
                <a:solidFill>
                  <a:srgbClr val="000000"/>
                </a:solidFill>
                <a:prstDash val="solid"/>
                <a:round/>
                <a:headEnd len="med" w="med" type="none"/>
                <a:tailEnd len="med" w="med" type="none"/>
              </a:ln>
            </p:spPr>
          </p:cxnSp>
          <p:cxnSp>
            <p:nvCxnSpPr>
              <p:cNvPr id="1571" name="Google Shape;1571;p8"/>
              <p:cNvCxnSpPr/>
              <p:nvPr/>
            </p:nvCxnSpPr>
            <p:spPr>
              <a:xfrm flipH="1" rot="10800000">
                <a:off x="1031" y="2883"/>
                <a:ext cx="64" cy="65"/>
              </a:xfrm>
              <a:prstGeom prst="straightConnector1">
                <a:avLst/>
              </a:prstGeom>
              <a:noFill/>
              <a:ln cap="flat" cmpd="sng" w="9525">
                <a:solidFill>
                  <a:srgbClr val="000000"/>
                </a:solidFill>
                <a:prstDash val="solid"/>
                <a:round/>
                <a:headEnd len="med" w="med" type="none"/>
                <a:tailEnd len="med" w="med" type="none"/>
              </a:ln>
            </p:spPr>
          </p:cxnSp>
          <p:sp>
            <p:nvSpPr>
              <p:cNvPr id="1572" name="Google Shape;1572;p8"/>
              <p:cNvSpPr/>
              <p:nvPr/>
            </p:nvSpPr>
            <p:spPr>
              <a:xfrm>
                <a:off x="511" y="2673"/>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573" name="Google Shape;1573;p8"/>
              <p:cNvSpPr/>
              <p:nvPr/>
            </p:nvSpPr>
            <p:spPr>
              <a:xfrm>
                <a:off x="1188" y="2883"/>
                <a:ext cx="64" cy="65"/>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4" name="Google Shape;1574;p8"/>
              <p:cNvSpPr/>
              <p:nvPr/>
            </p:nvSpPr>
            <p:spPr>
              <a:xfrm>
                <a:off x="880" y="2662"/>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575" name="Google Shape;1575;p8"/>
              <p:cNvSpPr/>
              <p:nvPr/>
            </p:nvSpPr>
            <p:spPr>
              <a:xfrm>
                <a:off x="1344" y="2883"/>
                <a:ext cx="65"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6" name="Google Shape;1576;p8"/>
              <p:cNvSpPr/>
              <p:nvPr/>
            </p:nvSpPr>
            <p:spPr>
              <a:xfrm>
                <a:off x="1188" y="2662"/>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577" name="Google Shape;1577;p8"/>
              <p:cNvSpPr/>
              <p:nvPr/>
            </p:nvSpPr>
            <p:spPr>
              <a:xfrm>
                <a:off x="1501" y="2883"/>
                <a:ext cx="64"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8" name="Google Shape;1578;p8"/>
              <p:cNvSpPr/>
              <p:nvPr/>
            </p:nvSpPr>
            <p:spPr>
              <a:xfrm>
                <a:off x="1454" y="2752"/>
                <a:ext cx="101"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1579" name="Google Shape;1579;p8"/>
              <p:cNvSpPr/>
              <p:nvPr/>
            </p:nvSpPr>
            <p:spPr>
              <a:xfrm>
                <a:off x="1031" y="2978"/>
                <a:ext cx="64"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0" name="Google Shape;1580;p8"/>
              <p:cNvSpPr/>
              <p:nvPr/>
            </p:nvSpPr>
            <p:spPr>
              <a:xfrm>
                <a:off x="253" y="2584"/>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1581" name="Google Shape;1581;p8"/>
              <p:cNvSpPr/>
              <p:nvPr/>
            </p:nvSpPr>
            <p:spPr>
              <a:xfrm>
                <a:off x="1031" y="3107"/>
                <a:ext cx="64" cy="64"/>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2" name="Google Shape;1582;p8"/>
              <p:cNvSpPr/>
              <p:nvPr/>
            </p:nvSpPr>
            <p:spPr>
              <a:xfrm>
                <a:off x="1776" y="2668"/>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583" name="Google Shape;1583;p8"/>
              <p:cNvSpPr/>
              <p:nvPr/>
            </p:nvSpPr>
            <p:spPr>
              <a:xfrm>
                <a:off x="555" y="3006"/>
                <a:ext cx="65"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4" name="Google Shape;1584;p8"/>
              <p:cNvSpPr/>
              <p:nvPr/>
            </p:nvSpPr>
            <p:spPr>
              <a:xfrm>
                <a:off x="992" y="2427"/>
                <a:ext cx="155"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1585" name="Google Shape;1585;p8"/>
              <p:cNvSpPr/>
              <p:nvPr/>
            </p:nvSpPr>
            <p:spPr>
              <a:xfrm>
                <a:off x="1652" y="2933"/>
                <a:ext cx="65"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6" name="Google Shape;1586;p8"/>
              <p:cNvSpPr/>
              <p:nvPr/>
            </p:nvSpPr>
            <p:spPr>
              <a:xfrm>
                <a:off x="1557" y="2455"/>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1587" name="Google Shape;1587;p8"/>
              <p:cNvSpPr/>
              <p:nvPr/>
            </p:nvSpPr>
            <p:spPr>
              <a:xfrm>
                <a:off x="253" y="5066"/>
                <a:ext cx="64"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8" name="Google Shape;1588;p8"/>
              <p:cNvSpPr/>
              <p:nvPr/>
            </p:nvSpPr>
            <p:spPr>
              <a:xfrm>
                <a:off x="726" y="4934"/>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1589" name="Google Shape;1589;p8"/>
              <p:cNvSpPr/>
              <p:nvPr/>
            </p:nvSpPr>
            <p:spPr>
              <a:xfrm>
                <a:off x="717" y="5066"/>
                <a:ext cx="65"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0" name="Google Shape;1590;p8"/>
              <p:cNvSpPr/>
              <p:nvPr/>
            </p:nvSpPr>
            <p:spPr>
              <a:xfrm>
                <a:off x="1031" y="4934"/>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1591" name="Google Shape;1591;p8"/>
              <p:cNvSpPr/>
              <p:nvPr/>
            </p:nvSpPr>
            <p:spPr>
              <a:xfrm>
                <a:off x="874" y="5066"/>
                <a:ext cx="65"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2" name="Google Shape;1592;p8"/>
              <p:cNvSpPr/>
              <p:nvPr/>
            </p:nvSpPr>
            <p:spPr>
              <a:xfrm>
                <a:off x="1347" y="4934"/>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1593" name="Google Shape;1593;p8"/>
              <p:cNvSpPr/>
              <p:nvPr/>
            </p:nvSpPr>
            <p:spPr>
              <a:xfrm>
                <a:off x="1031" y="5066"/>
                <a:ext cx="64" cy="64"/>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594" name="Google Shape;1594;p8"/>
              <p:cNvCxnSpPr/>
              <p:nvPr/>
            </p:nvCxnSpPr>
            <p:spPr>
              <a:xfrm>
                <a:off x="1031" y="5066"/>
                <a:ext cx="64" cy="64"/>
              </a:xfrm>
              <a:prstGeom prst="straightConnector1">
                <a:avLst/>
              </a:prstGeom>
              <a:noFill/>
              <a:ln cap="flat" cmpd="sng" w="9525">
                <a:solidFill>
                  <a:srgbClr val="000000"/>
                </a:solidFill>
                <a:prstDash val="solid"/>
                <a:round/>
                <a:headEnd len="med" w="med" type="none"/>
                <a:tailEnd len="med" w="med" type="none"/>
              </a:ln>
            </p:spPr>
          </p:cxnSp>
          <p:cxnSp>
            <p:nvCxnSpPr>
              <p:cNvPr id="1595" name="Google Shape;1595;p8"/>
              <p:cNvCxnSpPr/>
              <p:nvPr/>
            </p:nvCxnSpPr>
            <p:spPr>
              <a:xfrm flipH="1" rot="10800000">
                <a:off x="1031" y="5066"/>
                <a:ext cx="64" cy="64"/>
              </a:xfrm>
              <a:prstGeom prst="straightConnector1">
                <a:avLst/>
              </a:prstGeom>
              <a:noFill/>
              <a:ln cap="flat" cmpd="sng" w="9525">
                <a:solidFill>
                  <a:srgbClr val="000000"/>
                </a:solidFill>
                <a:prstDash val="solid"/>
                <a:round/>
                <a:headEnd len="med" w="med" type="none"/>
                <a:tailEnd len="med" w="med" type="none"/>
              </a:ln>
            </p:spPr>
          </p:cxnSp>
          <p:sp>
            <p:nvSpPr>
              <p:cNvPr id="1596" name="Google Shape;1596;p8"/>
              <p:cNvSpPr/>
              <p:nvPr/>
            </p:nvSpPr>
            <p:spPr>
              <a:xfrm>
                <a:off x="457" y="4878"/>
                <a:ext cx="16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1597" name="Google Shape;1597;p8"/>
              <p:cNvSpPr/>
              <p:nvPr/>
            </p:nvSpPr>
            <p:spPr>
              <a:xfrm>
                <a:off x="1188" y="5066"/>
                <a:ext cx="64" cy="64"/>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8" name="Google Shape;1598;p8"/>
              <p:cNvSpPr/>
              <p:nvPr/>
            </p:nvSpPr>
            <p:spPr>
              <a:xfrm>
                <a:off x="723" y="4845"/>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599" name="Google Shape;1599;p8"/>
              <p:cNvSpPr/>
              <p:nvPr/>
            </p:nvSpPr>
            <p:spPr>
              <a:xfrm>
                <a:off x="1344" y="5066"/>
                <a:ext cx="65"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0" name="Google Shape;1600;p8"/>
              <p:cNvSpPr/>
              <p:nvPr/>
            </p:nvSpPr>
            <p:spPr>
              <a:xfrm>
                <a:off x="1031" y="4845"/>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601" name="Google Shape;1601;p8"/>
              <p:cNvSpPr/>
              <p:nvPr/>
            </p:nvSpPr>
            <p:spPr>
              <a:xfrm>
                <a:off x="1501" y="5066"/>
                <a:ext cx="64"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2" name="Google Shape;1602;p8"/>
              <p:cNvSpPr/>
              <p:nvPr/>
            </p:nvSpPr>
            <p:spPr>
              <a:xfrm>
                <a:off x="1345" y="4861"/>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603" name="Google Shape;1603;p8"/>
              <p:cNvSpPr/>
              <p:nvPr/>
            </p:nvSpPr>
            <p:spPr>
              <a:xfrm>
                <a:off x="1031" y="5161"/>
                <a:ext cx="64"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4" name="Google Shape;1604;p8"/>
              <p:cNvSpPr/>
              <p:nvPr/>
            </p:nvSpPr>
            <p:spPr>
              <a:xfrm>
                <a:off x="248" y="4688"/>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1605" name="Google Shape;1605;p8"/>
              <p:cNvSpPr/>
              <p:nvPr/>
            </p:nvSpPr>
            <p:spPr>
              <a:xfrm>
                <a:off x="1025" y="5289"/>
                <a:ext cx="65" cy="65"/>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6" name="Google Shape;1606;p8"/>
              <p:cNvSpPr/>
              <p:nvPr/>
            </p:nvSpPr>
            <p:spPr>
              <a:xfrm>
                <a:off x="1748" y="4677"/>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1607" name="Google Shape;1607;p8"/>
              <p:cNvSpPr/>
              <p:nvPr/>
            </p:nvSpPr>
            <p:spPr>
              <a:xfrm>
                <a:off x="561" y="5183"/>
                <a:ext cx="64"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8" name="Google Shape;1608;p8"/>
              <p:cNvSpPr/>
              <p:nvPr/>
            </p:nvSpPr>
            <p:spPr>
              <a:xfrm>
                <a:off x="936" y="4610"/>
                <a:ext cx="155"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1609" name="Google Shape;1609;p8"/>
              <p:cNvSpPr/>
              <p:nvPr/>
            </p:nvSpPr>
            <p:spPr>
              <a:xfrm>
                <a:off x="1652" y="5116"/>
                <a:ext cx="65"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0" name="Google Shape;1610;p8"/>
              <p:cNvSpPr/>
              <p:nvPr/>
            </p:nvSpPr>
            <p:spPr>
              <a:xfrm>
                <a:off x="1610" y="4901"/>
                <a:ext cx="16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1611" name="Google Shape;1611;p8"/>
              <p:cNvSpPr/>
              <p:nvPr/>
            </p:nvSpPr>
            <p:spPr>
              <a:xfrm>
                <a:off x="253" y="3974"/>
                <a:ext cx="64"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2" name="Google Shape;1612;p8"/>
              <p:cNvSpPr/>
              <p:nvPr/>
            </p:nvSpPr>
            <p:spPr>
              <a:xfrm>
                <a:off x="726" y="3843"/>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1613" name="Google Shape;1613;p8"/>
              <p:cNvSpPr/>
              <p:nvPr/>
            </p:nvSpPr>
            <p:spPr>
              <a:xfrm>
                <a:off x="717" y="3974"/>
                <a:ext cx="65"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4" name="Google Shape;1614;p8"/>
              <p:cNvSpPr/>
              <p:nvPr/>
            </p:nvSpPr>
            <p:spPr>
              <a:xfrm>
                <a:off x="1031" y="3843"/>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1615" name="Google Shape;1615;p8"/>
              <p:cNvSpPr/>
              <p:nvPr/>
            </p:nvSpPr>
            <p:spPr>
              <a:xfrm>
                <a:off x="874" y="3974"/>
                <a:ext cx="65"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6" name="Google Shape;1616;p8"/>
              <p:cNvSpPr/>
              <p:nvPr/>
            </p:nvSpPr>
            <p:spPr>
              <a:xfrm>
                <a:off x="1347" y="3843"/>
                <a:ext cx="9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1617" name="Google Shape;1617;p8"/>
              <p:cNvSpPr/>
              <p:nvPr/>
            </p:nvSpPr>
            <p:spPr>
              <a:xfrm>
                <a:off x="1031" y="3974"/>
                <a:ext cx="64" cy="65"/>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618" name="Google Shape;1618;p8"/>
              <p:cNvCxnSpPr/>
              <p:nvPr/>
            </p:nvCxnSpPr>
            <p:spPr>
              <a:xfrm>
                <a:off x="1031" y="3974"/>
                <a:ext cx="64" cy="65"/>
              </a:xfrm>
              <a:prstGeom prst="straightConnector1">
                <a:avLst/>
              </a:prstGeom>
              <a:noFill/>
              <a:ln cap="flat" cmpd="sng" w="9525">
                <a:solidFill>
                  <a:srgbClr val="000000"/>
                </a:solidFill>
                <a:prstDash val="solid"/>
                <a:round/>
                <a:headEnd len="med" w="med" type="none"/>
                <a:tailEnd len="med" w="med" type="none"/>
              </a:ln>
            </p:spPr>
          </p:cxnSp>
          <p:cxnSp>
            <p:nvCxnSpPr>
              <p:cNvPr id="1619" name="Google Shape;1619;p8"/>
              <p:cNvCxnSpPr/>
              <p:nvPr/>
            </p:nvCxnSpPr>
            <p:spPr>
              <a:xfrm flipH="1" rot="10800000">
                <a:off x="1031" y="3974"/>
                <a:ext cx="64" cy="65"/>
              </a:xfrm>
              <a:prstGeom prst="straightConnector1">
                <a:avLst/>
              </a:prstGeom>
              <a:noFill/>
              <a:ln cap="flat" cmpd="sng" w="9525">
                <a:solidFill>
                  <a:srgbClr val="000000"/>
                </a:solidFill>
                <a:prstDash val="solid"/>
                <a:round/>
                <a:headEnd len="med" w="med" type="none"/>
                <a:tailEnd len="med" w="med" type="none"/>
              </a:ln>
            </p:spPr>
          </p:cxnSp>
          <p:sp>
            <p:nvSpPr>
              <p:cNvPr id="1620" name="Google Shape;1620;p8"/>
              <p:cNvSpPr/>
              <p:nvPr/>
            </p:nvSpPr>
            <p:spPr>
              <a:xfrm>
                <a:off x="567" y="3843"/>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621" name="Google Shape;1621;p8"/>
              <p:cNvSpPr/>
              <p:nvPr/>
            </p:nvSpPr>
            <p:spPr>
              <a:xfrm>
                <a:off x="1188" y="3974"/>
                <a:ext cx="64" cy="65"/>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2" name="Google Shape;1622;p8"/>
              <p:cNvSpPr/>
              <p:nvPr/>
            </p:nvSpPr>
            <p:spPr>
              <a:xfrm>
                <a:off x="880" y="3753"/>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623" name="Google Shape;1623;p8"/>
              <p:cNvSpPr/>
              <p:nvPr/>
            </p:nvSpPr>
            <p:spPr>
              <a:xfrm>
                <a:off x="1344" y="3974"/>
                <a:ext cx="65"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4" name="Google Shape;1624;p8"/>
              <p:cNvSpPr/>
              <p:nvPr/>
            </p:nvSpPr>
            <p:spPr>
              <a:xfrm>
                <a:off x="1188" y="3753"/>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625" name="Google Shape;1625;p8"/>
              <p:cNvSpPr/>
              <p:nvPr/>
            </p:nvSpPr>
            <p:spPr>
              <a:xfrm>
                <a:off x="1501" y="3974"/>
                <a:ext cx="64"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6" name="Google Shape;1626;p8"/>
              <p:cNvSpPr/>
              <p:nvPr/>
            </p:nvSpPr>
            <p:spPr>
              <a:xfrm>
                <a:off x="1501" y="3843"/>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1627" name="Google Shape;1627;p8"/>
              <p:cNvSpPr/>
              <p:nvPr/>
            </p:nvSpPr>
            <p:spPr>
              <a:xfrm>
                <a:off x="1031" y="4069"/>
                <a:ext cx="64" cy="6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8" name="Google Shape;1628;p8"/>
              <p:cNvSpPr/>
              <p:nvPr/>
            </p:nvSpPr>
            <p:spPr>
              <a:xfrm>
                <a:off x="253" y="3753"/>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1629" name="Google Shape;1629;p8"/>
              <p:cNvSpPr/>
              <p:nvPr/>
            </p:nvSpPr>
            <p:spPr>
              <a:xfrm>
                <a:off x="1036" y="4204"/>
                <a:ext cx="65" cy="64"/>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0" name="Google Shape;1630;p8"/>
              <p:cNvSpPr/>
              <p:nvPr/>
            </p:nvSpPr>
            <p:spPr>
              <a:xfrm>
                <a:off x="1736" y="3753"/>
                <a:ext cx="10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1631" name="Google Shape;1631;p8"/>
              <p:cNvSpPr/>
              <p:nvPr/>
            </p:nvSpPr>
            <p:spPr>
              <a:xfrm>
                <a:off x="561" y="4092"/>
                <a:ext cx="64"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2" name="Google Shape;1632;p8"/>
              <p:cNvSpPr/>
              <p:nvPr/>
            </p:nvSpPr>
            <p:spPr>
              <a:xfrm>
                <a:off x="623" y="3518"/>
                <a:ext cx="155"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1633" name="Google Shape;1633;p8"/>
              <p:cNvSpPr/>
              <p:nvPr/>
            </p:nvSpPr>
            <p:spPr>
              <a:xfrm>
                <a:off x="1652" y="4025"/>
                <a:ext cx="65" cy="6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4" name="Google Shape;1634;p8"/>
              <p:cNvSpPr/>
              <p:nvPr/>
            </p:nvSpPr>
            <p:spPr>
              <a:xfrm>
                <a:off x="1342" y="3507"/>
                <a:ext cx="16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1635" name="Google Shape;1635;p8"/>
              <p:cNvSpPr/>
              <p:nvPr/>
            </p:nvSpPr>
            <p:spPr>
              <a:xfrm>
                <a:off x="1763" y="3192"/>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44 def</a:t>
                </a:r>
                <a:endParaRPr b="0" i="0" sz="1800" u="none" cap="none" strike="noStrike">
                  <a:solidFill>
                    <a:schemeClr val="dk1"/>
                  </a:solidFill>
                  <a:latin typeface="Arial"/>
                  <a:ea typeface="Arial"/>
                  <a:cs typeface="Arial"/>
                  <a:sym typeface="Arial"/>
                </a:endParaRPr>
              </a:p>
            </p:txBody>
          </p:sp>
          <p:sp>
            <p:nvSpPr>
              <p:cNvPr id="1636" name="Google Shape;1636;p8"/>
              <p:cNvSpPr/>
              <p:nvPr/>
            </p:nvSpPr>
            <p:spPr>
              <a:xfrm>
                <a:off x="1787" y="5415"/>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33 def</a:t>
                </a:r>
                <a:endParaRPr b="0" i="0" sz="1800" u="none" cap="none" strike="noStrike">
                  <a:solidFill>
                    <a:schemeClr val="dk1"/>
                  </a:solidFill>
                  <a:latin typeface="Arial"/>
                  <a:ea typeface="Arial"/>
                  <a:cs typeface="Arial"/>
                  <a:sym typeface="Arial"/>
                </a:endParaRPr>
              </a:p>
            </p:txBody>
          </p:sp>
          <p:sp>
            <p:nvSpPr>
              <p:cNvPr id="1637" name="Google Shape;1637;p8"/>
              <p:cNvSpPr/>
              <p:nvPr/>
            </p:nvSpPr>
            <p:spPr>
              <a:xfrm>
                <a:off x="1800" y="4323"/>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34 def</a:t>
                </a:r>
                <a:endParaRPr b="0" i="0" sz="1800" u="none" cap="none" strike="noStrike">
                  <a:solidFill>
                    <a:schemeClr val="dk1"/>
                  </a:solidFill>
                  <a:latin typeface="Arial"/>
                  <a:ea typeface="Arial"/>
                  <a:cs typeface="Arial"/>
                  <a:sym typeface="Arial"/>
                </a:endParaRPr>
              </a:p>
            </p:txBody>
          </p:sp>
          <p:sp>
            <p:nvSpPr>
              <p:cNvPr id="1638" name="Google Shape;1638;p8"/>
              <p:cNvSpPr/>
              <p:nvPr/>
            </p:nvSpPr>
            <p:spPr>
              <a:xfrm>
                <a:off x="715" y="1943"/>
                <a:ext cx="28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43 def</a:t>
                </a:r>
                <a:endParaRPr b="0" i="0" sz="1800" u="none" cap="none" strike="noStrike">
                  <a:solidFill>
                    <a:schemeClr val="dk1"/>
                  </a:solidFill>
                  <a:latin typeface="Arial"/>
                  <a:ea typeface="Arial"/>
                  <a:cs typeface="Arial"/>
                  <a:sym typeface="Arial"/>
                </a:endParaRPr>
              </a:p>
            </p:txBody>
          </p:sp>
          <p:sp>
            <p:nvSpPr>
              <p:cNvPr id="1639" name="Google Shape;1639;p8"/>
              <p:cNvSpPr/>
              <p:nvPr/>
            </p:nvSpPr>
            <p:spPr>
              <a:xfrm>
                <a:off x="1601" y="172"/>
                <a:ext cx="426"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PLAY</a:t>
                </a:r>
                <a:endParaRPr b="0" i="0" sz="1800" u="none" cap="none" strike="noStrike">
                  <a:solidFill>
                    <a:schemeClr val="dk1"/>
                  </a:solidFill>
                  <a:latin typeface="Arial"/>
                  <a:ea typeface="Arial"/>
                  <a:cs typeface="Arial"/>
                  <a:sym typeface="Arial"/>
                </a:endParaRPr>
              </a:p>
            </p:txBody>
          </p:sp>
          <p:sp>
            <p:nvSpPr>
              <p:cNvPr id="1640" name="Google Shape;1640;p8"/>
              <p:cNvSpPr/>
              <p:nvPr/>
            </p:nvSpPr>
            <p:spPr>
              <a:xfrm>
                <a:off x="1887" y="172"/>
                <a:ext cx="1397" cy="18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 No Mo RED 36 Down</a:t>
                </a:r>
                <a:endParaRPr b="0" i="0" sz="1800" u="none" cap="none" strike="noStrike">
                  <a:solidFill>
                    <a:schemeClr val="dk1"/>
                  </a:solidFill>
                  <a:latin typeface="Arial"/>
                  <a:ea typeface="Arial"/>
                  <a:cs typeface="Arial"/>
                  <a:sym typeface="Arial"/>
                </a:endParaRPr>
              </a:p>
            </p:txBody>
          </p:sp>
          <p:sp>
            <p:nvSpPr>
              <p:cNvPr id="1641" name="Google Shape;1641;p8"/>
              <p:cNvSpPr/>
              <p:nvPr/>
            </p:nvSpPr>
            <p:spPr>
              <a:xfrm>
                <a:off x="2061" y="2295"/>
                <a:ext cx="182"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TE</a:t>
                </a:r>
                <a:endParaRPr b="0" i="0" sz="1800" u="none" cap="none" strike="noStrike">
                  <a:solidFill>
                    <a:schemeClr val="dk1"/>
                  </a:solidFill>
                  <a:latin typeface="Arial"/>
                  <a:ea typeface="Arial"/>
                  <a:cs typeface="Arial"/>
                  <a:sym typeface="Arial"/>
                </a:endParaRPr>
              </a:p>
            </p:txBody>
          </p:sp>
          <p:sp>
            <p:nvSpPr>
              <p:cNvPr id="1642" name="Google Shape;1642;p8"/>
              <p:cNvSpPr/>
              <p:nvPr/>
            </p:nvSpPr>
            <p:spPr>
              <a:xfrm>
                <a:off x="2173" y="2295"/>
                <a:ext cx="862"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:Gap-Down-Backer</a:t>
                </a:r>
                <a:endParaRPr b="0" i="0" sz="1800" u="none" cap="none" strike="noStrike">
                  <a:solidFill>
                    <a:schemeClr val="dk1"/>
                  </a:solidFill>
                  <a:latin typeface="Arial"/>
                  <a:ea typeface="Arial"/>
                  <a:cs typeface="Arial"/>
                  <a:sym typeface="Arial"/>
                </a:endParaRPr>
              </a:p>
            </p:txBody>
          </p:sp>
          <p:sp>
            <p:nvSpPr>
              <p:cNvPr id="1643" name="Google Shape;1643;p8"/>
              <p:cNvSpPr/>
              <p:nvPr/>
            </p:nvSpPr>
            <p:spPr>
              <a:xfrm>
                <a:off x="2061" y="2401"/>
                <a:ext cx="68"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 </a:t>
                </a:r>
                <a:endParaRPr b="0" i="0" sz="1800" u="none" cap="none" strike="noStrike">
                  <a:solidFill>
                    <a:schemeClr val="dk1"/>
                  </a:solidFill>
                  <a:latin typeface="Arial"/>
                  <a:ea typeface="Arial"/>
                  <a:cs typeface="Arial"/>
                  <a:sym typeface="Arial"/>
                </a:endParaRPr>
              </a:p>
            </p:txBody>
          </p:sp>
          <p:sp>
            <p:nvSpPr>
              <p:cNvPr id="1644" name="Google Shape;1644;p8"/>
              <p:cNvSpPr/>
              <p:nvPr/>
            </p:nvSpPr>
            <p:spPr>
              <a:xfrm>
                <a:off x="2061" y="2508"/>
                <a:ext cx="188"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RT</a:t>
                </a:r>
                <a:endParaRPr b="0" i="0" sz="1800" u="none" cap="none" strike="noStrike">
                  <a:solidFill>
                    <a:schemeClr val="dk1"/>
                  </a:solidFill>
                  <a:latin typeface="Arial"/>
                  <a:ea typeface="Arial"/>
                  <a:cs typeface="Arial"/>
                  <a:sym typeface="Arial"/>
                </a:endParaRPr>
              </a:p>
            </p:txBody>
          </p:sp>
          <p:sp>
            <p:nvSpPr>
              <p:cNvPr id="1645" name="Google Shape;1645;p8"/>
              <p:cNvSpPr/>
              <p:nvPr/>
            </p:nvSpPr>
            <p:spPr>
              <a:xfrm>
                <a:off x="2184" y="2508"/>
                <a:ext cx="862"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:Gap-Down-Backer</a:t>
                </a:r>
                <a:endParaRPr b="0" i="0" sz="1800" u="none" cap="none" strike="noStrike">
                  <a:solidFill>
                    <a:schemeClr val="dk1"/>
                  </a:solidFill>
                  <a:latin typeface="Arial"/>
                  <a:ea typeface="Arial"/>
                  <a:cs typeface="Arial"/>
                  <a:sym typeface="Arial"/>
                </a:endParaRPr>
              </a:p>
            </p:txBody>
          </p:sp>
          <p:sp>
            <p:nvSpPr>
              <p:cNvPr id="1646" name="Google Shape;1646;p8"/>
              <p:cNvSpPr/>
              <p:nvPr/>
            </p:nvSpPr>
            <p:spPr>
              <a:xfrm>
                <a:off x="2061" y="2720"/>
                <a:ext cx="200"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RG</a:t>
                </a:r>
                <a:endParaRPr b="0" i="0" sz="1800" u="none" cap="none" strike="noStrike">
                  <a:solidFill>
                    <a:schemeClr val="dk1"/>
                  </a:solidFill>
                  <a:latin typeface="Arial"/>
                  <a:ea typeface="Arial"/>
                  <a:cs typeface="Arial"/>
                  <a:sym typeface="Arial"/>
                </a:endParaRPr>
              </a:p>
            </p:txBody>
          </p:sp>
          <p:sp>
            <p:nvSpPr>
              <p:cNvPr id="1647" name="Google Shape;1647;p8"/>
              <p:cNvSpPr/>
              <p:nvPr/>
            </p:nvSpPr>
            <p:spPr>
              <a:xfrm>
                <a:off x="2196" y="2720"/>
                <a:ext cx="661"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:Pull- Kickout.</a:t>
                </a:r>
                <a:endParaRPr b="0" i="0" sz="1800" u="none" cap="none" strike="noStrike">
                  <a:solidFill>
                    <a:schemeClr val="dk1"/>
                  </a:solidFill>
                  <a:latin typeface="Arial"/>
                  <a:ea typeface="Arial"/>
                  <a:cs typeface="Arial"/>
                  <a:sym typeface="Arial"/>
                </a:endParaRPr>
              </a:p>
            </p:txBody>
          </p:sp>
          <p:sp>
            <p:nvSpPr>
              <p:cNvPr id="1648" name="Google Shape;1648;p8"/>
              <p:cNvSpPr/>
              <p:nvPr/>
            </p:nvSpPr>
            <p:spPr>
              <a:xfrm>
                <a:off x="2061" y="2933"/>
                <a:ext cx="200"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OC</a:t>
                </a:r>
                <a:endParaRPr b="0" i="0" sz="1800" u="none" cap="none" strike="noStrike">
                  <a:solidFill>
                    <a:schemeClr val="dk1"/>
                  </a:solidFill>
                  <a:latin typeface="Arial"/>
                  <a:ea typeface="Arial"/>
                  <a:cs typeface="Arial"/>
                  <a:sym typeface="Arial"/>
                </a:endParaRPr>
              </a:p>
            </p:txBody>
          </p:sp>
          <p:sp>
            <p:nvSpPr>
              <p:cNvPr id="1649" name="Google Shape;1649;p8"/>
              <p:cNvSpPr/>
              <p:nvPr/>
            </p:nvSpPr>
            <p:spPr>
              <a:xfrm>
                <a:off x="2190" y="2933"/>
                <a:ext cx="311"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:Zone.</a:t>
                </a:r>
                <a:endParaRPr b="0" i="0" sz="1800" u="none" cap="none" strike="noStrike">
                  <a:solidFill>
                    <a:schemeClr val="dk1"/>
                  </a:solidFill>
                  <a:latin typeface="Arial"/>
                  <a:ea typeface="Arial"/>
                  <a:cs typeface="Arial"/>
                  <a:sym typeface="Arial"/>
                </a:endParaRPr>
              </a:p>
            </p:txBody>
          </p:sp>
          <p:sp>
            <p:nvSpPr>
              <p:cNvPr id="1650" name="Google Shape;1650;p8"/>
              <p:cNvSpPr/>
              <p:nvPr/>
            </p:nvSpPr>
            <p:spPr>
              <a:xfrm>
                <a:off x="2061" y="3146"/>
                <a:ext cx="194"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LG</a:t>
                </a:r>
                <a:endParaRPr b="0" i="0" sz="1800" u="none" cap="none" strike="noStrike">
                  <a:solidFill>
                    <a:schemeClr val="dk1"/>
                  </a:solidFill>
                  <a:latin typeface="Arial"/>
                  <a:ea typeface="Arial"/>
                  <a:cs typeface="Arial"/>
                  <a:sym typeface="Arial"/>
                </a:endParaRPr>
              </a:p>
            </p:txBody>
          </p:sp>
          <p:sp>
            <p:nvSpPr>
              <p:cNvPr id="1651" name="Google Shape;1651;p8"/>
              <p:cNvSpPr/>
              <p:nvPr/>
            </p:nvSpPr>
            <p:spPr>
              <a:xfrm>
                <a:off x="2184" y="3146"/>
                <a:ext cx="311"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:Zone.</a:t>
                </a:r>
                <a:endParaRPr b="0" i="0" sz="1800" u="none" cap="none" strike="noStrike">
                  <a:solidFill>
                    <a:schemeClr val="dk1"/>
                  </a:solidFill>
                  <a:latin typeface="Arial"/>
                  <a:ea typeface="Arial"/>
                  <a:cs typeface="Arial"/>
                  <a:sym typeface="Arial"/>
                </a:endParaRPr>
              </a:p>
            </p:txBody>
          </p:sp>
          <p:sp>
            <p:nvSpPr>
              <p:cNvPr id="1652" name="Google Shape;1652;p8"/>
              <p:cNvSpPr/>
              <p:nvPr/>
            </p:nvSpPr>
            <p:spPr>
              <a:xfrm>
                <a:off x="2061" y="3358"/>
                <a:ext cx="182"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LT</a:t>
                </a:r>
                <a:endParaRPr b="0" i="0" sz="1800" u="none" cap="none" strike="noStrike">
                  <a:solidFill>
                    <a:schemeClr val="dk1"/>
                  </a:solidFill>
                  <a:latin typeface="Arial"/>
                  <a:ea typeface="Arial"/>
                  <a:cs typeface="Arial"/>
                  <a:sym typeface="Arial"/>
                </a:endParaRPr>
              </a:p>
            </p:txBody>
          </p:sp>
          <p:sp>
            <p:nvSpPr>
              <p:cNvPr id="1653" name="Google Shape;1653;p8"/>
              <p:cNvSpPr/>
              <p:nvPr/>
            </p:nvSpPr>
            <p:spPr>
              <a:xfrm>
                <a:off x="2173" y="3358"/>
                <a:ext cx="311"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:Zone.</a:t>
                </a:r>
                <a:endParaRPr b="0" i="0" sz="1800" u="none" cap="none" strike="noStrike">
                  <a:solidFill>
                    <a:schemeClr val="dk1"/>
                  </a:solidFill>
                  <a:latin typeface="Arial"/>
                  <a:ea typeface="Arial"/>
                  <a:cs typeface="Arial"/>
                  <a:sym typeface="Arial"/>
                </a:endParaRPr>
              </a:p>
            </p:txBody>
          </p:sp>
          <p:sp>
            <p:nvSpPr>
              <p:cNvPr id="1654" name="Google Shape;1654;p8"/>
              <p:cNvSpPr/>
              <p:nvPr/>
            </p:nvSpPr>
            <p:spPr>
              <a:xfrm>
                <a:off x="2061" y="3571"/>
                <a:ext cx="171"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SE</a:t>
                </a:r>
                <a:endParaRPr b="0" i="0" sz="1800" u="none" cap="none" strike="noStrike">
                  <a:solidFill>
                    <a:schemeClr val="dk1"/>
                  </a:solidFill>
                  <a:latin typeface="Arial"/>
                  <a:ea typeface="Arial"/>
                  <a:cs typeface="Arial"/>
                  <a:sym typeface="Arial"/>
                </a:endParaRPr>
              </a:p>
            </p:txBody>
          </p:sp>
          <p:sp>
            <p:nvSpPr>
              <p:cNvPr id="1655" name="Google Shape;1655;p8"/>
              <p:cNvSpPr/>
              <p:nvPr/>
            </p:nvSpPr>
            <p:spPr>
              <a:xfrm>
                <a:off x="2168" y="3571"/>
                <a:ext cx="1346"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:Crossfield. Block back @hole.</a:t>
                </a:r>
                <a:endParaRPr b="0" i="0" sz="1800" u="none" cap="none" strike="noStrike">
                  <a:solidFill>
                    <a:schemeClr val="dk1"/>
                  </a:solidFill>
                  <a:latin typeface="Arial"/>
                  <a:ea typeface="Arial"/>
                  <a:cs typeface="Arial"/>
                  <a:sym typeface="Arial"/>
                </a:endParaRPr>
              </a:p>
            </p:txBody>
          </p:sp>
          <p:sp>
            <p:nvSpPr>
              <p:cNvPr id="1656" name="Google Shape;1656;p8"/>
              <p:cNvSpPr/>
              <p:nvPr/>
            </p:nvSpPr>
            <p:spPr>
              <a:xfrm>
                <a:off x="2061" y="3784"/>
                <a:ext cx="194"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QB</a:t>
                </a:r>
                <a:endParaRPr b="0" i="0" sz="1800" u="none" cap="none" strike="noStrike">
                  <a:solidFill>
                    <a:schemeClr val="dk1"/>
                  </a:solidFill>
                  <a:latin typeface="Arial"/>
                  <a:ea typeface="Arial"/>
                  <a:cs typeface="Arial"/>
                  <a:sym typeface="Arial"/>
                </a:endParaRPr>
              </a:p>
            </p:txBody>
          </p:sp>
          <p:sp>
            <p:nvSpPr>
              <p:cNvPr id="1657" name="Google Shape;1657;p8"/>
              <p:cNvSpPr/>
              <p:nvPr/>
            </p:nvSpPr>
            <p:spPr>
              <a:xfrm>
                <a:off x="2190" y="3784"/>
                <a:ext cx="2280"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 Reverse pivot 12"over midline flat. 3rd step hand to </a:t>
                </a:r>
                <a:endParaRPr b="0" i="0" sz="1800" u="none" cap="none" strike="noStrike">
                  <a:solidFill>
                    <a:schemeClr val="dk1"/>
                  </a:solidFill>
                  <a:latin typeface="Arial"/>
                  <a:ea typeface="Arial"/>
                  <a:cs typeface="Arial"/>
                  <a:sym typeface="Arial"/>
                </a:endParaRPr>
              </a:p>
            </p:txBody>
          </p:sp>
          <p:sp>
            <p:nvSpPr>
              <p:cNvPr id="1658" name="Google Shape;1658;p8"/>
              <p:cNvSpPr/>
              <p:nvPr/>
            </p:nvSpPr>
            <p:spPr>
              <a:xfrm>
                <a:off x="2061" y="3890"/>
                <a:ext cx="1002"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FB. Fake Belly Sweep.</a:t>
                </a:r>
                <a:endParaRPr b="0" i="0" sz="1800" u="none" cap="none" strike="noStrike">
                  <a:solidFill>
                    <a:schemeClr val="dk1"/>
                  </a:solidFill>
                  <a:latin typeface="Arial"/>
                  <a:ea typeface="Arial"/>
                  <a:cs typeface="Arial"/>
                  <a:sym typeface="Arial"/>
                </a:endParaRPr>
              </a:p>
            </p:txBody>
          </p:sp>
          <p:sp>
            <p:nvSpPr>
              <p:cNvPr id="1659" name="Google Shape;1659;p8"/>
              <p:cNvSpPr/>
              <p:nvPr/>
            </p:nvSpPr>
            <p:spPr>
              <a:xfrm>
                <a:off x="2061" y="4103"/>
                <a:ext cx="200"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RH</a:t>
                </a:r>
                <a:endParaRPr b="0" i="0" sz="1800" u="none" cap="none" strike="noStrike">
                  <a:solidFill>
                    <a:schemeClr val="dk1"/>
                  </a:solidFill>
                  <a:latin typeface="Arial"/>
                  <a:ea typeface="Arial"/>
                  <a:cs typeface="Arial"/>
                  <a:sym typeface="Arial"/>
                </a:endParaRPr>
              </a:p>
            </p:txBody>
          </p:sp>
          <p:sp>
            <p:nvSpPr>
              <p:cNvPr id="1660" name="Google Shape;1660;p8"/>
              <p:cNvSpPr/>
              <p:nvPr/>
            </p:nvSpPr>
            <p:spPr>
              <a:xfrm>
                <a:off x="2196" y="4103"/>
                <a:ext cx="1764"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:1st Backer inside. Influence 9 technique.</a:t>
                </a:r>
                <a:endParaRPr b="0" i="0" sz="1800" u="none" cap="none" strike="noStrike">
                  <a:solidFill>
                    <a:schemeClr val="dk1"/>
                  </a:solidFill>
                  <a:latin typeface="Arial"/>
                  <a:ea typeface="Arial"/>
                  <a:cs typeface="Arial"/>
                  <a:sym typeface="Arial"/>
                </a:endParaRPr>
              </a:p>
            </p:txBody>
          </p:sp>
          <p:sp>
            <p:nvSpPr>
              <p:cNvPr id="1661" name="Google Shape;1661;p8"/>
              <p:cNvSpPr/>
              <p:nvPr/>
            </p:nvSpPr>
            <p:spPr>
              <a:xfrm>
                <a:off x="2061" y="4315"/>
                <a:ext cx="194"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LH</a:t>
                </a:r>
                <a:endParaRPr b="0" i="0" sz="1800" u="none" cap="none" strike="noStrike">
                  <a:solidFill>
                    <a:schemeClr val="dk1"/>
                  </a:solidFill>
                  <a:latin typeface="Arial"/>
                  <a:ea typeface="Arial"/>
                  <a:cs typeface="Arial"/>
                  <a:sym typeface="Arial"/>
                </a:endParaRPr>
              </a:p>
            </p:txBody>
          </p:sp>
          <p:sp>
            <p:nvSpPr>
              <p:cNvPr id="1662" name="Google Shape;1662;p8"/>
              <p:cNvSpPr/>
              <p:nvPr/>
            </p:nvSpPr>
            <p:spPr>
              <a:xfrm>
                <a:off x="2184" y="4315"/>
                <a:ext cx="826"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:FakeBelly Sweep.</a:t>
                </a:r>
                <a:endParaRPr b="0" i="0" sz="1800" u="none" cap="none" strike="noStrike">
                  <a:solidFill>
                    <a:schemeClr val="dk1"/>
                  </a:solidFill>
                  <a:latin typeface="Arial"/>
                  <a:ea typeface="Arial"/>
                  <a:cs typeface="Arial"/>
                  <a:sym typeface="Arial"/>
                </a:endParaRPr>
              </a:p>
            </p:txBody>
          </p:sp>
          <p:sp>
            <p:nvSpPr>
              <p:cNvPr id="1663" name="Google Shape;1663;p8"/>
              <p:cNvSpPr/>
              <p:nvPr/>
            </p:nvSpPr>
            <p:spPr>
              <a:xfrm>
                <a:off x="2061" y="4528"/>
                <a:ext cx="177"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FB</a:t>
                </a:r>
                <a:endParaRPr b="0" i="0" sz="1800" u="none" cap="none" strike="noStrike">
                  <a:solidFill>
                    <a:schemeClr val="dk1"/>
                  </a:solidFill>
                  <a:latin typeface="Arial"/>
                  <a:ea typeface="Arial"/>
                  <a:cs typeface="Arial"/>
                  <a:sym typeface="Arial"/>
                </a:endParaRPr>
              </a:p>
            </p:txBody>
          </p:sp>
          <p:sp>
            <p:nvSpPr>
              <p:cNvPr id="1664" name="Google Shape;1664;p8"/>
              <p:cNvSpPr/>
              <p:nvPr/>
            </p:nvSpPr>
            <p:spPr>
              <a:xfrm>
                <a:off x="2173" y="4528"/>
                <a:ext cx="2250"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:Ball Carrier. Deepen up. Crossover @45 aiming for </a:t>
                </a:r>
                <a:endParaRPr b="0" i="0" sz="1800" u="none" cap="none" strike="noStrike">
                  <a:solidFill>
                    <a:schemeClr val="dk1"/>
                  </a:solidFill>
                  <a:latin typeface="Arial"/>
                  <a:ea typeface="Arial"/>
                  <a:cs typeface="Arial"/>
                  <a:sym typeface="Arial"/>
                </a:endParaRPr>
              </a:p>
            </p:txBody>
          </p:sp>
          <p:sp>
            <p:nvSpPr>
              <p:cNvPr id="1665" name="Google Shape;1665;p8"/>
              <p:cNvSpPr/>
              <p:nvPr/>
            </p:nvSpPr>
            <p:spPr>
              <a:xfrm>
                <a:off x="2061" y="4634"/>
                <a:ext cx="1978" cy="14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0" i="0" lang="en-US" sz="1300" u="none" cap="none" strike="noStrike">
                    <a:solidFill>
                      <a:srgbClr val="000000"/>
                    </a:solidFill>
                    <a:latin typeface="Times New Roman"/>
                    <a:ea typeface="Times New Roman"/>
                    <a:cs typeface="Times New Roman"/>
                    <a:sym typeface="Times New Roman"/>
                  </a:rPr>
                  <a:t>inside foot of TE. Square up after you get ball.</a:t>
                </a:r>
                <a:endParaRPr b="0" i="0" sz="1800" u="none" cap="none" strike="noStrike">
                  <a:solidFill>
                    <a:schemeClr val="dk1"/>
                  </a:solidFill>
                  <a:latin typeface="Arial"/>
                  <a:ea typeface="Arial"/>
                  <a:cs typeface="Arial"/>
                  <a:sym typeface="Arial"/>
                </a:endParaRPr>
              </a:p>
            </p:txBody>
          </p:sp>
          <p:sp>
            <p:nvSpPr>
              <p:cNvPr id="1666" name="Google Shape;1666;p8"/>
              <p:cNvSpPr/>
              <p:nvPr/>
            </p:nvSpPr>
            <p:spPr>
              <a:xfrm>
                <a:off x="2061" y="4847"/>
                <a:ext cx="772" cy="13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300"/>
                  <a:buFont typeface="Times New Roman"/>
                  <a:buNone/>
                </a:pPr>
                <a:r>
                  <a:rPr b="1" i="0" lang="en-US" sz="1300" u="none" cap="none" strike="noStrike">
                    <a:solidFill>
                      <a:srgbClr val="000000"/>
                    </a:solidFill>
                    <a:latin typeface="Times New Roman"/>
                    <a:ea typeface="Times New Roman"/>
                    <a:cs typeface="Times New Roman"/>
                    <a:sym typeface="Times New Roman"/>
                  </a:rPr>
                  <a:t>TECHNIQUES:</a:t>
                </a:r>
                <a:endParaRPr b="0" i="0" sz="1800" u="none" cap="none" strike="noStrike">
                  <a:solidFill>
                    <a:schemeClr val="dk1"/>
                  </a:solidFill>
                  <a:latin typeface="Arial"/>
                  <a:ea typeface="Arial"/>
                  <a:cs typeface="Arial"/>
                  <a:sym typeface="Arial"/>
                </a:endParaRPr>
              </a:p>
            </p:txBody>
          </p:sp>
          <p:cxnSp>
            <p:nvCxnSpPr>
              <p:cNvPr id="1667" name="Google Shape;1667;p8"/>
              <p:cNvCxnSpPr/>
              <p:nvPr/>
            </p:nvCxnSpPr>
            <p:spPr>
              <a:xfrm rot="10800000">
                <a:off x="2756" y="1164"/>
                <a:ext cx="257" cy="180"/>
              </a:xfrm>
              <a:prstGeom prst="straightConnector1">
                <a:avLst/>
              </a:prstGeom>
              <a:noFill/>
              <a:ln cap="flat" cmpd="sng" w="9525">
                <a:solidFill>
                  <a:srgbClr val="000000"/>
                </a:solidFill>
                <a:prstDash val="solid"/>
                <a:round/>
                <a:headEnd len="med" w="med" type="none"/>
                <a:tailEnd len="med" w="med" type="none"/>
              </a:ln>
            </p:spPr>
          </p:cxnSp>
          <p:sp>
            <p:nvSpPr>
              <p:cNvPr id="1668" name="Google Shape;1668;p8"/>
              <p:cNvSpPr/>
              <p:nvPr/>
            </p:nvSpPr>
            <p:spPr>
              <a:xfrm>
                <a:off x="2728" y="1129"/>
                <a:ext cx="50" cy="67"/>
              </a:xfrm>
              <a:custGeom>
                <a:rect b="b" l="l" r="r" t="t"/>
                <a:pathLst>
                  <a:path extrusionOk="0" h="182" w="133">
                    <a:moveTo>
                      <a:pt x="117" y="0"/>
                    </a:moveTo>
                    <a:lnTo>
                      <a:pt x="133" y="10"/>
                    </a:lnTo>
                    <a:lnTo>
                      <a:pt x="16" y="182"/>
                    </a:lnTo>
                    <a:lnTo>
                      <a:pt x="0" y="171"/>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669" name="Google Shape;1669;p8"/>
              <p:cNvCxnSpPr/>
              <p:nvPr/>
            </p:nvCxnSpPr>
            <p:spPr>
              <a:xfrm>
                <a:off x="2728" y="1192"/>
                <a:ext cx="6" cy="4"/>
              </a:xfrm>
              <a:prstGeom prst="straightConnector1">
                <a:avLst/>
              </a:prstGeom>
              <a:noFill/>
              <a:ln cap="flat" cmpd="sng" w="9525">
                <a:solidFill>
                  <a:srgbClr val="000000"/>
                </a:solidFill>
                <a:prstDash val="solid"/>
                <a:round/>
                <a:headEnd len="med" w="med" type="none"/>
                <a:tailEnd len="med" w="med" type="none"/>
              </a:ln>
            </p:spPr>
          </p:cxnSp>
          <p:sp>
            <p:nvSpPr>
              <p:cNvPr id="1670" name="Google Shape;1670;p8"/>
              <p:cNvSpPr/>
              <p:nvPr/>
            </p:nvSpPr>
            <p:spPr>
              <a:xfrm>
                <a:off x="1041" y="5216"/>
                <a:ext cx="168" cy="23"/>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1" name="Google Shape;1671;p8"/>
              <p:cNvSpPr/>
              <p:nvPr/>
            </p:nvSpPr>
            <p:spPr>
              <a:xfrm>
                <a:off x="1209" y="5238"/>
                <a:ext cx="23" cy="34"/>
              </a:xfrm>
              <a:custGeom>
                <a:rect b="b" l="l" r="r" t="t"/>
                <a:pathLst>
                  <a:path extrusionOk="0" fill="none" h="22230" w="21600">
                    <a:moveTo>
                      <a:pt x="21600" y="22230"/>
                    </a:moveTo>
                    <a:cubicBezTo>
                      <a:pt x="9670" y="22230"/>
                      <a:pt x="0" y="12559"/>
                      <a:pt x="0" y="630"/>
                    </a:cubicBezTo>
                    <a:cubicBezTo>
                      <a:pt x="-1" y="419"/>
                      <a:pt x="3" y="209"/>
                      <a:pt x="9" y="0"/>
                    </a:cubicBezTo>
                  </a:path>
                  <a:path extrusionOk="0" h="22230" w="21600">
                    <a:moveTo>
                      <a:pt x="21600" y="22230"/>
                    </a:moveTo>
                    <a:cubicBezTo>
                      <a:pt x="9670" y="22230"/>
                      <a:pt x="0" y="12559"/>
                      <a:pt x="0" y="630"/>
                    </a:cubicBezTo>
                    <a:cubicBezTo>
                      <a:pt x="-1" y="419"/>
                      <a:pt x="3" y="209"/>
                      <a:pt x="9" y="0"/>
                    </a:cubicBezTo>
                    <a:lnTo>
                      <a:pt x="21600" y="63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2" name="Google Shape;1672;p8"/>
              <p:cNvSpPr/>
              <p:nvPr/>
            </p:nvSpPr>
            <p:spPr>
              <a:xfrm>
                <a:off x="1232" y="5272"/>
                <a:ext cx="39" cy="107"/>
              </a:xfrm>
              <a:custGeom>
                <a:rect b="b" l="l" r="r" t="t"/>
                <a:pathLst>
                  <a:path extrusionOk="0" fill="none" h="21593" w="21600">
                    <a:moveTo>
                      <a:pt x="21039" y="21592"/>
                    </a:moveTo>
                    <a:cubicBezTo>
                      <a:pt x="9332" y="21288"/>
                      <a:pt x="0" y="11710"/>
                      <a:pt x="0" y="0"/>
                    </a:cubicBezTo>
                  </a:path>
                  <a:path extrusionOk="0" h="21593" w="21600">
                    <a:moveTo>
                      <a:pt x="21039" y="21592"/>
                    </a:moveTo>
                    <a:cubicBezTo>
                      <a:pt x="9332" y="21288"/>
                      <a:pt x="0" y="11710"/>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3" name="Google Shape;1673;p8"/>
              <p:cNvSpPr/>
              <p:nvPr/>
            </p:nvSpPr>
            <p:spPr>
              <a:xfrm>
                <a:off x="1233" y="5321"/>
                <a:ext cx="37" cy="58"/>
              </a:xfrm>
              <a:custGeom>
                <a:rect b="b" l="l" r="r" t="t"/>
                <a:pathLst>
                  <a:path extrusionOk="0" h="58" w="37">
                    <a:moveTo>
                      <a:pt x="37" y="58"/>
                    </a:moveTo>
                    <a:lnTo>
                      <a:pt x="37" y="0"/>
                    </a:lnTo>
                    <a:lnTo>
                      <a:pt x="24" y="19"/>
                    </a:lnTo>
                    <a:lnTo>
                      <a:pt x="0" y="13"/>
                    </a:lnTo>
                    <a:lnTo>
                      <a:pt x="37" y="58"/>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4" name="Google Shape;1674;p8"/>
              <p:cNvSpPr/>
              <p:nvPr/>
            </p:nvSpPr>
            <p:spPr>
              <a:xfrm>
                <a:off x="1047" y="4130"/>
                <a:ext cx="168" cy="23"/>
              </a:xfrm>
              <a:custGeom>
                <a:rect b="b" l="l" r="r" t="t"/>
                <a:pathLst>
                  <a:path extrusionOk="0" fill="none" h="21600" w="21600">
                    <a:moveTo>
                      <a:pt x="21471" y="21599"/>
                    </a:moveTo>
                    <a:cubicBezTo>
                      <a:pt x="9592" y="21528"/>
                      <a:pt x="0" y="11879"/>
                      <a:pt x="0" y="0"/>
                    </a:cubicBezTo>
                  </a:path>
                  <a:path extrusionOk="0" h="21600" w="21600">
                    <a:moveTo>
                      <a:pt x="21471" y="21599"/>
                    </a:moveTo>
                    <a:cubicBezTo>
                      <a:pt x="9592" y="21528"/>
                      <a:pt x="0" y="1187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5" name="Google Shape;1675;p8"/>
              <p:cNvSpPr/>
              <p:nvPr/>
            </p:nvSpPr>
            <p:spPr>
              <a:xfrm>
                <a:off x="1214" y="4153"/>
                <a:ext cx="1" cy="13"/>
              </a:xfrm>
              <a:custGeom>
                <a:rect b="b" l="l" r="r" t="t"/>
                <a:pathLst>
                  <a:path extrusionOk="0" fill="none" h="9660" w="21600">
                    <a:moveTo>
                      <a:pt x="2280" y="9659"/>
                    </a:moveTo>
                    <a:cubicBezTo>
                      <a:pt x="780" y="6660"/>
                      <a:pt x="0" y="3353"/>
                      <a:pt x="0" y="0"/>
                    </a:cubicBezTo>
                  </a:path>
                  <a:path extrusionOk="0" h="9660" w="21600">
                    <a:moveTo>
                      <a:pt x="2280" y="9659"/>
                    </a:moveTo>
                    <a:cubicBezTo>
                      <a:pt x="780" y="6660"/>
                      <a:pt x="0" y="3353"/>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6" name="Google Shape;1676;p8"/>
              <p:cNvSpPr/>
              <p:nvPr/>
            </p:nvSpPr>
            <p:spPr>
              <a:xfrm>
                <a:off x="1214" y="4181"/>
                <a:ext cx="51" cy="140"/>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7" name="Google Shape;1677;p8"/>
              <p:cNvSpPr/>
              <p:nvPr/>
            </p:nvSpPr>
            <p:spPr>
              <a:xfrm>
                <a:off x="1228" y="4263"/>
                <a:ext cx="37" cy="57"/>
              </a:xfrm>
              <a:custGeom>
                <a:rect b="b" l="l" r="r" t="t"/>
                <a:pathLst>
                  <a:path extrusionOk="0" h="57" w="37">
                    <a:moveTo>
                      <a:pt x="37" y="57"/>
                    </a:moveTo>
                    <a:lnTo>
                      <a:pt x="37" y="0"/>
                    </a:lnTo>
                    <a:lnTo>
                      <a:pt x="24" y="19"/>
                    </a:lnTo>
                    <a:lnTo>
                      <a:pt x="0" y="13"/>
                    </a:lnTo>
                    <a:lnTo>
                      <a:pt x="37" y="57"/>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678" name="Google Shape;1678;p8"/>
              <p:cNvCxnSpPr/>
              <p:nvPr/>
            </p:nvCxnSpPr>
            <p:spPr>
              <a:xfrm>
                <a:off x="621" y="5210"/>
                <a:ext cx="639" cy="67"/>
              </a:xfrm>
              <a:prstGeom prst="straightConnector1">
                <a:avLst/>
              </a:prstGeom>
              <a:noFill/>
              <a:ln cap="flat" cmpd="sng" w="9525">
                <a:solidFill>
                  <a:srgbClr val="000000"/>
                </a:solidFill>
                <a:prstDash val="solid"/>
                <a:round/>
                <a:headEnd len="med" w="med" type="none"/>
                <a:tailEnd len="med" w="med" type="none"/>
              </a:ln>
            </p:spPr>
          </p:cxnSp>
          <p:sp>
            <p:nvSpPr>
              <p:cNvPr id="1679" name="Google Shape;1679;p8"/>
              <p:cNvSpPr/>
              <p:nvPr/>
            </p:nvSpPr>
            <p:spPr>
              <a:xfrm>
                <a:off x="1260" y="4847"/>
                <a:ext cx="711" cy="431"/>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0" name="Google Shape;1680;p8"/>
              <p:cNvSpPr/>
              <p:nvPr/>
            </p:nvSpPr>
            <p:spPr>
              <a:xfrm>
                <a:off x="1950" y="4847"/>
                <a:ext cx="39" cy="54"/>
              </a:xfrm>
              <a:custGeom>
                <a:rect b="b" l="l" r="r" t="t"/>
                <a:pathLst>
                  <a:path extrusionOk="0" h="54" w="39">
                    <a:moveTo>
                      <a:pt x="20" y="0"/>
                    </a:moveTo>
                    <a:lnTo>
                      <a:pt x="0" y="54"/>
                    </a:lnTo>
                    <a:lnTo>
                      <a:pt x="20" y="41"/>
                    </a:lnTo>
                    <a:lnTo>
                      <a:pt x="39" y="54"/>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681" name="Google Shape;1681;p8"/>
              <p:cNvCxnSpPr/>
              <p:nvPr/>
            </p:nvCxnSpPr>
            <p:spPr>
              <a:xfrm>
                <a:off x="633" y="4141"/>
                <a:ext cx="509" cy="40"/>
              </a:xfrm>
              <a:prstGeom prst="straightConnector1">
                <a:avLst/>
              </a:prstGeom>
              <a:noFill/>
              <a:ln cap="flat" cmpd="sng" w="9525">
                <a:solidFill>
                  <a:srgbClr val="000000"/>
                </a:solidFill>
                <a:prstDash val="solid"/>
                <a:round/>
                <a:headEnd len="med" w="med" type="none"/>
                <a:tailEnd len="med" w="med" type="none"/>
              </a:ln>
            </p:spPr>
          </p:cxnSp>
          <p:sp>
            <p:nvSpPr>
              <p:cNvPr id="1682" name="Google Shape;1682;p8"/>
              <p:cNvSpPr/>
              <p:nvPr/>
            </p:nvSpPr>
            <p:spPr>
              <a:xfrm>
                <a:off x="1142" y="3739"/>
                <a:ext cx="800" cy="442"/>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3" name="Google Shape;1683;p8"/>
              <p:cNvSpPr/>
              <p:nvPr/>
            </p:nvSpPr>
            <p:spPr>
              <a:xfrm>
                <a:off x="1923" y="3739"/>
                <a:ext cx="38" cy="55"/>
              </a:xfrm>
              <a:custGeom>
                <a:rect b="b" l="l" r="r" t="t"/>
                <a:pathLst>
                  <a:path extrusionOk="0" h="55" w="38">
                    <a:moveTo>
                      <a:pt x="19" y="0"/>
                    </a:moveTo>
                    <a:lnTo>
                      <a:pt x="0" y="55"/>
                    </a:lnTo>
                    <a:lnTo>
                      <a:pt x="19" y="41"/>
                    </a:lnTo>
                    <a:lnTo>
                      <a:pt x="38" y="55"/>
                    </a:lnTo>
                    <a:lnTo>
                      <a:pt x="19"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4" name="Google Shape;1684;p8"/>
              <p:cNvSpPr/>
              <p:nvPr/>
            </p:nvSpPr>
            <p:spPr>
              <a:xfrm>
                <a:off x="1041" y="3017"/>
                <a:ext cx="213" cy="28"/>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5" name="Google Shape;1685;p8"/>
              <p:cNvSpPr/>
              <p:nvPr/>
            </p:nvSpPr>
            <p:spPr>
              <a:xfrm>
                <a:off x="1254" y="3045"/>
                <a:ext cx="1" cy="15"/>
              </a:xfrm>
              <a:custGeom>
                <a:rect b="b" l="l" r="r" t="t"/>
                <a:pathLst>
                  <a:path extrusionOk="0" fill="none" h="9660" w="21600">
                    <a:moveTo>
                      <a:pt x="2280" y="9659"/>
                    </a:moveTo>
                    <a:cubicBezTo>
                      <a:pt x="780" y="6660"/>
                      <a:pt x="0" y="3353"/>
                      <a:pt x="0" y="0"/>
                    </a:cubicBezTo>
                  </a:path>
                  <a:path extrusionOk="0" h="9660" w="21600">
                    <a:moveTo>
                      <a:pt x="2280" y="9659"/>
                    </a:moveTo>
                    <a:cubicBezTo>
                      <a:pt x="780" y="6660"/>
                      <a:pt x="0" y="3353"/>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6" name="Google Shape;1686;p8"/>
              <p:cNvSpPr/>
              <p:nvPr/>
            </p:nvSpPr>
            <p:spPr>
              <a:xfrm>
                <a:off x="1254" y="3079"/>
                <a:ext cx="62" cy="123"/>
              </a:xfrm>
              <a:custGeom>
                <a:rect b="b" l="l" r="r" t="t"/>
                <a:pathLst>
                  <a:path extrusionOk="0" fill="none" h="21597" w="21600">
                    <a:moveTo>
                      <a:pt x="21246" y="21597"/>
                    </a:moveTo>
                    <a:cubicBezTo>
                      <a:pt x="9456" y="21404"/>
                      <a:pt x="0" y="11791"/>
                      <a:pt x="0" y="0"/>
                    </a:cubicBezTo>
                  </a:path>
                  <a:path extrusionOk="0" h="21597" w="21600">
                    <a:moveTo>
                      <a:pt x="21246" y="21597"/>
                    </a:moveTo>
                    <a:cubicBezTo>
                      <a:pt x="9456" y="21404"/>
                      <a:pt x="0" y="11791"/>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7" name="Google Shape;1687;p8"/>
              <p:cNvSpPr/>
              <p:nvPr/>
            </p:nvSpPr>
            <p:spPr>
              <a:xfrm>
                <a:off x="1273" y="3144"/>
                <a:ext cx="42" cy="58"/>
              </a:xfrm>
              <a:custGeom>
                <a:rect b="b" l="l" r="r" t="t"/>
                <a:pathLst>
                  <a:path extrusionOk="0" h="58" w="42">
                    <a:moveTo>
                      <a:pt x="42" y="58"/>
                    </a:moveTo>
                    <a:lnTo>
                      <a:pt x="36" y="0"/>
                    </a:lnTo>
                    <a:lnTo>
                      <a:pt x="24" y="22"/>
                    </a:lnTo>
                    <a:lnTo>
                      <a:pt x="0" y="18"/>
                    </a:lnTo>
                    <a:lnTo>
                      <a:pt x="42" y="58"/>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688" name="Google Shape;1688;p8"/>
              <p:cNvCxnSpPr/>
              <p:nvPr/>
            </p:nvCxnSpPr>
            <p:spPr>
              <a:xfrm>
                <a:off x="627" y="3040"/>
                <a:ext cx="627" cy="39"/>
              </a:xfrm>
              <a:prstGeom prst="straightConnector1">
                <a:avLst/>
              </a:prstGeom>
              <a:noFill/>
              <a:ln cap="flat" cmpd="sng" w="9525">
                <a:solidFill>
                  <a:srgbClr val="000000"/>
                </a:solidFill>
                <a:prstDash val="solid"/>
                <a:round/>
                <a:headEnd len="med" w="med" type="none"/>
                <a:tailEnd len="med" w="med" type="none"/>
              </a:ln>
            </p:spPr>
          </p:cxnSp>
          <p:sp>
            <p:nvSpPr>
              <p:cNvPr id="1689" name="Google Shape;1689;p8"/>
              <p:cNvSpPr/>
              <p:nvPr/>
            </p:nvSpPr>
            <p:spPr>
              <a:xfrm>
                <a:off x="1254" y="2698"/>
                <a:ext cx="717" cy="381"/>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0" name="Google Shape;1690;p8"/>
              <p:cNvSpPr/>
              <p:nvPr/>
            </p:nvSpPr>
            <p:spPr>
              <a:xfrm>
                <a:off x="1950" y="2698"/>
                <a:ext cx="39" cy="54"/>
              </a:xfrm>
              <a:custGeom>
                <a:rect b="b" l="l" r="r" t="t"/>
                <a:pathLst>
                  <a:path extrusionOk="0" h="54" w="39">
                    <a:moveTo>
                      <a:pt x="20" y="0"/>
                    </a:moveTo>
                    <a:lnTo>
                      <a:pt x="0" y="54"/>
                    </a:lnTo>
                    <a:lnTo>
                      <a:pt x="20" y="41"/>
                    </a:lnTo>
                    <a:lnTo>
                      <a:pt x="39" y="54"/>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1" name="Google Shape;1691;p8"/>
              <p:cNvSpPr/>
              <p:nvPr/>
            </p:nvSpPr>
            <p:spPr>
              <a:xfrm>
                <a:off x="1443" y="1652"/>
                <a:ext cx="1187" cy="106"/>
              </a:xfrm>
              <a:custGeom>
                <a:rect b="b" l="l" r="r" t="t"/>
                <a:pathLst>
                  <a:path extrusionOk="0" h="285" w="3181">
                    <a:moveTo>
                      <a:pt x="0" y="0"/>
                    </a:moveTo>
                    <a:lnTo>
                      <a:pt x="2822" y="285"/>
                    </a:lnTo>
                    <a:lnTo>
                      <a:pt x="3181" y="28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2" name="Google Shape;1692;p8"/>
              <p:cNvSpPr/>
              <p:nvPr/>
            </p:nvSpPr>
            <p:spPr>
              <a:xfrm>
                <a:off x="2630" y="835"/>
                <a:ext cx="677" cy="924"/>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3" name="Google Shape;1693;p8"/>
              <p:cNvSpPr/>
              <p:nvPr/>
            </p:nvSpPr>
            <p:spPr>
              <a:xfrm>
                <a:off x="3288" y="835"/>
                <a:ext cx="39" cy="54"/>
              </a:xfrm>
              <a:custGeom>
                <a:rect b="b" l="l" r="r" t="t"/>
                <a:pathLst>
                  <a:path extrusionOk="0" h="54" w="39">
                    <a:moveTo>
                      <a:pt x="19" y="0"/>
                    </a:moveTo>
                    <a:lnTo>
                      <a:pt x="0" y="54"/>
                    </a:lnTo>
                    <a:lnTo>
                      <a:pt x="19" y="40"/>
                    </a:lnTo>
                    <a:lnTo>
                      <a:pt x="39" y="54"/>
                    </a:lnTo>
                    <a:lnTo>
                      <a:pt x="19"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4" name="Google Shape;1694;p8"/>
              <p:cNvSpPr/>
              <p:nvPr/>
            </p:nvSpPr>
            <p:spPr>
              <a:xfrm>
                <a:off x="2171" y="1624"/>
                <a:ext cx="320" cy="22"/>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5" name="Google Shape;1695;p8"/>
              <p:cNvSpPr/>
              <p:nvPr/>
            </p:nvSpPr>
            <p:spPr>
              <a:xfrm>
                <a:off x="2491" y="1646"/>
                <a:ext cx="17" cy="207"/>
              </a:xfrm>
              <a:custGeom>
                <a:rect b="b" l="l" r="r" t="t"/>
                <a:pathLst>
                  <a:path extrusionOk="0" fill="none" h="21560" w="21600">
                    <a:moveTo>
                      <a:pt x="20289" y="21560"/>
                    </a:moveTo>
                    <a:cubicBezTo>
                      <a:pt x="8890" y="20867"/>
                      <a:pt x="0" y="11420"/>
                      <a:pt x="0" y="0"/>
                    </a:cubicBezTo>
                  </a:path>
                  <a:path extrusionOk="0" h="21560" w="21600">
                    <a:moveTo>
                      <a:pt x="20289" y="21560"/>
                    </a:moveTo>
                    <a:cubicBezTo>
                      <a:pt x="8890" y="20867"/>
                      <a:pt x="0" y="11420"/>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6" name="Google Shape;1696;p8"/>
              <p:cNvSpPr/>
              <p:nvPr/>
            </p:nvSpPr>
            <p:spPr>
              <a:xfrm>
                <a:off x="2507" y="1853"/>
                <a:ext cx="118" cy="50"/>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7" name="Google Shape;1697;p8"/>
              <p:cNvSpPr/>
              <p:nvPr/>
            </p:nvSpPr>
            <p:spPr>
              <a:xfrm>
                <a:off x="2567" y="1864"/>
                <a:ext cx="58" cy="39"/>
              </a:xfrm>
              <a:custGeom>
                <a:rect b="b" l="l" r="r" t="t"/>
                <a:pathLst>
                  <a:path extrusionOk="0" h="39" w="58">
                    <a:moveTo>
                      <a:pt x="58" y="39"/>
                    </a:moveTo>
                    <a:lnTo>
                      <a:pt x="16" y="0"/>
                    </a:lnTo>
                    <a:lnTo>
                      <a:pt x="20" y="24"/>
                    </a:lnTo>
                    <a:lnTo>
                      <a:pt x="0" y="36"/>
                    </a:lnTo>
                    <a:lnTo>
                      <a:pt x="58" y="39"/>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8" name="Google Shape;1698;p8"/>
              <p:cNvSpPr/>
              <p:nvPr/>
            </p:nvSpPr>
            <p:spPr>
              <a:xfrm>
                <a:off x="1090" y="4758"/>
                <a:ext cx="380" cy="532"/>
              </a:xfrm>
              <a:custGeom>
                <a:rect b="b" l="l" r="r" t="t"/>
                <a:pathLst>
                  <a:path extrusionOk="0" h="1425" w="1020">
                    <a:moveTo>
                      <a:pt x="0" y="1425"/>
                    </a:moveTo>
                    <a:lnTo>
                      <a:pt x="961" y="1034"/>
                    </a:lnTo>
                    <a:lnTo>
                      <a:pt x="102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9" name="Google Shape;1699;p8"/>
              <p:cNvSpPr/>
              <p:nvPr/>
            </p:nvSpPr>
            <p:spPr>
              <a:xfrm>
                <a:off x="1448" y="4758"/>
                <a:ext cx="38" cy="55"/>
              </a:xfrm>
              <a:custGeom>
                <a:rect b="b" l="l" r="r" t="t"/>
                <a:pathLst>
                  <a:path extrusionOk="0" h="55" w="38">
                    <a:moveTo>
                      <a:pt x="22" y="0"/>
                    </a:moveTo>
                    <a:lnTo>
                      <a:pt x="0" y="53"/>
                    </a:lnTo>
                    <a:lnTo>
                      <a:pt x="20" y="41"/>
                    </a:lnTo>
                    <a:lnTo>
                      <a:pt x="38" y="55"/>
                    </a:lnTo>
                    <a:lnTo>
                      <a:pt x="22"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0" name="Google Shape;1700;p8"/>
              <p:cNvSpPr/>
              <p:nvPr/>
            </p:nvSpPr>
            <p:spPr>
              <a:xfrm>
                <a:off x="1084" y="3740"/>
                <a:ext cx="364" cy="464"/>
              </a:xfrm>
              <a:custGeom>
                <a:rect b="b" l="l" r="r" t="t"/>
                <a:pathLst>
                  <a:path extrusionOk="0" h="1244" w="976">
                    <a:moveTo>
                      <a:pt x="0" y="1244"/>
                    </a:moveTo>
                    <a:lnTo>
                      <a:pt x="976" y="855"/>
                    </a:lnTo>
                    <a:lnTo>
                      <a:pt x="94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1" name="Google Shape;1701;p8"/>
              <p:cNvSpPr/>
              <p:nvPr/>
            </p:nvSpPr>
            <p:spPr>
              <a:xfrm>
                <a:off x="1419" y="3740"/>
                <a:ext cx="39" cy="55"/>
              </a:xfrm>
              <a:custGeom>
                <a:rect b="b" l="l" r="r" t="t"/>
                <a:pathLst>
                  <a:path extrusionOk="0" h="55" w="39">
                    <a:moveTo>
                      <a:pt x="18" y="0"/>
                    </a:moveTo>
                    <a:lnTo>
                      <a:pt x="0" y="55"/>
                    </a:lnTo>
                    <a:lnTo>
                      <a:pt x="18" y="40"/>
                    </a:lnTo>
                    <a:lnTo>
                      <a:pt x="39" y="54"/>
                    </a:lnTo>
                    <a:lnTo>
                      <a:pt x="18"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2" name="Google Shape;1702;p8"/>
              <p:cNvSpPr/>
              <p:nvPr/>
            </p:nvSpPr>
            <p:spPr>
              <a:xfrm>
                <a:off x="1101" y="2676"/>
                <a:ext cx="526" cy="431"/>
              </a:xfrm>
              <a:custGeom>
                <a:rect b="b" l="l" r="r" t="t"/>
                <a:pathLst>
                  <a:path extrusionOk="0" h="1155" w="1409">
                    <a:moveTo>
                      <a:pt x="0" y="1155"/>
                    </a:moveTo>
                    <a:lnTo>
                      <a:pt x="1409" y="629"/>
                    </a:lnTo>
                    <a:lnTo>
                      <a:pt x="1394"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3" name="Google Shape;1703;p8"/>
              <p:cNvSpPr/>
              <p:nvPr/>
            </p:nvSpPr>
            <p:spPr>
              <a:xfrm>
                <a:off x="1603" y="2676"/>
                <a:ext cx="39" cy="56"/>
              </a:xfrm>
              <a:custGeom>
                <a:rect b="b" l="l" r="r" t="t"/>
                <a:pathLst>
                  <a:path extrusionOk="0" h="56" w="39">
                    <a:moveTo>
                      <a:pt x="18" y="0"/>
                    </a:moveTo>
                    <a:lnTo>
                      <a:pt x="0" y="56"/>
                    </a:lnTo>
                    <a:lnTo>
                      <a:pt x="19" y="41"/>
                    </a:lnTo>
                    <a:lnTo>
                      <a:pt x="39" y="54"/>
                    </a:lnTo>
                    <a:lnTo>
                      <a:pt x="18"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4" name="Google Shape;1704;p8"/>
              <p:cNvSpPr/>
              <p:nvPr/>
            </p:nvSpPr>
            <p:spPr>
              <a:xfrm>
                <a:off x="307" y="4663"/>
                <a:ext cx="973" cy="397"/>
              </a:xfrm>
              <a:custGeom>
                <a:rect b="b" l="l" r="r" t="t"/>
                <a:pathLst>
                  <a:path extrusionOk="0" h="1064" w="2609">
                    <a:moveTo>
                      <a:pt x="0" y="1064"/>
                    </a:moveTo>
                    <a:lnTo>
                      <a:pt x="2609" y="0"/>
                    </a:lnTo>
                    <a:lnTo>
                      <a:pt x="231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5" name="Google Shape;1705;p8"/>
              <p:cNvSpPr/>
              <p:nvPr/>
            </p:nvSpPr>
            <p:spPr>
              <a:xfrm>
                <a:off x="1161" y="4625"/>
                <a:ext cx="7" cy="76"/>
              </a:xfrm>
              <a:custGeom>
                <a:rect b="b" l="l" r="r" t="t"/>
                <a:pathLst>
                  <a:path extrusionOk="0" h="205" w="19">
                    <a:moveTo>
                      <a:pt x="0" y="0"/>
                    </a:moveTo>
                    <a:lnTo>
                      <a:pt x="19" y="0"/>
                    </a:lnTo>
                    <a:lnTo>
                      <a:pt x="19"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06" name="Google Shape;1706;p8"/>
              <p:cNvCxnSpPr/>
              <p:nvPr/>
            </p:nvCxnSpPr>
            <p:spPr>
              <a:xfrm>
                <a:off x="1161" y="4701"/>
                <a:ext cx="7" cy="0"/>
              </a:xfrm>
              <a:prstGeom prst="straightConnector1">
                <a:avLst/>
              </a:prstGeom>
              <a:noFill/>
              <a:ln cap="flat" cmpd="sng" w="9525">
                <a:solidFill>
                  <a:srgbClr val="000000"/>
                </a:solidFill>
                <a:prstDash val="solid"/>
                <a:round/>
                <a:headEnd len="med" w="med" type="none"/>
                <a:tailEnd len="med" w="med" type="none"/>
              </a:ln>
            </p:spPr>
          </p:cxnSp>
          <p:sp>
            <p:nvSpPr>
              <p:cNvPr id="1707" name="Google Shape;1707;p8"/>
              <p:cNvSpPr/>
              <p:nvPr/>
            </p:nvSpPr>
            <p:spPr>
              <a:xfrm>
                <a:off x="771" y="5026"/>
                <a:ext cx="39" cy="34"/>
              </a:xfrm>
              <a:custGeom>
                <a:rect b="b" l="l" r="r" t="t"/>
                <a:pathLst>
                  <a:path extrusionOk="0" h="90" w="106">
                    <a:moveTo>
                      <a:pt x="0" y="90"/>
                    </a:moveTo>
                    <a:lnTo>
                      <a:pt x="106" y="60"/>
                    </a:lnTo>
                    <a:lnTo>
                      <a:pt x="10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8" name="Google Shape;1708;p8"/>
              <p:cNvSpPr/>
              <p:nvPr/>
            </p:nvSpPr>
            <p:spPr>
              <a:xfrm>
                <a:off x="772" y="5019"/>
                <a:ext cx="77"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09" name="Google Shape;1709;p8"/>
              <p:cNvCxnSpPr/>
              <p:nvPr/>
            </p:nvCxnSpPr>
            <p:spPr>
              <a:xfrm>
                <a:off x="772" y="5019"/>
                <a:ext cx="0" cy="7"/>
              </a:xfrm>
              <a:prstGeom prst="straightConnector1">
                <a:avLst/>
              </a:prstGeom>
              <a:noFill/>
              <a:ln cap="flat" cmpd="sng" w="9525">
                <a:solidFill>
                  <a:srgbClr val="000000"/>
                </a:solidFill>
                <a:prstDash val="solid"/>
                <a:round/>
                <a:headEnd len="med" w="med" type="none"/>
                <a:tailEnd len="med" w="med" type="none"/>
              </a:ln>
            </p:spPr>
          </p:cxnSp>
          <p:sp>
            <p:nvSpPr>
              <p:cNvPr id="1710" name="Google Shape;1710;p8"/>
              <p:cNvSpPr/>
              <p:nvPr/>
            </p:nvSpPr>
            <p:spPr>
              <a:xfrm>
                <a:off x="927" y="5026"/>
                <a:ext cx="34" cy="34"/>
              </a:xfrm>
              <a:custGeom>
                <a:rect b="b" l="l" r="r" t="t"/>
                <a:pathLst>
                  <a:path extrusionOk="0" h="90" w="90">
                    <a:moveTo>
                      <a:pt x="0" y="90"/>
                    </a:moveTo>
                    <a:lnTo>
                      <a:pt x="90" y="46"/>
                    </a:lnTo>
                    <a:lnTo>
                      <a:pt x="9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11" name="Google Shape;1711;p8"/>
              <p:cNvSpPr/>
              <p:nvPr/>
            </p:nvSpPr>
            <p:spPr>
              <a:xfrm>
                <a:off x="923" y="5019"/>
                <a:ext cx="76"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12" name="Google Shape;1712;p8"/>
              <p:cNvCxnSpPr/>
              <p:nvPr/>
            </p:nvCxnSpPr>
            <p:spPr>
              <a:xfrm>
                <a:off x="923" y="5019"/>
                <a:ext cx="0" cy="7"/>
              </a:xfrm>
              <a:prstGeom prst="straightConnector1">
                <a:avLst/>
              </a:prstGeom>
              <a:noFill/>
              <a:ln cap="flat" cmpd="sng" w="9525">
                <a:solidFill>
                  <a:srgbClr val="000000"/>
                </a:solidFill>
                <a:prstDash val="solid"/>
                <a:round/>
                <a:headEnd len="med" w="med" type="none"/>
                <a:tailEnd len="med" w="med" type="none"/>
              </a:ln>
            </p:spPr>
          </p:cxnSp>
          <p:sp>
            <p:nvSpPr>
              <p:cNvPr id="1713" name="Google Shape;1713;p8"/>
              <p:cNvSpPr/>
              <p:nvPr/>
            </p:nvSpPr>
            <p:spPr>
              <a:xfrm>
                <a:off x="1246" y="4993"/>
                <a:ext cx="398" cy="196"/>
              </a:xfrm>
              <a:custGeom>
                <a:rect b="b" l="l" r="r" t="t"/>
                <a:pathLst>
                  <a:path extrusionOk="0" h="525" w="1066">
                    <a:moveTo>
                      <a:pt x="0" y="391"/>
                    </a:moveTo>
                    <a:lnTo>
                      <a:pt x="150" y="525"/>
                    </a:lnTo>
                    <a:lnTo>
                      <a:pt x="106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14" name="Google Shape;1714;p8"/>
              <p:cNvSpPr/>
              <p:nvPr/>
            </p:nvSpPr>
            <p:spPr>
              <a:xfrm>
                <a:off x="1625" y="4956"/>
                <a:ext cx="44" cy="70"/>
              </a:xfrm>
              <a:custGeom>
                <a:rect b="b" l="l" r="r" t="t"/>
                <a:pathLst>
                  <a:path extrusionOk="0" h="188" w="117">
                    <a:moveTo>
                      <a:pt x="117" y="179"/>
                    </a:moveTo>
                    <a:lnTo>
                      <a:pt x="101" y="188"/>
                    </a:lnTo>
                    <a:lnTo>
                      <a:pt x="0" y="8"/>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15" name="Google Shape;1715;p8"/>
              <p:cNvCxnSpPr/>
              <p:nvPr/>
            </p:nvCxnSpPr>
            <p:spPr>
              <a:xfrm flipH="1">
                <a:off x="1625" y="4956"/>
                <a:ext cx="6" cy="3"/>
              </a:xfrm>
              <a:prstGeom prst="straightConnector1">
                <a:avLst/>
              </a:prstGeom>
              <a:noFill/>
              <a:ln cap="flat" cmpd="sng" w="9525">
                <a:solidFill>
                  <a:srgbClr val="000000"/>
                </a:solidFill>
                <a:prstDash val="solid"/>
                <a:round/>
                <a:headEnd len="med" w="med" type="none"/>
                <a:tailEnd len="med" w="med" type="none"/>
              </a:ln>
            </p:spPr>
          </p:cxnSp>
          <p:cxnSp>
            <p:nvCxnSpPr>
              <p:cNvPr id="1716" name="Google Shape;1716;p8"/>
              <p:cNvCxnSpPr/>
              <p:nvPr/>
            </p:nvCxnSpPr>
            <p:spPr>
              <a:xfrm rot="10800000">
                <a:off x="1073" y="5033"/>
                <a:ext cx="0" cy="27"/>
              </a:xfrm>
              <a:prstGeom prst="straightConnector1">
                <a:avLst/>
              </a:prstGeom>
              <a:noFill/>
              <a:ln cap="flat" cmpd="sng" w="9525">
                <a:solidFill>
                  <a:srgbClr val="000000"/>
                </a:solidFill>
                <a:prstDash val="solid"/>
                <a:round/>
                <a:headEnd len="med" w="med" type="none"/>
                <a:tailEnd len="med" w="med" type="none"/>
              </a:ln>
            </p:spPr>
          </p:cxnSp>
          <p:sp>
            <p:nvSpPr>
              <p:cNvPr id="1717" name="Google Shape;1717;p8"/>
              <p:cNvSpPr/>
              <p:nvPr/>
            </p:nvSpPr>
            <p:spPr>
              <a:xfrm>
                <a:off x="1035" y="5026"/>
                <a:ext cx="76"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18" name="Google Shape;1718;p8"/>
              <p:cNvCxnSpPr/>
              <p:nvPr/>
            </p:nvCxnSpPr>
            <p:spPr>
              <a:xfrm>
                <a:off x="1035" y="5026"/>
                <a:ext cx="0" cy="7"/>
              </a:xfrm>
              <a:prstGeom prst="straightConnector1">
                <a:avLst/>
              </a:prstGeom>
              <a:noFill/>
              <a:ln cap="flat" cmpd="sng" w="9525">
                <a:solidFill>
                  <a:srgbClr val="000000"/>
                </a:solidFill>
                <a:prstDash val="solid"/>
                <a:round/>
                <a:headEnd len="med" w="med" type="none"/>
                <a:tailEnd len="med" w="med" type="none"/>
              </a:ln>
            </p:spPr>
          </p:cxnSp>
          <p:cxnSp>
            <p:nvCxnSpPr>
              <p:cNvPr id="1719" name="Google Shape;1719;p8"/>
              <p:cNvCxnSpPr/>
              <p:nvPr/>
            </p:nvCxnSpPr>
            <p:spPr>
              <a:xfrm rot="10800000">
                <a:off x="1163" y="4915"/>
                <a:ext cx="218" cy="145"/>
              </a:xfrm>
              <a:prstGeom prst="straightConnector1">
                <a:avLst/>
              </a:prstGeom>
              <a:noFill/>
              <a:ln cap="flat" cmpd="sng" w="9525">
                <a:solidFill>
                  <a:srgbClr val="000000"/>
                </a:solidFill>
                <a:prstDash val="solid"/>
                <a:round/>
                <a:headEnd len="med" w="med" type="none"/>
                <a:tailEnd len="med" w="med" type="none"/>
              </a:ln>
            </p:spPr>
          </p:cxnSp>
          <p:sp>
            <p:nvSpPr>
              <p:cNvPr id="1720" name="Google Shape;1720;p8"/>
              <p:cNvSpPr/>
              <p:nvPr/>
            </p:nvSpPr>
            <p:spPr>
              <a:xfrm>
                <a:off x="1136" y="4879"/>
                <a:ext cx="48" cy="68"/>
              </a:xfrm>
              <a:custGeom>
                <a:rect b="b" l="l" r="r" t="t"/>
                <a:pathLst>
                  <a:path extrusionOk="0" h="182" w="129">
                    <a:moveTo>
                      <a:pt x="113" y="0"/>
                    </a:moveTo>
                    <a:lnTo>
                      <a:pt x="129" y="10"/>
                    </a:lnTo>
                    <a:lnTo>
                      <a:pt x="17" y="182"/>
                    </a:lnTo>
                    <a:lnTo>
                      <a:pt x="0" y="171"/>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21" name="Google Shape;1721;p8"/>
              <p:cNvCxnSpPr/>
              <p:nvPr/>
            </p:nvCxnSpPr>
            <p:spPr>
              <a:xfrm>
                <a:off x="1136" y="4943"/>
                <a:ext cx="6" cy="4"/>
              </a:xfrm>
              <a:prstGeom prst="straightConnector1">
                <a:avLst/>
              </a:prstGeom>
              <a:noFill/>
              <a:ln cap="flat" cmpd="sng" w="9525">
                <a:solidFill>
                  <a:srgbClr val="000000"/>
                </a:solidFill>
                <a:prstDash val="solid"/>
                <a:round/>
                <a:headEnd len="med" w="med" type="none"/>
                <a:tailEnd len="med" w="med" type="none"/>
              </a:ln>
            </p:spPr>
          </p:cxnSp>
          <p:cxnSp>
            <p:nvCxnSpPr>
              <p:cNvPr id="1722" name="Google Shape;1722;p8"/>
              <p:cNvCxnSpPr/>
              <p:nvPr/>
            </p:nvCxnSpPr>
            <p:spPr>
              <a:xfrm rot="10800000">
                <a:off x="1465" y="4938"/>
                <a:ext cx="235" cy="178"/>
              </a:xfrm>
              <a:prstGeom prst="straightConnector1">
                <a:avLst/>
              </a:prstGeom>
              <a:noFill/>
              <a:ln cap="flat" cmpd="sng" w="9525">
                <a:solidFill>
                  <a:srgbClr val="000000"/>
                </a:solidFill>
                <a:prstDash val="solid"/>
                <a:round/>
                <a:headEnd len="med" w="med" type="none"/>
                <a:tailEnd len="med" w="med" type="none"/>
              </a:ln>
            </p:spPr>
          </p:cxnSp>
          <p:sp>
            <p:nvSpPr>
              <p:cNvPr id="1723" name="Google Shape;1723;p8"/>
              <p:cNvSpPr/>
              <p:nvPr/>
            </p:nvSpPr>
            <p:spPr>
              <a:xfrm>
                <a:off x="1436" y="4902"/>
                <a:ext cx="52" cy="66"/>
              </a:xfrm>
              <a:custGeom>
                <a:rect b="b" l="l" r="r" t="t"/>
                <a:pathLst>
                  <a:path extrusionOk="0" h="175" w="140">
                    <a:moveTo>
                      <a:pt x="125" y="0"/>
                    </a:moveTo>
                    <a:lnTo>
                      <a:pt x="140" y="12"/>
                    </a:lnTo>
                    <a:lnTo>
                      <a:pt x="14" y="175"/>
                    </a:lnTo>
                    <a:lnTo>
                      <a:pt x="0" y="163"/>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24" name="Google Shape;1724;p8"/>
              <p:cNvCxnSpPr/>
              <p:nvPr/>
            </p:nvCxnSpPr>
            <p:spPr>
              <a:xfrm>
                <a:off x="1436" y="4963"/>
                <a:ext cx="5" cy="5"/>
              </a:xfrm>
              <a:prstGeom prst="straightConnector1">
                <a:avLst/>
              </a:prstGeom>
              <a:noFill/>
              <a:ln cap="flat" cmpd="sng" w="9525">
                <a:solidFill>
                  <a:srgbClr val="000000"/>
                </a:solidFill>
                <a:prstDash val="solid"/>
                <a:round/>
                <a:headEnd len="med" w="med" type="none"/>
                <a:tailEnd len="med" w="med" type="none"/>
              </a:ln>
            </p:spPr>
          </p:cxnSp>
          <p:cxnSp>
            <p:nvCxnSpPr>
              <p:cNvPr id="1725" name="Google Shape;1725;p8"/>
              <p:cNvCxnSpPr/>
              <p:nvPr/>
            </p:nvCxnSpPr>
            <p:spPr>
              <a:xfrm rot="10800000">
                <a:off x="1426" y="5004"/>
                <a:ext cx="106" cy="62"/>
              </a:xfrm>
              <a:prstGeom prst="straightConnector1">
                <a:avLst/>
              </a:prstGeom>
              <a:noFill/>
              <a:ln cap="flat" cmpd="sng" w="9525">
                <a:solidFill>
                  <a:srgbClr val="000000"/>
                </a:solidFill>
                <a:prstDash val="solid"/>
                <a:round/>
                <a:headEnd len="med" w="med" type="none"/>
                <a:tailEnd len="med" w="med" type="none"/>
              </a:ln>
            </p:spPr>
          </p:cxnSp>
          <p:sp>
            <p:nvSpPr>
              <p:cNvPr id="1726" name="Google Shape;1726;p8"/>
              <p:cNvSpPr/>
              <p:nvPr/>
            </p:nvSpPr>
            <p:spPr>
              <a:xfrm>
                <a:off x="1400" y="4967"/>
                <a:ext cx="45" cy="71"/>
              </a:xfrm>
              <a:custGeom>
                <a:rect b="b" l="l" r="r" t="t"/>
                <a:pathLst>
                  <a:path extrusionOk="0" h="190" w="122">
                    <a:moveTo>
                      <a:pt x="105" y="0"/>
                    </a:moveTo>
                    <a:lnTo>
                      <a:pt x="122" y="10"/>
                    </a:lnTo>
                    <a:lnTo>
                      <a:pt x="17" y="190"/>
                    </a:lnTo>
                    <a:lnTo>
                      <a:pt x="0" y="18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27" name="Google Shape;1727;p8"/>
              <p:cNvCxnSpPr/>
              <p:nvPr/>
            </p:nvCxnSpPr>
            <p:spPr>
              <a:xfrm>
                <a:off x="1400" y="5034"/>
                <a:ext cx="6" cy="4"/>
              </a:xfrm>
              <a:prstGeom prst="straightConnector1">
                <a:avLst/>
              </a:prstGeom>
              <a:noFill/>
              <a:ln cap="flat" cmpd="sng" w="9525">
                <a:solidFill>
                  <a:srgbClr val="000000"/>
                </a:solidFill>
                <a:prstDash val="solid"/>
                <a:round/>
                <a:headEnd len="med" w="med" type="none"/>
                <a:tailEnd len="med" w="med" type="none"/>
              </a:ln>
            </p:spPr>
          </p:cxnSp>
          <p:sp>
            <p:nvSpPr>
              <p:cNvPr id="1728" name="Google Shape;1728;p8"/>
              <p:cNvSpPr/>
              <p:nvPr/>
            </p:nvSpPr>
            <p:spPr>
              <a:xfrm>
                <a:off x="312" y="3617"/>
                <a:ext cx="828" cy="363"/>
              </a:xfrm>
              <a:custGeom>
                <a:rect b="b" l="l" r="r" t="t"/>
                <a:pathLst>
                  <a:path extrusionOk="0" h="974" w="2219">
                    <a:moveTo>
                      <a:pt x="0" y="974"/>
                    </a:moveTo>
                    <a:lnTo>
                      <a:pt x="2219" y="0"/>
                    </a:lnTo>
                    <a:lnTo>
                      <a:pt x="195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29" name="Google Shape;1729;p8"/>
              <p:cNvSpPr/>
              <p:nvPr/>
            </p:nvSpPr>
            <p:spPr>
              <a:xfrm>
                <a:off x="1033" y="3578"/>
                <a:ext cx="7" cy="77"/>
              </a:xfrm>
              <a:custGeom>
                <a:rect b="b" l="l" r="r" t="t"/>
                <a:pathLst>
                  <a:path extrusionOk="0" h="205" w="19">
                    <a:moveTo>
                      <a:pt x="0" y="0"/>
                    </a:moveTo>
                    <a:lnTo>
                      <a:pt x="19" y="0"/>
                    </a:lnTo>
                    <a:lnTo>
                      <a:pt x="19"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30" name="Google Shape;1730;p8"/>
              <p:cNvCxnSpPr/>
              <p:nvPr/>
            </p:nvCxnSpPr>
            <p:spPr>
              <a:xfrm>
                <a:off x="1033" y="3655"/>
                <a:ext cx="7" cy="0"/>
              </a:xfrm>
              <a:prstGeom prst="straightConnector1">
                <a:avLst/>
              </a:prstGeom>
              <a:noFill/>
              <a:ln cap="flat" cmpd="sng" w="9525">
                <a:solidFill>
                  <a:srgbClr val="000000"/>
                </a:solidFill>
                <a:prstDash val="solid"/>
                <a:round/>
                <a:headEnd len="med" w="med" type="none"/>
                <a:tailEnd len="med" w="med" type="none"/>
              </a:ln>
            </p:spPr>
          </p:cxnSp>
          <p:sp>
            <p:nvSpPr>
              <p:cNvPr id="1731" name="Google Shape;1731;p8"/>
              <p:cNvSpPr/>
              <p:nvPr/>
            </p:nvSpPr>
            <p:spPr>
              <a:xfrm>
                <a:off x="771" y="3930"/>
                <a:ext cx="39" cy="44"/>
              </a:xfrm>
              <a:custGeom>
                <a:rect b="b" l="l" r="r" t="t"/>
                <a:pathLst>
                  <a:path extrusionOk="0" h="119" w="106">
                    <a:moveTo>
                      <a:pt x="0" y="119"/>
                    </a:moveTo>
                    <a:lnTo>
                      <a:pt x="106" y="59"/>
                    </a:lnTo>
                    <a:lnTo>
                      <a:pt x="10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32" name="Google Shape;1732;p8"/>
              <p:cNvSpPr/>
              <p:nvPr/>
            </p:nvSpPr>
            <p:spPr>
              <a:xfrm>
                <a:off x="772" y="3923"/>
                <a:ext cx="77"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33" name="Google Shape;1733;p8"/>
              <p:cNvCxnSpPr/>
              <p:nvPr/>
            </p:nvCxnSpPr>
            <p:spPr>
              <a:xfrm>
                <a:off x="772" y="3923"/>
                <a:ext cx="0" cy="7"/>
              </a:xfrm>
              <a:prstGeom prst="straightConnector1">
                <a:avLst/>
              </a:prstGeom>
              <a:noFill/>
              <a:ln cap="flat" cmpd="sng" w="9525">
                <a:solidFill>
                  <a:srgbClr val="000000"/>
                </a:solidFill>
                <a:prstDash val="solid"/>
                <a:round/>
                <a:headEnd len="med" w="med" type="none"/>
                <a:tailEnd len="med" w="med" type="none"/>
              </a:ln>
            </p:spPr>
          </p:cxnSp>
          <p:sp>
            <p:nvSpPr>
              <p:cNvPr id="1734" name="Google Shape;1734;p8"/>
              <p:cNvSpPr/>
              <p:nvPr/>
            </p:nvSpPr>
            <p:spPr>
              <a:xfrm>
                <a:off x="933" y="3935"/>
                <a:ext cx="40" cy="45"/>
              </a:xfrm>
              <a:custGeom>
                <a:rect b="b" l="l" r="r" t="t"/>
                <a:pathLst>
                  <a:path extrusionOk="0" h="119" w="106">
                    <a:moveTo>
                      <a:pt x="0" y="119"/>
                    </a:moveTo>
                    <a:lnTo>
                      <a:pt x="106" y="61"/>
                    </a:lnTo>
                    <a:lnTo>
                      <a:pt x="10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735" name="Google Shape;1735;p8"/>
            <p:cNvSpPr/>
            <p:nvPr/>
          </p:nvSpPr>
          <p:spPr>
            <a:xfrm>
              <a:off x="935" y="3928"/>
              <a:ext cx="76"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36" name="Google Shape;1736;p8"/>
            <p:cNvCxnSpPr/>
            <p:nvPr/>
          </p:nvCxnSpPr>
          <p:spPr>
            <a:xfrm>
              <a:off x="935" y="3928"/>
              <a:ext cx="0" cy="7"/>
            </a:xfrm>
            <a:prstGeom prst="straightConnector1">
              <a:avLst/>
            </a:prstGeom>
            <a:noFill/>
            <a:ln cap="flat" cmpd="sng" w="9525">
              <a:solidFill>
                <a:srgbClr val="000000"/>
              </a:solidFill>
              <a:prstDash val="solid"/>
              <a:round/>
              <a:headEnd len="med" w="med" type="none"/>
              <a:tailEnd len="med" w="med" type="none"/>
            </a:ln>
          </p:spPr>
        </p:cxnSp>
        <p:sp>
          <p:nvSpPr>
            <p:cNvPr id="1737" name="Google Shape;1737;p8"/>
            <p:cNvSpPr/>
            <p:nvPr/>
          </p:nvSpPr>
          <p:spPr>
            <a:xfrm>
              <a:off x="1241" y="3918"/>
              <a:ext cx="263" cy="157"/>
            </a:xfrm>
            <a:custGeom>
              <a:rect b="b" l="l" r="r" t="t"/>
              <a:pathLst>
                <a:path extrusionOk="0" h="420" w="706">
                  <a:moveTo>
                    <a:pt x="0" y="345"/>
                  </a:moveTo>
                  <a:lnTo>
                    <a:pt x="165" y="420"/>
                  </a:lnTo>
                  <a:lnTo>
                    <a:pt x="70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38" name="Google Shape;1738;p8"/>
            <p:cNvSpPr/>
            <p:nvPr/>
          </p:nvSpPr>
          <p:spPr>
            <a:xfrm>
              <a:off x="1481" y="3883"/>
              <a:ext cx="52" cy="66"/>
            </a:xfrm>
            <a:custGeom>
              <a:rect b="b" l="l" r="r" t="t"/>
              <a:pathLst>
                <a:path extrusionOk="0" h="175" w="140">
                  <a:moveTo>
                    <a:pt x="140" y="163"/>
                  </a:moveTo>
                  <a:lnTo>
                    <a:pt x="125" y="175"/>
                  </a:lnTo>
                  <a:lnTo>
                    <a:pt x="0" y="12"/>
                  </a:lnTo>
                  <a:lnTo>
                    <a:pt x="14"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39" name="Google Shape;1739;p8"/>
            <p:cNvCxnSpPr/>
            <p:nvPr/>
          </p:nvCxnSpPr>
          <p:spPr>
            <a:xfrm flipH="1">
              <a:off x="1481" y="3883"/>
              <a:ext cx="5" cy="5"/>
            </a:xfrm>
            <a:prstGeom prst="straightConnector1">
              <a:avLst/>
            </a:prstGeom>
            <a:noFill/>
            <a:ln cap="flat" cmpd="sng" w="9525">
              <a:solidFill>
                <a:srgbClr val="000000"/>
              </a:solidFill>
              <a:prstDash val="solid"/>
              <a:round/>
              <a:headEnd len="med" w="med" type="none"/>
              <a:tailEnd len="med" w="med" type="none"/>
            </a:ln>
          </p:spPr>
        </p:cxnSp>
        <p:cxnSp>
          <p:nvCxnSpPr>
            <p:cNvPr id="1740" name="Google Shape;1740;p8"/>
            <p:cNvCxnSpPr/>
            <p:nvPr/>
          </p:nvCxnSpPr>
          <p:spPr>
            <a:xfrm rot="10800000">
              <a:off x="1073" y="3930"/>
              <a:ext cx="6" cy="44"/>
            </a:xfrm>
            <a:prstGeom prst="straightConnector1">
              <a:avLst/>
            </a:prstGeom>
            <a:noFill/>
            <a:ln cap="flat" cmpd="sng" w="9525">
              <a:solidFill>
                <a:srgbClr val="000000"/>
              </a:solidFill>
              <a:prstDash val="solid"/>
              <a:round/>
              <a:headEnd len="med" w="med" type="none"/>
              <a:tailEnd len="med" w="med" type="none"/>
            </a:ln>
          </p:spPr>
        </p:cxnSp>
        <p:sp>
          <p:nvSpPr>
            <p:cNvPr id="1741" name="Google Shape;1741;p8"/>
            <p:cNvSpPr/>
            <p:nvPr/>
          </p:nvSpPr>
          <p:spPr>
            <a:xfrm>
              <a:off x="1034" y="3918"/>
              <a:ext cx="77" cy="17"/>
            </a:xfrm>
            <a:custGeom>
              <a:rect b="b" l="l" r="r" t="t"/>
              <a:pathLst>
                <a:path extrusionOk="0" h="44" w="207">
                  <a:moveTo>
                    <a:pt x="205" y="0"/>
                  </a:moveTo>
                  <a:lnTo>
                    <a:pt x="207" y="19"/>
                  </a:lnTo>
                  <a:lnTo>
                    <a:pt x="2" y="44"/>
                  </a:lnTo>
                  <a:lnTo>
                    <a:pt x="0" y="2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42" name="Google Shape;1742;p8"/>
            <p:cNvCxnSpPr/>
            <p:nvPr/>
          </p:nvCxnSpPr>
          <p:spPr>
            <a:xfrm>
              <a:off x="1034" y="3928"/>
              <a:ext cx="1" cy="7"/>
            </a:xfrm>
            <a:prstGeom prst="straightConnector1">
              <a:avLst/>
            </a:prstGeom>
            <a:noFill/>
            <a:ln cap="flat" cmpd="sng" w="9525">
              <a:solidFill>
                <a:srgbClr val="000000"/>
              </a:solidFill>
              <a:prstDash val="solid"/>
              <a:round/>
              <a:headEnd len="med" w="med" type="none"/>
              <a:tailEnd len="med" w="med" type="none"/>
            </a:ln>
          </p:spPr>
        </p:cxnSp>
        <p:cxnSp>
          <p:nvCxnSpPr>
            <p:cNvPr id="1743" name="Google Shape;1743;p8"/>
            <p:cNvCxnSpPr/>
            <p:nvPr/>
          </p:nvCxnSpPr>
          <p:spPr>
            <a:xfrm rot="10800000">
              <a:off x="1090" y="3790"/>
              <a:ext cx="89" cy="78"/>
            </a:xfrm>
            <a:prstGeom prst="straightConnector1">
              <a:avLst/>
            </a:prstGeom>
            <a:noFill/>
            <a:ln cap="flat" cmpd="sng" w="9525">
              <a:solidFill>
                <a:srgbClr val="000000"/>
              </a:solidFill>
              <a:prstDash val="solid"/>
              <a:round/>
              <a:headEnd len="med" w="med" type="none"/>
              <a:tailEnd len="med" w="med" type="none"/>
            </a:ln>
          </p:spPr>
        </p:cxnSp>
        <p:sp>
          <p:nvSpPr>
            <p:cNvPr id="1744" name="Google Shape;1744;p8"/>
            <p:cNvSpPr/>
            <p:nvPr/>
          </p:nvSpPr>
          <p:spPr>
            <a:xfrm>
              <a:off x="1059" y="3756"/>
              <a:ext cx="55" cy="62"/>
            </a:xfrm>
            <a:custGeom>
              <a:rect b="b" l="l" r="r" t="t"/>
              <a:pathLst>
                <a:path extrusionOk="0" h="167" w="148">
                  <a:moveTo>
                    <a:pt x="134" y="0"/>
                  </a:moveTo>
                  <a:lnTo>
                    <a:pt x="148" y="13"/>
                  </a:lnTo>
                  <a:lnTo>
                    <a:pt x="15" y="167"/>
                  </a:lnTo>
                  <a:lnTo>
                    <a:pt x="0" y="15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45" name="Google Shape;1745;p8"/>
            <p:cNvCxnSpPr/>
            <p:nvPr/>
          </p:nvCxnSpPr>
          <p:spPr>
            <a:xfrm>
              <a:off x="1059" y="3814"/>
              <a:ext cx="6" cy="4"/>
            </a:xfrm>
            <a:prstGeom prst="straightConnector1">
              <a:avLst/>
            </a:prstGeom>
            <a:noFill/>
            <a:ln cap="flat" cmpd="sng" w="9525">
              <a:solidFill>
                <a:srgbClr val="000000"/>
              </a:solidFill>
              <a:prstDash val="solid"/>
              <a:round/>
              <a:headEnd len="med" w="med" type="none"/>
              <a:tailEnd len="med" w="med" type="none"/>
            </a:ln>
          </p:spPr>
        </p:cxnSp>
        <p:cxnSp>
          <p:nvCxnSpPr>
            <p:cNvPr id="1746" name="Google Shape;1746;p8"/>
            <p:cNvCxnSpPr/>
            <p:nvPr/>
          </p:nvCxnSpPr>
          <p:spPr>
            <a:xfrm rot="10800000">
              <a:off x="1191" y="3890"/>
              <a:ext cx="179" cy="90"/>
            </a:xfrm>
            <a:prstGeom prst="straightConnector1">
              <a:avLst/>
            </a:prstGeom>
            <a:noFill/>
            <a:ln cap="flat" cmpd="sng" w="9525">
              <a:solidFill>
                <a:srgbClr val="000000"/>
              </a:solidFill>
              <a:prstDash val="solid"/>
              <a:round/>
              <a:headEnd len="med" w="med" type="none"/>
              <a:tailEnd len="med" w="med" type="none"/>
            </a:ln>
          </p:spPr>
        </p:cxnSp>
        <p:sp>
          <p:nvSpPr>
            <p:cNvPr id="1747" name="Google Shape;1747;p8"/>
            <p:cNvSpPr/>
            <p:nvPr/>
          </p:nvSpPr>
          <p:spPr>
            <a:xfrm>
              <a:off x="1168" y="3853"/>
              <a:ext cx="40" cy="72"/>
            </a:xfrm>
            <a:custGeom>
              <a:rect b="b" l="l" r="r" t="t"/>
              <a:pathLst>
                <a:path extrusionOk="0" h="193" w="108">
                  <a:moveTo>
                    <a:pt x="92" y="0"/>
                  </a:moveTo>
                  <a:lnTo>
                    <a:pt x="108" y="9"/>
                  </a:lnTo>
                  <a:lnTo>
                    <a:pt x="16" y="193"/>
                  </a:lnTo>
                  <a:lnTo>
                    <a:pt x="0" y="184"/>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48" name="Google Shape;1748;p8"/>
            <p:cNvCxnSpPr/>
            <p:nvPr/>
          </p:nvCxnSpPr>
          <p:spPr>
            <a:xfrm>
              <a:off x="1168" y="3921"/>
              <a:ext cx="6" cy="4"/>
            </a:xfrm>
            <a:prstGeom prst="straightConnector1">
              <a:avLst/>
            </a:prstGeom>
            <a:noFill/>
            <a:ln cap="flat" cmpd="sng" w="9525">
              <a:solidFill>
                <a:srgbClr val="000000"/>
              </a:solidFill>
              <a:prstDash val="solid"/>
              <a:round/>
              <a:headEnd len="med" w="med" type="none"/>
              <a:tailEnd len="med" w="med" type="none"/>
            </a:ln>
          </p:spPr>
        </p:cxnSp>
        <p:cxnSp>
          <p:nvCxnSpPr>
            <p:cNvPr id="1749" name="Google Shape;1749;p8"/>
            <p:cNvCxnSpPr/>
            <p:nvPr/>
          </p:nvCxnSpPr>
          <p:spPr>
            <a:xfrm rot="10800000">
              <a:off x="1415" y="3913"/>
              <a:ext cx="111" cy="67"/>
            </a:xfrm>
            <a:prstGeom prst="straightConnector1">
              <a:avLst/>
            </a:prstGeom>
            <a:noFill/>
            <a:ln cap="flat" cmpd="sng" w="9525">
              <a:solidFill>
                <a:srgbClr val="000000"/>
              </a:solidFill>
              <a:prstDash val="solid"/>
              <a:round/>
              <a:headEnd len="med" w="med" type="none"/>
              <a:tailEnd len="med" w="med" type="none"/>
            </a:ln>
          </p:spPr>
        </p:cxnSp>
        <p:sp>
          <p:nvSpPr>
            <p:cNvPr id="1750" name="Google Shape;1750;p8"/>
            <p:cNvSpPr/>
            <p:nvPr/>
          </p:nvSpPr>
          <p:spPr>
            <a:xfrm>
              <a:off x="1389" y="3876"/>
              <a:ext cx="45" cy="70"/>
            </a:xfrm>
            <a:custGeom>
              <a:rect b="b" l="l" r="r" t="t"/>
              <a:pathLst>
                <a:path extrusionOk="0" h="186" w="121">
                  <a:moveTo>
                    <a:pt x="105" y="0"/>
                  </a:moveTo>
                  <a:lnTo>
                    <a:pt x="121" y="11"/>
                  </a:lnTo>
                  <a:lnTo>
                    <a:pt x="17" y="186"/>
                  </a:lnTo>
                  <a:lnTo>
                    <a:pt x="0" y="17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51" name="Google Shape;1751;p8"/>
            <p:cNvCxnSpPr/>
            <p:nvPr/>
          </p:nvCxnSpPr>
          <p:spPr>
            <a:xfrm>
              <a:off x="1389" y="3942"/>
              <a:ext cx="6" cy="4"/>
            </a:xfrm>
            <a:prstGeom prst="straightConnector1">
              <a:avLst/>
            </a:prstGeom>
            <a:noFill/>
            <a:ln cap="flat" cmpd="sng" w="9525">
              <a:solidFill>
                <a:srgbClr val="000000"/>
              </a:solidFill>
              <a:prstDash val="solid"/>
              <a:round/>
              <a:headEnd len="med" w="med" type="none"/>
              <a:tailEnd len="med" w="med" type="none"/>
            </a:ln>
          </p:spPr>
        </p:cxnSp>
        <p:sp>
          <p:nvSpPr>
            <p:cNvPr id="1752" name="Google Shape;1752;p8"/>
            <p:cNvSpPr/>
            <p:nvPr/>
          </p:nvSpPr>
          <p:spPr>
            <a:xfrm>
              <a:off x="1297" y="3790"/>
              <a:ext cx="398" cy="223"/>
            </a:xfrm>
            <a:custGeom>
              <a:rect b="b" l="l" r="r" t="t"/>
              <a:pathLst>
                <a:path extrusionOk="0" h="600" w="1065">
                  <a:moveTo>
                    <a:pt x="1065" y="600"/>
                  </a:moveTo>
                  <a:lnTo>
                    <a:pt x="810" y="211"/>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3" name="Google Shape;1753;p8"/>
            <p:cNvSpPr/>
            <p:nvPr/>
          </p:nvSpPr>
          <p:spPr>
            <a:xfrm>
              <a:off x="1281" y="3751"/>
              <a:ext cx="26" cy="76"/>
            </a:xfrm>
            <a:custGeom>
              <a:rect b="b" l="l" r="r" t="t"/>
              <a:pathLst>
                <a:path extrusionOk="0" h="204" w="69">
                  <a:moveTo>
                    <a:pt x="50" y="0"/>
                  </a:moveTo>
                  <a:lnTo>
                    <a:pt x="69" y="4"/>
                  </a:lnTo>
                  <a:lnTo>
                    <a:pt x="18" y="204"/>
                  </a:lnTo>
                  <a:lnTo>
                    <a:pt x="0" y="20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54" name="Google Shape;1754;p8"/>
            <p:cNvCxnSpPr/>
            <p:nvPr/>
          </p:nvCxnSpPr>
          <p:spPr>
            <a:xfrm>
              <a:off x="1281" y="3825"/>
              <a:ext cx="7" cy="2"/>
            </a:xfrm>
            <a:prstGeom prst="straightConnector1">
              <a:avLst/>
            </a:prstGeom>
            <a:noFill/>
            <a:ln cap="flat" cmpd="sng" w="9525">
              <a:solidFill>
                <a:srgbClr val="000000"/>
              </a:solidFill>
              <a:prstDash val="solid"/>
              <a:round/>
              <a:headEnd len="med" w="med" type="none"/>
              <a:tailEnd len="med" w="med" type="none"/>
            </a:ln>
          </p:spPr>
        </p:cxnSp>
        <p:sp>
          <p:nvSpPr>
            <p:cNvPr id="1755" name="Google Shape;1755;p8"/>
            <p:cNvSpPr/>
            <p:nvPr/>
          </p:nvSpPr>
          <p:spPr>
            <a:xfrm>
              <a:off x="312" y="2503"/>
              <a:ext cx="952" cy="369"/>
            </a:xfrm>
            <a:custGeom>
              <a:rect b="b" l="l" r="r" t="t"/>
              <a:pathLst>
                <a:path extrusionOk="0" h="990" w="2550">
                  <a:moveTo>
                    <a:pt x="0" y="990"/>
                  </a:moveTo>
                  <a:lnTo>
                    <a:pt x="2550" y="0"/>
                  </a:lnTo>
                  <a:lnTo>
                    <a:pt x="238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6" name="Google Shape;1756;p8"/>
            <p:cNvSpPr/>
            <p:nvPr/>
          </p:nvSpPr>
          <p:spPr>
            <a:xfrm>
              <a:off x="1195" y="2464"/>
              <a:ext cx="7" cy="77"/>
            </a:xfrm>
            <a:custGeom>
              <a:rect b="b" l="l" r="r" t="t"/>
              <a:pathLst>
                <a:path extrusionOk="0" h="205" w="19">
                  <a:moveTo>
                    <a:pt x="0" y="0"/>
                  </a:moveTo>
                  <a:lnTo>
                    <a:pt x="19" y="0"/>
                  </a:lnTo>
                  <a:lnTo>
                    <a:pt x="19"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57" name="Google Shape;1757;p8"/>
            <p:cNvCxnSpPr/>
            <p:nvPr/>
          </p:nvCxnSpPr>
          <p:spPr>
            <a:xfrm>
              <a:off x="1195" y="2541"/>
              <a:ext cx="7" cy="0"/>
            </a:xfrm>
            <a:prstGeom prst="straightConnector1">
              <a:avLst/>
            </a:prstGeom>
            <a:noFill/>
            <a:ln cap="flat" cmpd="sng" w="9525">
              <a:solidFill>
                <a:srgbClr val="000000"/>
              </a:solidFill>
              <a:prstDash val="solid"/>
              <a:round/>
              <a:headEnd len="med" w="med" type="none"/>
              <a:tailEnd len="med" w="med" type="none"/>
            </a:ln>
          </p:spPr>
        </p:cxnSp>
        <p:sp>
          <p:nvSpPr>
            <p:cNvPr id="1758" name="Google Shape;1758;p8"/>
            <p:cNvSpPr/>
            <p:nvPr/>
          </p:nvSpPr>
          <p:spPr>
            <a:xfrm>
              <a:off x="771" y="2833"/>
              <a:ext cx="61" cy="39"/>
            </a:xfrm>
            <a:custGeom>
              <a:rect b="b" l="l" r="r" t="t"/>
              <a:pathLst>
                <a:path extrusionOk="0" h="104" w="165">
                  <a:moveTo>
                    <a:pt x="0" y="104"/>
                  </a:moveTo>
                  <a:lnTo>
                    <a:pt x="165" y="75"/>
                  </a:lnTo>
                  <a:lnTo>
                    <a:pt x="16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59" name="Google Shape;1759;p8"/>
            <p:cNvSpPr/>
            <p:nvPr/>
          </p:nvSpPr>
          <p:spPr>
            <a:xfrm>
              <a:off x="794" y="2826"/>
              <a:ext cx="76"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60" name="Google Shape;1760;p8"/>
            <p:cNvCxnSpPr/>
            <p:nvPr/>
          </p:nvCxnSpPr>
          <p:spPr>
            <a:xfrm>
              <a:off x="794" y="2826"/>
              <a:ext cx="0" cy="7"/>
            </a:xfrm>
            <a:prstGeom prst="straightConnector1">
              <a:avLst/>
            </a:prstGeom>
            <a:noFill/>
            <a:ln cap="flat" cmpd="sng" w="9525">
              <a:solidFill>
                <a:srgbClr val="000000"/>
              </a:solidFill>
              <a:prstDash val="solid"/>
              <a:round/>
              <a:headEnd len="med" w="med" type="none"/>
              <a:tailEnd len="med" w="med" type="none"/>
            </a:ln>
          </p:spPr>
        </p:cxnSp>
        <p:sp>
          <p:nvSpPr>
            <p:cNvPr id="1761" name="Google Shape;1761;p8"/>
            <p:cNvSpPr/>
            <p:nvPr/>
          </p:nvSpPr>
          <p:spPr>
            <a:xfrm>
              <a:off x="922" y="2833"/>
              <a:ext cx="67" cy="51"/>
            </a:xfrm>
            <a:custGeom>
              <a:rect b="b" l="l" r="r" t="t"/>
              <a:pathLst>
                <a:path extrusionOk="0" h="136" w="180">
                  <a:moveTo>
                    <a:pt x="0" y="136"/>
                  </a:moveTo>
                  <a:lnTo>
                    <a:pt x="180" y="44"/>
                  </a:lnTo>
                  <a:lnTo>
                    <a:pt x="18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2" name="Google Shape;1762;p8"/>
            <p:cNvSpPr/>
            <p:nvPr/>
          </p:nvSpPr>
          <p:spPr>
            <a:xfrm>
              <a:off x="951" y="2826"/>
              <a:ext cx="76" cy="7"/>
            </a:xfrm>
            <a:custGeom>
              <a:rect b="b" l="l" r="r" t="t"/>
              <a:pathLst>
                <a:path extrusionOk="0" h="19" w="204">
                  <a:moveTo>
                    <a:pt x="204" y="0"/>
                  </a:moveTo>
                  <a:lnTo>
                    <a:pt x="204"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63" name="Google Shape;1763;p8"/>
            <p:cNvCxnSpPr/>
            <p:nvPr/>
          </p:nvCxnSpPr>
          <p:spPr>
            <a:xfrm>
              <a:off x="951" y="2826"/>
              <a:ext cx="0" cy="7"/>
            </a:xfrm>
            <a:prstGeom prst="straightConnector1">
              <a:avLst/>
            </a:prstGeom>
            <a:noFill/>
            <a:ln cap="flat" cmpd="sng" w="9525">
              <a:solidFill>
                <a:srgbClr val="000000"/>
              </a:solidFill>
              <a:prstDash val="solid"/>
              <a:round/>
              <a:headEnd len="med" w="med" type="none"/>
              <a:tailEnd len="med" w="med" type="none"/>
            </a:ln>
          </p:spPr>
        </p:cxnSp>
        <p:sp>
          <p:nvSpPr>
            <p:cNvPr id="1764" name="Google Shape;1764;p8"/>
            <p:cNvSpPr/>
            <p:nvPr/>
          </p:nvSpPr>
          <p:spPr>
            <a:xfrm>
              <a:off x="1084" y="2816"/>
              <a:ext cx="67" cy="61"/>
            </a:xfrm>
            <a:custGeom>
              <a:rect b="b" l="l" r="r" t="t"/>
              <a:pathLst>
                <a:path extrusionOk="0" h="165" w="180">
                  <a:moveTo>
                    <a:pt x="0" y="165"/>
                  </a:moveTo>
                  <a:lnTo>
                    <a:pt x="180" y="75"/>
                  </a:lnTo>
                  <a:lnTo>
                    <a:pt x="18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5" name="Google Shape;1765;p8"/>
            <p:cNvSpPr/>
            <p:nvPr/>
          </p:nvSpPr>
          <p:spPr>
            <a:xfrm>
              <a:off x="1113" y="2809"/>
              <a:ext cx="76"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66" name="Google Shape;1766;p8"/>
            <p:cNvCxnSpPr/>
            <p:nvPr/>
          </p:nvCxnSpPr>
          <p:spPr>
            <a:xfrm>
              <a:off x="1113" y="2809"/>
              <a:ext cx="0" cy="7"/>
            </a:xfrm>
            <a:prstGeom prst="straightConnector1">
              <a:avLst/>
            </a:prstGeom>
            <a:noFill/>
            <a:ln cap="flat" cmpd="sng" w="9525">
              <a:solidFill>
                <a:srgbClr val="000000"/>
              </a:solidFill>
              <a:prstDash val="solid"/>
              <a:round/>
              <a:headEnd len="med" w="med" type="none"/>
              <a:tailEnd len="med" w="med" type="none"/>
            </a:ln>
          </p:spPr>
        </p:cxnSp>
        <p:sp>
          <p:nvSpPr>
            <p:cNvPr id="1767" name="Google Shape;1767;p8"/>
            <p:cNvSpPr/>
            <p:nvPr/>
          </p:nvSpPr>
          <p:spPr>
            <a:xfrm>
              <a:off x="1241" y="2789"/>
              <a:ext cx="521" cy="206"/>
            </a:xfrm>
            <a:custGeom>
              <a:rect b="b" l="l" r="r" t="t"/>
              <a:pathLst>
                <a:path extrusionOk="0" h="553" w="1396">
                  <a:moveTo>
                    <a:pt x="0" y="434"/>
                  </a:moveTo>
                  <a:lnTo>
                    <a:pt x="121" y="553"/>
                  </a:lnTo>
                  <a:lnTo>
                    <a:pt x="139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68" name="Google Shape;1768;p8"/>
            <p:cNvSpPr/>
            <p:nvPr/>
          </p:nvSpPr>
          <p:spPr>
            <a:xfrm>
              <a:off x="1747" y="2751"/>
              <a:ext cx="37" cy="73"/>
            </a:xfrm>
            <a:custGeom>
              <a:rect b="b" l="l" r="r" t="t"/>
              <a:pathLst>
                <a:path extrusionOk="0" h="195" w="99">
                  <a:moveTo>
                    <a:pt x="99" y="188"/>
                  </a:moveTo>
                  <a:lnTo>
                    <a:pt x="80" y="195"/>
                  </a:lnTo>
                  <a:lnTo>
                    <a:pt x="0" y="6"/>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69" name="Google Shape;1769;p8"/>
            <p:cNvCxnSpPr/>
            <p:nvPr/>
          </p:nvCxnSpPr>
          <p:spPr>
            <a:xfrm flipH="1">
              <a:off x="1747" y="2751"/>
              <a:ext cx="7" cy="2"/>
            </a:xfrm>
            <a:prstGeom prst="straightConnector1">
              <a:avLst/>
            </a:prstGeom>
            <a:noFill/>
            <a:ln cap="flat" cmpd="sng" w="9525">
              <a:solidFill>
                <a:srgbClr val="000000"/>
              </a:solidFill>
              <a:prstDash val="solid"/>
              <a:round/>
              <a:headEnd len="med" w="med" type="none"/>
              <a:tailEnd len="med" w="med" type="none"/>
            </a:ln>
          </p:spPr>
        </p:cxnSp>
        <p:sp>
          <p:nvSpPr>
            <p:cNvPr id="1770" name="Google Shape;1770;p8"/>
            <p:cNvSpPr/>
            <p:nvPr/>
          </p:nvSpPr>
          <p:spPr>
            <a:xfrm>
              <a:off x="1370" y="2704"/>
              <a:ext cx="325" cy="224"/>
            </a:xfrm>
            <a:custGeom>
              <a:rect b="b" l="l" r="r" t="t"/>
              <a:pathLst>
                <a:path extrusionOk="0" h="600" w="871">
                  <a:moveTo>
                    <a:pt x="871" y="600"/>
                  </a:moveTo>
                  <a:lnTo>
                    <a:pt x="330" y="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71" name="Google Shape;1771;p8"/>
            <p:cNvSpPr/>
            <p:nvPr/>
          </p:nvSpPr>
          <p:spPr>
            <a:xfrm>
              <a:off x="1363" y="2666"/>
              <a:ext cx="7" cy="76"/>
            </a:xfrm>
            <a:custGeom>
              <a:rect b="b" l="l" r="r" t="t"/>
              <a:pathLst>
                <a:path extrusionOk="0" h="205" w="19">
                  <a:moveTo>
                    <a:pt x="0" y="0"/>
                  </a:moveTo>
                  <a:lnTo>
                    <a:pt x="19" y="0"/>
                  </a:lnTo>
                  <a:lnTo>
                    <a:pt x="19"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72" name="Google Shape;1772;p8"/>
            <p:cNvCxnSpPr/>
            <p:nvPr/>
          </p:nvCxnSpPr>
          <p:spPr>
            <a:xfrm>
              <a:off x="1363" y="2742"/>
              <a:ext cx="7" cy="0"/>
            </a:xfrm>
            <a:prstGeom prst="straightConnector1">
              <a:avLst/>
            </a:prstGeom>
            <a:noFill/>
            <a:ln cap="flat" cmpd="sng" w="9525">
              <a:solidFill>
                <a:srgbClr val="000000"/>
              </a:solidFill>
              <a:prstDash val="solid"/>
              <a:round/>
              <a:headEnd len="med" w="med" type="none"/>
              <a:tailEnd len="med" w="med" type="none"/>
            </a:ln>
          </p:spPr>
        </p:cxnSp>
        <p:cxnSp>
          <p:nvCxnSpPr>
            <p:cNvPr id="1773" name="Google Shape;1773;p8"/>
            <p:cNvCxnSpPr/>
            <p:nvPr/>
          </p:nvCxnSpPr>
          <p:spPr>
            <a:xfrm rot="10800000">
              <a:off x="1302" y="2822"/>
              <a:ext cx="90" cy="55"/>
            </a:xfrm>
            <a:prstGeom prst="straightConnector1">
              <a:avLst/>
            </a:prstGeom>
            <a:noFill/>
            <a:ln cap="flat" cmpd="sng" w="9525">
              <a:solidFill>
                <a:srgbClr val="000000"/>
              </a:solidFill>
              <a:prstDash val="solid"/>
              <a:round/>
              <a:headEnd len="med" w="med" type="none"/>
              <a:tailEnd len="med" w="med" type="none"/>
            </a:ln>
          </p:spPr>
        </p:cxnSp>
        <p:sp>
          <p:nvSpPr>
            <p:cNvPr id="1774" name="Google Shape;1774;p8"/>
            <p:cNvSpPr/>
            <p:nvPr/>
          </p:nvSpPr>
          <p:spPr>
            <a:xfrm>
              <a:off x="1276" y="2785"/>
              <a:ext cx="47" cy="70"/>
            </a:xfrm>
            <a:custGeom>
              <a:rect b="b" l="l" r="r" t="t"/>
              <a:pathLst>
                <a:path extrusionOk="0" h="186" w="126">
                  <a:moveTo>
                    <a:pt x="109" y="0"/>
                  </a:moveTo>
                  <a:lnTo>
                    <a:pt x="126" y="11"/>
                  </a:lnTo>
                  <a:lnTo>
                    <a:pt x="17" y="186"/>
                  </a:lnTo>
                  <a:lnTo>
                    <a:pt x="0" y="17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75" name="Google Shape;1775;p8"/>
            <p:cNvCxnSpPr/>
            <p:nvPr/>
          </p:nvCxnSpPr>
          <p:spPr>
            <a:xfrm>
              <a:off x="1276" y="2851"/>
              <a:ext cx="6" cy="4"/>
            </a:xfrm>
            <a:prstGeom prst="straightConnector1">
              <a:avLst/>
            </a:prstGeom>
            <a:noFill/>
            <a:ln cap="flat" cmpd="sng" w="9525">
              <a:solidFill>
                <a:srgbClr val="000000"/>
              </a:solidFill>
              <a:prstDash val="solid"/>
              <a:round/>
              <a:headEnd len="med" w="med" type="none"/>
              <a:tailEnd len="med" w="med" type="none"/>
            </a:ln>
          </p:spPr>
        </p:cxnSp>
        <p:cxnSp>
          <p:nvCxnSpPr>
            <p:cNvPr id="1776" name="Google Shape;1776;p8"/>
            <p:cNvCxnSpPr/>
            <p:nvPr/>
          </p:nvCxnSpPr>
          <p:spPr>
            <a:xfrm rot="10800000">
              <a:off x="1510" y="2833"/>
              <a:ext cx="33" cy="44"/>
            </a:xfrm>
            <a:prstGeom prst="straightConnector1">
              <a:avLst/>
            </a:prstGeom>
            <a:noFill/>
            <a:ln cap="flat" cmpd="sng" w="9525">
              <a:solidFill>
                <a:srgbClr val="000000"/>
              </a:solidFill>
              <a:prstDash val="solid"/>
              <a:round/>
              <a:headEnd len="med" w="med" type="none"/>
              <a:tailEnd len="med" w="med" type="none"/>
            </a:ln>
          </p:spPr>
        </p:cxnSp>
        <p:sp>
          <p:nvSpPr>
            <p:cNvPr id="1777" name="Google Shape;1777;p8"/>
            <p:cNvSpPr/>
            <p:nvPr/>
          </p:nvSpPr>
          <p:spPr>
            <a:xfrm>
              <a:off x="1475" y="2804"/>
              <a:ext cx="65" cy="52"/>
            </a:xfrm>
            <a:custGeom>
              <a:rect b="b" l="l" r="r" t="t"/>
              <a:pathLst>
                <a:path extrusionOk="0" h="140" w="176">
                  <a:moveTo>
                    <a:pt x="163" y="0"/>
                  </a:moveTo>
                  <a:lnTo>
                    <a:pt x="176" y="15"/>
                  </a:lnTo>
                  <a:lnTo>
                    <a:pt x="13" y="140"/>
                  </a:lnTo>
                  <a:lnTo>
                    <a:pt x="0" y="12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78" name="Google Shape;1778;p8"/>
            <p:cNvCxnSpPr/>
            <p:nvPr/>
          </p:nvCxnSpPr>
          <p:spPr>
            <a:xfrm>
              <a:off x="1475" y="2851"/>
              <a:ext cx="5" cy="5"/>
            </a:xfrm>
            <a:prstGeom prst="straightConnector1">
              <a:avLst/>
            </a:prstGeom>
            <a:noFill/>
            <a:ln cap="flat" cmpd="sng" w="9525">
              <a:solidFill>
                <a:srgbClr val="000000"/>
              </a:solidFill>
              <a:prstDash val="solid"/>
              <a:round/>
              <a:headEnd len="med" w="med" type="none"/>
              <a:tailEnd len="med" w="med" type="none"/>
            </a:ln>
          </p:spPr>
        </p:cxnSp>
        <p:cxnSp>
          <p:nvCxnSpPr>
            <p:cNvPr id="1779" name="Google Shape;1779;p8"/>
            <p:cNvCxnSpPr/>
            <p:nvPr/>
          </p:nvCxnSpPr>
          <p:spPr>
            <a:xfrm rot="10800000">
              <a:off x="2398" y="1053"/>
              <a:ext cx="352" cy="111"/>
            </a:xfrm>
            <a:prstGeom prst="straightConnector1">
              <a:avLst/>
            </a:prstGeom>
            <a:noFill/>
            <a:ln cap="flat" cmpd="sng" w="9525">
              <a:solidFill>
                <a:srgbClr val="000000"/>
              </a:solidFill>
              <a:prstDash val="solid"/>
              <a:round/>
              <a:headEnd len="med" w="med" type="none"/>
              <a:tailEnd len="med" w="med" type="none"/>
            </a:ln>
          </p:spPr>
        </p:cxnSp>
        <p:sp>
          <p:nvSpPr>
            <p:cNvPr id="1780" name="Google Shape;1780;p8"/>
            <p:cNvSpPr/>
            <p:nvPr/>
          </p:nvSpPr>
          <p:spPr>
            <a:xfrm>
              <a:off x="2379" y="1014"/>
              <a:ext cx="31" cy="75"/>
            </a:xfrm>
            <a:custGeom>
              <a:rect b="b" l="l" r="r" t="t"/>
              <a:pathLst>
                <a:path extrusionOk="0" h="202" w="82">
                  <a:moveTo>
                    <a:pt x="63" y="0"/>
                  </a:moveTo>
                  <a:lnTo>
                    <a:pt x="82" y="6"/>
                  </a:lnTo>
                  <a:lnTo>
                    <a:pt x="19" y="202"/>
                  </a:lnTo>
                  <a:lnTo>
                    <a:pt x="0" y="19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81" name="Google Shape;1781;p8"/>
            <p:cNvCxnSpPr/>
            <p:nvPr/>
          </p:nvCxnSpPr>
          <p:spPr>
            <a:xfrm>
              <a:off x="2379" y="1087"/>
              <a:ext cx="7" cy="2"/>
            </a:xfrm>
            <a:prstGeom prst="straightConnector1">
              <a:avLst/>
            </a:prstGeom>
            <a:noFill/>
            <a:ln cap="flat" cmpd="sng" w="9525">
              <a:solidFill>
                <a:srgbClr val="000000"/>
              </a:solidFill>
              <a:prstDash val="solid"/>
              <a:round/>
              <a:headEnd len="med" w="med" type="none"/>
              <a:tailEnd len="med" w="med" type="none"/>
            </a:ln>
          </p:spPr>
        </p:cxnSp>
        <p:cxnSp>
          <p:nvCxnSpPr>
            <p:cNvPr id="1782" name="Google Shape;1782;p8"/>
            <p:cNvCxnSpPr/>
            <p:nvPr/>
          </p:nvCxnSpPr>
          <p:spPr>
            <a:xfrm rot="10800000">
              <a:off x="2571" y="1271"/>
              <a:ext cx="179" cy="73"/>
            </a:xfrm>
            <a:prstGeom prst="straightConnector1">
              <a:avLst/>
            </a:prstGeom>
            <a:noFill/>
            <a:ln cap="flat" cmpd="sng" w="9525">
              <a:solidFill>
                <a:srgbClr val="000000"/>
              </a:solidFill>
              <a:prstDash val="solid"/>
              <a:round/>
              <a:headEnd len="med" w="med" type="none"/>
              <a:tailEnd len="med" w="med" type="none"/>
            </a:ln>
          </p:spPr>
        </p:cxnSp>
        <p:sp>
          <p:nvSpPr>
            <p:cNvPr id="1783" name="Google Shape;1783;p8"/>
            <p:cNvSpPr/>
            <p:nvPr/>
          </p:nvSpPr>
          <p:spPr>
            <a:xfrm>
              <a:off x="2550" y="1233"/>
              <a:ext cx="35" cy="74"/>
            </a:xfrm>
            <a:custGeom>
              <a:rect b="b" l="l" r="r" t="t"/>
              <a:pathLst>
                <a:path extrusionOk="0" h="199" w="94">
                  <a:moveTo>
                    <a:pt x="75" y="0"/>
                  </a:moveTo>
                  <a:lnTo>
                    <a:pt x="94" y="6"/>
                  </a:lnTo>
                  <a:lnTo>
                    <a:pt x="19" y="199"/>
                  </a:lnTo>
                  <a:lnTo>
                    <a:pt x="0" y="192"/>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84" name="Google Shape;1784;p8"/>
            <p:cNvCxnSpPr/>
            <p:nvPr/>
          </p:nvCxnSpPr>
          <p:spPr>
            <a:xfrm>
              <a:off x="2550" y="1305"/>
              <a:ext cx="7" cy="2"/>
            </a:xfrm>
            <a:prstGeom prst="straightConnector1">
              <a:avLst/>
            </a:prstGeom>
            <a:noFill/>
            <a:ln cap="flat" cmpd="sng" w="9525">
              <a:solidFill>
                <a:srgbClr val="000000"/>
              </a:solidFill>
              <a:prstDash val="solid"/>
              <a:round/>
              <a:headEnd len="med" w="med" type="none"/>
              <a:tailEnd len="med" w="med" type="none"/>
            </a:ln>
          </p:spPr>
        </p:cxnSp>
        <p:sp>
          <p:nvSpPr>
            <p:cNvPr id="1785" name="Google Shape;1785;p8"/>
            <p:cNvSpPr/>
            <p:nvPr/>
          </p:nvSpPr>
          <p:spPr>
            <a:xfrm>
              <a:off x="2504" y="1259"/>
              <a:ext cx="437" cy="236"/>
            </a:xfrm>
            <a:custGeom>
              <a:rect b="b" l="l" r="r" t="t"/>
              <a:pathLst>
                <a:path extrusionOk="0" h="631" w="1170">
                  <a:moveTo>
                    <a:pt x="0" y="510"/>
                  </a:moveTo>
                  <a:lnTo>
                    <a:pt x="240" y="631"/>
                  </a:lnTo>
                  <a:lnTo>
                    <a:pt x="117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6" name="Google Shape;1786;p8"/>
            <p:cNvSpPr/>
            <p:nvPr/>
          </p:nvSpPr>
          <p:spPr>
            <a:xfrm>
              <a:off x="2919" y="1224"/>
              <a:ext cx="50" cy="68"/>
            </a:xfrm>
            <a:custGeom>
              <a:rect b="b" l="l" r="r" t="t"/>
              <a:pathLst>
                <a:path extrusionOk="0" h="182" w="134">
                  <a:moveTo>
                    <a:pt x="134" y="171"/>
                  </a:moveTo>
                  <a:lnTo>
                    <a:pt x="117" y="182"/>
                  </a:lnTo>
                  <a:lnTo>
                    <a:pt x="0" y="10"/>
                  </a:lnTo>
                  <a:lnTo>
                    <a:pt x="1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87" name="Google Shape;1787;p8"/>
            <p:cNvCxnSpPr/>
            <p:nvPr/>
          </p:nvCxnSpPr>
          <p:spPr>
            <a:xfrm flipH="1">
              <a:off x="2919" y="1224"/>
              <a:ext cx="6" cy="3"/>
            </a:xfrm>
            <a:prstGeom prst="straightConnector1">
              <a:avLst/>
            </a:prstGeom>
            <a:noFill/>
            <a:ln cap="flat" cmpd="sng" w="9525">
              <a:solidFill>
                <a:srgbClr val="000000"/>
              </a:solidFill>
              <a:prstDash val="solid"/>
              <a:round/>
              <a:headEnd len="med" w="med" type="none"/>
              <a:tailEnd len="med" w="med" type="none"/>
            </a:ln>
          </p:spPr>
        </p:cxnSp>
        <p:sp>
          <p:nvSpPr>
            <p:cNvPr id="1788" name="Google Shape;1788;p8"/>
            <p:cNvSpPr/>
            <p:nvPr/>
          </p:nvSpPr>
          <p:spPr>
            <a:xfrm>
              <a:off x="2230" y="1238"/>
              <a:ext cx="56" cy="106"/>
            </a:xfrm>
            <a:custGeom>
              <a:rect b="b" l="l" r="r" t="t"/>
              <a:pathLst>
                <a:path extrusionOk="0" h="284" w="149">
                  <a:moveTo>
                    <a:pt x="0" y="284"/>
                  </a:moveTo>
                  <a:lnTo>
                    <a:pt x="134" y="179"/>
                  </a:lnTo>
                  <a:lnTo>
                    <a:pt x="14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89" name="Google Shape;1789;p8"/>
            <p:cNvSpPr/>
            <p:nvPr/>
          </p:nvSpPr>
          <p:spPr>
            <a:xfrm>
              <a:off x="2247" y="1227"/>
              <a:ext cx="77" cy="14"/>
            </a:xfrm>
            <a:custGeom>
              <a:rect b="b" l="l" r="r" t="t"/>
              <a:pathLst>
                <a:path extrusionOk="0" h="36" w="205">
                  <a:moveTo>
                    <a:pt x="205" y="17"/>
                  </a:moveTo>
                  <a:lnTo>
                    <a:pt x="205" y="36"/>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90" name="Google Shape;1790;p8"/>
            <p:cNvCxnSpPr/>
            <p:nvPr/>
          </p:nvCxnSpPr>
          <p:spPr>
            <a:xfrm>
              <a:off x="2247" y="1227"/>
              <a:ext cx="0" cy="7"/>
            </a:xfrm>
            <a:prstGeom prst="straightConnector1">
              <a:avLst/>
            </a:prstGeom>
            <a:noFill/>
            <a:ln cap="flat" cmpd="sng" w="9525">
              <a:solidFill>
                <a:srgbClr val="000000"/>
              </a:solidFill>
              <a:prstDash val="solid"/>
              <a:round/>
              <a:headEnd len="med" w="med" type="none"/>
              <a:tailEnd len="med" w="med" type="none"/>
            </a:ln>
          </p:spPr>
        </p:cxnSp>
        <p:sp>
          <p:nvSpPr>
            <p:cNvPr id="1791" name="Google Shape;1791;p8"/>
            <p:cNvSpPr/>
            <p:nvPr/>
          </p:nvSpPr>
          <p:spPr>
            <a:xfrm>
              <a:off x="1995" y="1293"/>
              <a:ext cx="56" cy="84"/>
            </a:xfrm>
            <a:custGeom>
              <a:rect b="b" l="l" r="r" t="t"/>
              <a:pathLst>
                <a:path extrusionOk="0" h="226" w="151">
                  <a:moveTo>
                    <a:pt x="0" y="226"/>
                  </a:moveTo>
                  <a:lnTo>
                    <a:pt x="151" y="107"/>
                  </a:lnTo>
                  <a:lnTo>
                    <a:pt x="15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2" name="Google Shape;1792;p8"/>
            <p:cNvSpPr/>
            <p:nvPr/>
          </p:nvSpPr>
          <p:spPr>
            <a:xfrm>
              <a:off x="2013" y="1286"/>
              <a:ext cx="76"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93" name="Google Shape;1793;p8"/>
            <p:cNvCxnSpPr/>
            <p:nvPr/>
          </p:nvCxnSpPr>
          <p:spPr>
            <a:xfrm>
              <a:off x="2013" y="1286"/>
              <a:ext cx="0" cy="7"/>
            </a:xfrm>
            <a:prstGeom prst="straightConnector1">
              <a:avLst/>
            </a:prstGeom>
            <a:noFill/>
            <a:ln cap="flat" cmpd="sng" w="9525">
              <a:solidFill>
                <a:srgbClr val="000000"/>
              </a:solidFill>
              <a:prstDash val="solid"/>
              <a:round/>
              <a:headEnd len="med" w="med" type="none"/>
              <a:tailEnd len="med" w="med" type="none"/>
            </a:ln>
          </p:spPr>
        </p:cxnSp>
        <p:sp>
          <p:nvSpPr>
            <p:cNvPr id="1794" name="Google Shape;1794;p8"/>
            <p:cNvSpPr/>
            <p:nvPr/>
          </p:nvSpPr>
          <p:spPr>
            <a:xfrm>
              <a:off x="1709" y="1259"/>
              <a:ext cx="57" cy="90"/>
            </a:xfrm>
            <a:custGeom>
              <a:rect b="b" l="l" r="r" t="t"/>
              <a:pathLst>
                <a:path extrusionOk="0" h="240" w="151">
                  <a:moveTo>
                    <a:pt x="0" y="240"/>
                  </a:moveTo>
                  <a:lnTo>
                    <a:pt x="151" y="136"/>
                  </a:lnTo>
                  <a:lnTo>
                    <a:pt x="15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5" name="Google Shape;1795;p8"/>
            <p:cNvSpPr/>
            <p:nvPr/>
          </p:nvSpPr>
          <p:spPr>
            <a:xfrm>
              <a:off x="1727" y="1252"/>
              <a:ext cx="77" cy="7"/>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96" name="Google Shape;1796;p8"/>
            <p:cNvCxnSpPr/>
            <p:nvPr/>
          </p:nvCxnSpPr>
          <p:spPr>
            <a:xfrm>
              <a:off x="1727" y="1252"/>
              <a:ext cx="0" cy="7"/>
            </a:xfrm>
            <a:prstGeom prst="straightConnector1">
              <a:avLst/>
            </a:prstGeom>
            <a:noFill/>
            <a:ln cap="flat" cmpd="sng" w="9525">
              <a:solidFill>
                <a:srgbClr val="000000"/>
              </a:solidFill>
              <a:prstDash val="solid"/>
              <a:round/>
              <a:headEnd len="med" w="med" type="none"/>
              <a:tailEnd len="med" w="med" type="none"/>
            </a:ln>
          </p:spPr>
        </p:cxnSp>
        <p:sp>
          <p:nvSpPr>
            <p:cNvPr id="1797" name="Google Shape;1797;p8"/>
            <p:cNvSpPr/>
            <p:nvPr/>
          </p:nvSpPr>
          <p:spPr>
            <a:xfrm>
              <a:off x="864" y="627"/>
              <a:ext cx="1411" cy="717"/>
            </a:xfrm>
            <a:custGeom>
              <a:rect b="b" l="l" r="r" t="t"/>
              <a:pathLst>
                <a:path extrusionOk="0" h="1921" w="3780">
                  <a:moveTo>
                    <a:pt x="0" y="1921"/>
                  </a:moveTo>
                  <a:lnTo>
                    <a:pt x="3780" y="226"/>
                  </a:lnTo>
                  <a:lnTo>
                    <a:pt x="3780" y="15"/>
                  </a:lnTo>
                  <a:lnTo>
                    <a:pt x="357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8" name="Google Shape;1798;p8"/>
            <p:cNvSpPr/>
            <p:nvPr/>
          </p:nvSpPr>
          <p:spPr>
            <a:xfrm>
              <a:off x="2187" y="589"/>
              <a:ext cx="12" cy="76"/>
            </a:xfrm>
            <a:custGeom>
              <a:rect b="b" l="l" r="r" t="t"/>
              <a:pathLst>
                <a:path extrusionOk="0" h="204" w="32">
                  <a:moveTo>
                    <a:pt x="13" y="0"/>
                  </a:moveTo>
                  <a:lnTo>
                    <a:pt x="32" y="0"/>
                  </a:lnTo>
                  <a:lnTo>
                    <a:pt x="19" y="204"/>
                  </a:lnTo>
                  <a:lnTo>
                    <a:pt x="0" y="204"/>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99" name="Google Shape;1799;p8"/>
            <p:cNvCxnSpPr/>
            <p:nvPr/>
          </p:nvCxnSpPr>
          <p:spPr>
            <a:xfrm>
              <a:off x="2187" y="665"/>
              <a:ext cx="7" cy="0"/>
            </a:xfrm>
            <a:prstGeom prst="straightConnector1">
              <a:avLst/>
            </a:prstGeom>
            <a:noFill/>
            <a:ln cap="flat" cmpd="sng" w="9525">
              <a:solidFill>
                <a:srgbClr val="000000"/>
              </a:solidFill>
              <a:prstDash val="solid"/>
              <a:round/>
              <a:headEnd len="med" w="med" type="none"/>
              <a:tailEnd len="med" w="med" type="none"/>
            </a:ln>
          </p:spPr>
        </p:cxnSp>
        <p:sp>
          <p:nvSpPr>
            <p:cNvPr id="1800" name="Google Shape;1800;p8"/>
            <p:cNvSpPr/>
            <p:nvPr/>
          </p:nvSpPr>
          <p:spPr>
            <a:xfrm>
              <a:off x="2868" y="1013"/>
              <a:ext cx="453" cy="538"/>
            </a:xfrm>
            <a:custGeom>
              <a:rect b="b" l="l" r="r" t="t"/>
              <a:pathLst>
                <a:path extrusionOk="0" fill="none" h="21600" w="21600">
                  <a:moveTo>
                    <a:pt x="-1" y="0"/>
                  </a:moveTo>
                  <a:cubicBezTo>
                    <a:pt x="11913" y="0"/>
                    <a:pt x="21577" y="9646"/>
                    <a:pt x="21599" y="21560"/>
                  </a:cubicBezTo>
                </a:path>
                <a:path extrusionOk="0" h="21600" w="21600">
                  <a:moveTo>
                    <a:pt x="-1" y="0"/>
                  </a:moveTo>
                  <a:cubicBezTo>
                    <a:pt x="11913" y="0"/>
                    <a:pt x="21577" y="9646"/>
                    <a:pt x="21599" y="21560"/>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1" name="Google Shape;1801;p8"/>
            <p:cNvSpPr/>
            <p:nvPr/>
          </p:nvSpPr>
          <p:spPr>
            <a:xfrm>
              <a:off x="2861" y="975"/>
              <a:ext cx="7" cy="76"/>
            </a:xfrm>
            <a:custGeom>
              <a:rect b="b" l="l" r="r" t="t"/>
              <a:pathLst>
                <a:path extrusionOk="0" h="205" w="19">
                  <a:moveTo>
                    <a:pt x="0" y="0"/>
                  </a:moveTo>
                  <a:lnTo>
                    <a:pt x="19" y="0"/>
                  </a:lnTo>
                  <a:lnTo>
                    <a:pt x="19" y="205"/>
                  </a:lnTo>
                  <a:lnTo>
                    <a:pt x="0" y="20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802" name="Google Shape;1802;p8"/>
            <p:cNvCxnSpPr/>
            <p:nvPr/>
          </p:nvCxnSpPr>
          <p:spPr>
            <a:xfrm>
              <a:off x="2861" y="1051"/>
              <a:ext cx="7" cy="0"/>
            </a:xfrm>
            <a:prstGeom prst="straightConnector1">
              <a:avLst/>
            </a:prstGeom>
            <a:noFill/>
            <a:ln cap="flat" cmpd="sng" w="9525">
              <a:solidFill>
                <a:srgbClr val="000000"/>
              </a:solidFill>
              <a:prstDash val="solid"/>
              <a:round/>
              <a:headEnd len="med" w="med" type="none"/>
              <a:tailEnd len="med" w="med" type="none"/>
            </a:ln>
          </p:spPr>
        </p:cxnSp>
        <p:sp>
          <p:nvSpPr>
            <p:cNvPr id="1803" name="Google Shape;1803;p8"/>
            <p:cNvSpPr/>
            <p:nvPr/>
          </p:nvSpPr>
          <p:spPr>
            <a:xfrm>
              <a:off x="2224" y="829"/>
              <a:ext cx="807" cy="990"/>
            </a:xfrm>
            <a:custGeom>
              <a:rect b="b" l="l" r="r" t="t"/>
              <a:pathLst>
                <a:path extrusionOk="0" h="2655" w="2161">
                  <a:moveTo>
                    <a:pt x="0" y="2655"/>
                  </a:moveTo>
                  <a:lnTo>
                    <a:pt x="1695" y="1635"/>
                  </a:lnTo>
                  <a:lnTo>
                    <a:pt x="216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04" name="Google Shape;1804;p8"/>
            <p:cNvSpPr/>
            <p:nvPr/>
          </p:nvSpPr>
          <p:spPr>
            <a:xfrm>
              <a:off x="2997" y="829"/>
              <a:ext cx="37" cy="58"/>
            </a:xfrm>
            <a:custGeom>
              <a:rect b="b" l="l" r="r" t="t"/>
              <a:pathLst>
                <a:path extrusionOk="0" h="58" w="37">
                  <a:moveTo>
                    <a:pt x="34" y="0"/>
                  </a:moveTo>
                  <a:lnTo>
                    <a:pt x="0" y="47"/>
                  </a:lnTo>
                  <a:lnTo>
                    <a:pt x="22" y="39"/>
                  </a:lnTo>
                  <a:lnTo>
                    <a:pt x="37" y="58"/>
                  </a:lnTo>
                  <a:lnTo>
                    <a:pt x="34"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8" name="Shape 1808"/>
        <p:cNvGrpSpPr/>
        <p:nvPr/>
      </p:nvGrpSpPr>
      <p:grpSpPr>
        <a:xfrm>
          <a:off x="0" y="0"/>
          <a:ext cx="0" cy="0"/>
          <a:chOff x="0" y="0"/>
          <a:chExt cx="0" cy="0"/>
        </a:xfrm>
      </p:grpSpPr>
      <p:sp>
        <p:nvSpPr>
          <p:cNvPr id="1809" name="Google Shape;1809;p9"/>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1810" name="Google Shape;1810;p9"/>
          <p:cNvGrpSpPr/>
          <p:nvPr/>
        </p:nvGrpSpPr>
        <p:grpSpPr>
          <a:xfrm>
            <a:off x="206657" y="410023"/>
            <a:ext cx="11832943" cy="7605265"/>
            <a:chOff x="600" y="710"/>
            <a:chExt cx="6751" cy="4339"/>
          </a:xfrm>
        </p:grpSpPr>
        <p:sp>
          <p:nvSpPr>
            <p:cNvPr id="1811" name="Google Shape;1811;p9"/>
            <p:cNvSpPr/>
            <p:nvPr/>
          </p:nvSpPr>
          <p:spPr>
            <a:xfrm>
              <a:off x="600" y="710"/>
              <a:ext cx="3119" cy="433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grpSp>
          <p:nvGrpSpPr>
            <p:cNvPr id="1812" name="Google Shape;1812;p9"/>
            <p:cNvGrpSpPr/>
            <p:nvPr/>
          </p:nvGrpSpPr>
          <p:grpSpPr>
            <a:xfrm>
              <a:off x="623" y="732"/>
              <a:ext cx="3517" cy="4311"/>
              <a:chOff x="623" y="732"/>
              <a:chExt cx="3517" cy="4311"/>
            </a:xfrm>
          </p:grpSpPr>
          <p:sp>
            <p:nvSpPr>
              <p:cNvPr id="1813" name="Google Shape;1813;p9"/>
              <p:cNvSpPr/>
              <p:nvPr/>
            </p:nvSpPr>
            <p:spPr>
              <a:xfrm>
                <a:off x="623" y="4179"/>
                <a:ext cx="1492" cy="840"/>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14" name="Google Shape;1814;p9"/>
              <p:cNvSpPr/>
              <p:nvPr/>
            </p:nvSpPr>
            <p:spPr>
              <a:xfrm>
                <a:off x="623" y="2424"/>
                <a:ext cx="1492" cy="841"/>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15" name="Google Shape;1815;p9"/>
              <p:cNvSpPr/>
              <p:nvPr/>
            </p:nvSpPr>
            <p:spPr>
              <a:xfrm>
                <a:off x="623" y="3302"/>
                <a:ext cx="1492" cy="840"/>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16" name="Google Shape;1816;p9"/>
              <p:cNvSpPr/>
              <p:nvPr/>
            </p:nvSpPr>
            <p:spPr>
              <a:xfrm>
                <a:off x="966" y="858"/>
                <a:ext cx="2587" cy="1458"/>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17" name="Google Shape;1817;p9"/>
              <p:cNvSpPr/>
              <p:nvPr/>
            </p:nvSpPr>
            <p:spPr>
              <a:xfrm>
                <a:off x="823" y="3766"/>
                <a:ext cx="50" cy="5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18" name="Google Shape;1818;p9"/>
              <p:cNvSpPr/>
              <p:nvPr/>
            </p:nvSpPr>
            <p:spPr>
              <a:xfrm>
                <a:off x="1681" y="3665"/>
                <a:ext cx="4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2800" u="none" cap="none" strike="noStrike">
                  <a:solidFill>
                    <a:schemeClr val="dk1"/>
                  </a:solidFill>
                  <a:latin typeface="Arial"/>
                  <a:ea typeface="Arial"/>
                  <a:cs typeface="Arial"/>
                  <a:sym typeface="Arial"/>
                </a:endParaRPr>
              </a:p>
            </p:txBody>
          </p:sp>
          <p:sp>
            <p:nvSpPr>
              <p:cNvPr id="1819" name="Google Shape;1819;p9"/>
              <p:cNvSpPr/>
              <p:nvPr/>
            </p:nvSpPr>
            <p:spPr>
              <a:xfrm>
                <a:off x="1679" y="3770"/>
                <a:ext cx="50" cy="5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20" name="Google Shape;1820;p9"/>
              <p:cNvSpPr/>
              <p:nvPr/>
            </p:nvSpPr>
            <p:spPr>
              <a:xfrm>
                <a:off x="1431" y="3665"/>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N</a:t>
                </a:r>
                <a:endParaRPr b="0" i="0" sz="2800" u="none" cap="none" strike="noStrike">
                  <a:solidFill>
                    <a:schemeClr val="dk1"/>
                  </a:solidFill>
                  <a:latin typeface="Arial"/>
                  <a:ea typeface="Arial"/>
                  <a:cs typeface="Arial"/>
                  <a:sym typeface="Arial"/>
                </a:endParaRPr>
              </a:p>
            </p:txBody>
          </p:sp>
          <p:sp>
            <p:nvSpPr>
              <p:cNvPr id="1821" name="Google Shape;1821;p9"/>
              <p:cNvSpPr/>
              <p:nvPr/>
            </p:nvSpPr>
            <p:spPr>
              <a:xfrm>
                <a:off x="1553" y="3770"/>
                <a:ext cx="50" cy="50"/>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22" name="Google Shape;1822;p9"/>
              <p:cNvSpPr/>
              <p:nvPr/>
            </p:nvSpPr>
            <p:spPr>
              <a:xfrm>
                <a:off x="1163" y="3665"/>
                <a:ext cx="4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2800" u="none" cap="none" strike="noStrike">
                  <a:solidFill>
                    <a:schemeClr val="dk1"/>
                  </a:solidFill>
                  <a:latin typeface="Arial"/>
                  <a:ea typeface="Arial"/>
                  <a:cs typeface="Arial"/>
                  <a:sym typeface="Arial"/>
                </a:endParaRPr>
              </a:p>
            </p:txBody>
          </p:sp>
          <p:sp>
            <p:nvSpPr>
              <p:cNvPr id="1823" name="Google Shape;1823;p9"/>
              <p:cNvSpPr/>
              <p:nvPr/>
            </p:nvSpPr>
            <p:spPr>
              <a:xfrm>
                <a:off x="1427" y="3770"/>
                <a:ext cx="50" cy="5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1824" name="Google Shape;1824;p9"/>
              <p:cNvCxnSpPr/>
              <p:nvPr/>
            </p:nvCxnSpPr>
            <p:spPr>
              <a:xfrm>
                <a:off x="1427" y="3770"/>
                <a:ext cx="51" cy="52"/>
              </a:xfrm>
              <a:prstGeom prst="straightConnector1">
                <a:avLst/>
              </a:prstGeom>
              <a:noFill/>
              <a:ln cap="flat" cmpd="sng" w="9525">
                <a:solidFill>
                  <a:srgbClr val="000000"/>
                </a:solidFill>
                <a:prstDash val="solid"/>
                <a:round/>
                <a:headEnd len="med" w="med" type="none"/>
                <a:tailEnd len="med" w="med" type="none"/>
              </a:ln>
            </p:spPr>
          </p:cxnSp>
          <p:cxnSp>
            <p:nvCxnSpPr>
              <p:cNvPr id="1825" name="Google Shape;1825;p9"/>
              <p:cNvCxnSpPr/>
              <p:nvPr/>
            </p:nvCxnSpPr>
            <p:spPr>
              <a:xfrm flipH="1" rot="10800000">
                <a:off x="1427" y="3770"/>
                <a:ext cx="51" cy="52"/>
              </a:xfrm>
              <a:prstGeom prst="straightConnector1">
                <a:avLst/>
              </a:prstGeom>
              <a:noFill/>
              <a:ln cap="flat" cmpd="sng" w="9525">
                <a:solidFill>
                  <a:srgbClr val="000000"/>
                </a:solidFill>
                <a:prstDash val="solid"/>
                <a:round/>
                <a:headEnd len="med" w="med" type="none"/>
                <a:tailEnd len="med" w="med" type="none"/>
              </a:ln>
            </p:spPr>
          </p:cxnSp>
          <p:sp>
            <p:nvSpPr>
              <p:cNvPr id="1826" name="Google Shape;1826;p9"/>
              <p:cNvSpPr/>
              <p:nvPr/>
            </p:nvSpPr>
            <p:spPr>
              <a:xfrm>
                <a:off x="1805" y="3665"/>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2800" u="none" cap="none" strike="noStrike">
                  <a:solidFill>
                    <a:schemeClr val="dk1"/>
                  </a:solidFill>
                  <a:latin typeface="Arial"/>
                  <a:ea typeface="Arial"/>
                  <a:cs typeface="Arial"/>
                  <a:sym typeface="Arial"/>
                </a:endParaRPr>
              </a:p>
            </p:txBody>
          </p:sp>
          <p:sp>
            <p:nvSpPr>
              <p:cNvPr id="1827" name="Google Shape;1827;p9"/>
              <p:cNvSpPr/>
              <p:nvPr/>
            </p:nvSpPr>
            <p:spPr>
              <a:xfrm>
                <a:off x="1301" y="3770"/>
                <a:ext cx="50" cy="50"/>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28" name="Google Shape;1828;p9"/>
              <p:cNvSpPr/>
              <p:nvPr/>
            </p:nvSpPr>
            <p:spPr>
              <a:xfrm>
                <a:off x="1553" y="3593"/>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2800" u="none" cap="none" strike="noStrike">
                  <a:solidFill>
                    <a:schemeClr val="dk1"/>
                  </a:solidFill>
                  <a:latin typeface="Arial"/>
                  <a:ea typeface="Arial"/>
                  <a:cs typeface="Arial"/>
                  <a:sym typeface="Arial"/>
                </a:endParaRPr>
              </a:p>
            </p:txBody>
          </p:sp>
          <p:sp>
            <p:nvSpPr>
              <p:cNvPr id="1829" name="Google Shape;1829;p9"/>
              <p:cNvSpPr/>
              <p:nvPr/>
            </p:nvSpPr>
            <p:spPr>
              <a:xfrm>
                <a:off x="1174" y="3770"/>
                <a:ext cx="51" cy="5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30" name="Google Shape;1830;p9"/>
              <p:cNvSpPr/>
              <p:nvPr/>
            </p:nvSpPr>
            <p:spPr>
              <a:xfrm>
                <a:off x="1305" y="3593"/>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2800" u="none" cap="none" strike="noStrike">
                  <a:solidFill>
                    <a:schemeClr val="dk1"/>
                  </a:solidFill>
                  <a:latin typeface="Arial"/>
                  <a:ea typeface="Arial"/>
                  <a:cs typeface="Arial"/>
                  <a:sym typeface="Arial"/>
                </a:endParaRPr>
              </a:p>
            </p:txBody>
          </p:sp>
          <p:sp>
            <p:nvSpPr>
              <p:cNvPr id="1831" name="Google Shape;1831;p9"/>
              <p:cNvSpPr/>
              <p:nvPr/>
            </p:nvSpPr>
            <p:spPr>
              <a:xfrm>
                <a:off x="1805" y="3770"/>
                <a:ext cx="51" cy="5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32" name="Google Shape;1832;p9"/>
              <p:cNvSpPr/>
              <p:nvPr/>
            </p:nvSpPr>
            <p:spPr>
              <a:xfrm>
                <a:off x="1030" y="3597"/>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2800" u="none" cap="none" strike="noStrike">
                  <a:solidFill>
                    <a:schemeClr val="dk1"/>
                  </a:solidFill>
                  <a:latin typeface="Arial"/>
                  <a:ea typeface="Arial"/>
                  <a:cs typeface="Arial"/>
                  <a:sym typeface="Arial"/>
                </a:endParaRPr>
              </a:p>
            </p:txBody>
          </p:sp>
          <p:sp>
            <p:nvSpPr>
              <p:cNvPr id="1833" name="Google Shape;1833;p9"/>
              <p:cNvSpPr/>
              <p:nvPr/>
            </p:nvSpPr>
            <p:spPr>
              <a:xfrm>
                <a:off x="1427" y="3847"/>
                <a:ext cx="50" cy="5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34" name="Google Shape;1834;p9"/>
              <p:cNvSpPr/>
              <p:nvPr/>
            </p:nvSpPr>
            <p:spPr>
              <a:xfrm>
                <a:off x="1945" y="3602"/>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2800" u="none" cap="none" strike="noStrike">
                  <a:solidFill>
                    <a:schemeClr val="dk1"/>
                  </a:solidFill>
                  <a:latin typeface="Arial"/>
                  <a:ea typeface="Arial"/>
                  <a:cs typeface="Arial"/>
                  <a:sym typeface="Arial"/>
                </a:endParaRPr>
              </a:p>
            </p:txBody>
          </p:sp>
          <p:sp>
            <p:nvSpPr>
              <p:cNvPr id="1835" name="Google Shape;1835;p9"/>
              <p:cNvSpPr/>
              <p:nvPr/>
            </p:nvSpPr>
            <p:spPr>
              <a:xfrm>
                <a:off x="1427" y="3937"/>
                <a:ext cx="50" cy="5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36" name="Google Shape;1836;p9"/>
              <p:cNvSpPr/>
              <p:nvPr/>
            </p:nvSpPr>
            <p:spPr>
              <a:xfrm>
                <a:off x="792" y="3530"/>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2800" u="none" cap="none" strike="noStrike">
                  <a:solidFill>
                    <a:schemeClr val="dk1"/>
                  </a:solidFill>
                  <a:latin typeface="Arial"/>
                  <a:ea typeface="Arial"/>
                  <a:cs typeface="Arial"/>
                  <a:sym typeface="Arial"/>
                </a:endParaRPr>
              </a:p>
            </p:txBody>
          </p:sp>
          <p:sp>
            <p:nvSpPr>
              <p:cNvPr id="1837" name="Google Shape;1837;p9"/>
              <p:cNvSpPr/>
              <p:nvPr/>
            </p:nvSpPr>
            <p:spPr>
              <a:xfrm>
                <a:off x="1864" y="3874"/>
                <a:ext cx="50" cy="5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38" name="Google Shape;1838;p9"/>
              <p:cNvSpPr/>
              <p:nvPr/>
            </p:nvSpPr>
            <p:spPr>
              <a:xfrm>
                <a:off x="1625" y="3404"/>
                <a:ext cx="103"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FS</a:t>
                </a:r>
                <a:endParaRPr b="0" i="0" sz="2800" u="none" cap="none" strike="noStrike">
                  <a:solidFill>
                    <a:schemeClr val="dk1"/>
                  </a:solidFill>
                  <a:latin typeface="Arial"/>
                  <a:ea typeface="Arial"/>
                  <a:cs typeface="Arial"/>
                  <a:sym typeface="Arial"/>
                </a:endParaRPr>
              </a:p>
            </p:txBody>
          </p:sp>
          <p:sp>
            <p:nvSpPr>
              <p:cNvPr id="1839" name="Google Shape;1839;p9"/>
              <p:cNvSpPr/>
              <p:nvPr/>
            </p:nvSpPr>
            <p:spPr>
              <a:xfrm>
                <a:off x="1048" y="3820"/>
                <a:ext cx="50" cy="5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40" name="Google Shape;1840;p9"/>
              <p:cNvSpPr/>
              <p:nvPr/>
            </p:nvSpPr>
            <p:spPr>
              <a:xfrm>
                <a:off x="1195" y="3404"/>
                <a:ext cx="108"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SS</a:t>
                </a:r>
                <a:endParaRPr b="0" i="0" sz="2800" u="none" cap="none" strike="noStrike">
                  <a:solidFill>
                    <a:schemeClr val="dk1"/>
                  </a:solidFill>
                  <a:latin typeface="Arial"/>
                  <a:ea typeface="Arial"/>
                  <a:cs typeface="Arial"/>
                  <a:sym typeface="Arial"/>
                </a:endParaRPr>
              </a:p>
            </p:txBody>
          </p:sp>
          <p:sp>
            <p:nvSpPr>
              <p:cNvPr id="1841" name="Google Shape;1841;p9"/>
              <p:cNvSpPr/>
              <p:nvPr/>
            </p:nvSpPr>
            <p:spPr>
              <a:xfrm>
                <a:off x="809" y="4665"/>
                <a:ext cx="51" cy="5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42" name="Google Shape;1842;p9"/>
              <p:cNvSpPr/>
              <p:nvPr/>
            </p:nvSpPr>
            <p:spPr>
              <a:xfrm>
                <a:off x="1695" y="4560"/>
                <a:ext cx="4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2800" u="none" cap="none" strike="noStrike">
                  <a:solidFill>
                    <a:schemeClr val="dk1"/>
                  </a:solidFill>
                  <a:latin typeface="Arial"/>
                  <a:ea typeface="Arial"/>
                  <a:cs typeface="Arial"/>
                  <a:sym typeface="Arial"/>
                </a:endParaRPr>
              </a:p>
            </p:txBody>
          </p:sp>
          <p:sp>
            <p:nvSpPr>
              <p:cNvPr id="1843" name="Google Shape;1843;p9"/>
              <p:cNvSpPr/>
              <p:nvPr/>
            </p:nvSpPr>
            <p:spPr>
              <a:xfrm>
                <a:off x="1692" y="4665"/>
                <a:ext cx="51" cy="5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44" name="Google Shape;1844;p9"/>
              <p:cNvSpPr/>
              <p:nvPr/>
            </p:nvSpPr>
            <p:spPr>
              <a:xfrm>
                <a:off x="1440" y="4560"/>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N</a:t>
                </a:r>
                <a:endParaRPr b="0" i="0" sz="2800" u="none" cap="none" strike="noStrike">
                  <a:solidFill>
                    <a:schemeClr val="dk1"/>
                  </a:solidFill>
                  <a:latin typeface="Arial"/>
                  <a:ea typeface="Arial"/>
                  <a:cs typeface="Arial"/>
                  <a:sym typeface="Arial"/>
                </a:endParaRPr>
              </a:p>
            </p:txBody>
          </p:sp>
          <p:sp>
            <p:nvSpPr>
              <p:cNvPr id="1845" name="Google Shape;1845;p9"/>
              <p:cNvSpPr/>
              <p:nvPr/>
            </p:nvSpPr>
            <p:spPr>
              <a:xfrm>
                <a:off x="1562" y="4665"/>
                <a:ext cx="50" cy="51"/>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46" name="Google Shape;1846;p9"/>
              <p:cNvSpPr/>
              <p:nvPr/>
            </p:nvSpPr>
            <p:spPr>
              <a:xfrm>
                <a:off x="1195" y="4560"/>
                <a:ext cx="4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2800" u="none" cap="none" strike="noStrike">
                  <a:solidFill>
                    <a:schemeClr val="dk1"/>
                  </a:solidFill>
                  <a:latin typeface="Arial"/>
                  <a:ea typeface="Arial"/>
                  <a:cs typeface="Arial"/>
                  <a:sym typeface="Arial"/>
                </a:endParaRPr>
              </a:p>
            </p:txBody>
          </p:sp>
          <p:sp>
            <p:nvSpPr>
              <p:cNvPr id="1847" name="Google Shape;1847;p9"/>
              <p:cNvSpPr/>
              <p:nvPr/>
            </p:nvSpPr>
            <p:spPr>
              <a:xfrm>
                <a:off x="1440" y="4665"/>
                <a:ext cx="51" cy="51"/>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1848" name="Google Shape;1848;p9"/>
              <p:cNvCxnSpPr/>
              <p:nvPr/>
            </p:nvCxnSpPr>
            <p:spPr>
              <a:xfrm>
                <a:off x="1440" y="4665"/>
                <a:ext cx="52" cy="52"/>
              </a:xfrm>
              <a:prstGeom prst="straightConnector1">
                <a:avLst/>
              </a:prstGeom>
              <a:noFill/>
              <a:ln cap="flat" cmpd="sng" w="9525">
                <a:solidFill>
                  <a:srgbClr val="000000"/>
                </a:solidFill>
                <a:prstDash val="solid"/>
                <a:round/>
                <a:headEnd len="med" w="med" type="none"/>
                <a:tailEnd len="med" w="med" type="none"/>
              </a:ln>
            </p:spPr>
          </p:cxnSp>
          <p:cxnSp>
            <p:nvCxnSpPr>
              <p:cNvPr id="1849" name="Google Shape;1849;p9"/>
              <p:cNvCxnSpPr/>
              <p:nvPr/>
            </p:nvCxnSpPr>
            <p:spPr>
              <a:xfrm flipH="1" rot="10800000">
                <a:off x="1440" y="4665"/>
                <a:ext cx="52" cy="52"/>
              </a:xfrm>
              <a:prstGeom prst="straightConnector1">
                <a:avLst/>
              </a:prstGeom>
              <a:noFill/>
              <a:ln cap="flat" cmpd="sng" w="9525">
                <a:solidFill>
                  <a:srgbClr val="000000"/>
                </a:solidFill>
                <a:prstDash val="solid"/>
                <a:round/>
                <a:headEnd len="med" w="med" type="none"/>
                <a:tailEnd len="med" w="med" type="none"/>
              </a:ln>
            </p:spPr>
          </p:cxnSp>
          <p:sp>
            <p:nvSpPr>
              <p:cNvPr id="1850" name="Google Shape;1850;p9"/>
              <p:cNvSpPr/>
              <p:nvPr/>
            </p:nvSpPr>
            <p:spPr>
              <a:xfrm>
                <a:off x="1857" y="4461"/>
                <a:ext cx="108"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SS</a:t>
                </a:r>
                <a:endParaRPr b="0" i="0" sz="2800" u="none" cap="none" strike="noStrike">
                  <a:solidFill>
                    <a:schemeClr val="dk1"/>
                  </a:solidFill>
                  <a:latin typeface="Arial"/>
                  <a:ea typeface="Arial"/>
                  <a:cs typeface="Arial"/>
                  <a:sym typeface="Arial"/>
                </a:endParaRPr>
              </a:p>
            </p:txBody>
          </p:sp>
          <p:sp>
            <p:nvSpPr>
              <p:cNvPr id="1851" name="Google Shape;1851;p9"/>
              <p:cNvSpPr/>
              <p:nvPr/>
            </p:nvSpPr>
            <p:spPr>
              <a:xfrm>
                <a:off x="1314" y="4665"/>
                <a:ext cx="50" cy="51"/>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52" name="Google Shape;1852;p9"/>
              <p:cNvSpPr/>
              <p:nvPr/>
            </p:nvSpPr>
            <p:spPr>
              <a:xfrm>
                <a:off x="1693" y="4488"/>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2800" u="none" cap="none" strike="noStrike">
                  <a:solidFill>
                    <a:schemeClr val="dk1"/>
                  </a:solidFill>
                  <a:latin typeface="Arial"/>
                  <a:ea typeface="Arial"/>
                  <a:cs typeface="Arial"/>
                  <a:sym typeface="Arial"/>
                </a:endParaRPr>
              </a:p>
            </p:txBody>
          </p:sp>
          <p:sp>
            <p:nvSpPr>
              <p:cNvPr id="1853" name="Google Shape;1853;p9"/>
              <p:cNvSpPr/>
              <p:nvPr/>
            </p:nvSpPr>
            <p:spPr>
              <a:xfrm>
                <a:off x="1188" y="4665"/>
                <a:ext cx="50" cy="5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54" name="Google Shape;1854;p9"/>
              <p:cNvSpPr/>
              <p:nvPr/>
            </p:nvSpPr>
            <p:spPr>
              <a:xfrm>
                <a:off x="1440" y="4488"/>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2800" u="none" cap="none" strike="noStrike">
                  <a:solidFill>
                    <a:schemeClr val="dk1"/>
                  </a:solidFill>
                  <a:latin typeface="Arial"/>
                  <a:ea typeface="Arial"/>
                  <a:cs typeface="Arial"/>
                  <a:sym typeface="Arial"/>
                </a:endParaRPr>
              </a:p>
            </p:txBody>
          </p:sp>
          <p:sp>
            <p:nvSpPr>
              <p:cNvPr id="1855" name="Google Shape;1855;p9"/>
              <p:cNvSpPr/>
              <p:nvPr/>
            </p:nvSpPr>
            <p:spPr>
              <a:xfrm>
                <a:off x="1818" y="4670"/>
                <a:ext cx="51" cy="5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56" name="Google Shape;1856;p9"/>
              <p:cNvSpPr/>
              <p:nvPr/>
            </p:nvSpPr>
            <p:spPr>
              <a:xfrm>
                <a:off x="1193" y="4501"/>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2800" u="none" cap="none" strike="noStrike">
                  <a:solidFill>
                    <a:schemeClr val="dk1"/>
                  </a:solidFill>
                  <a:latin typeface="Arial"/>
                  <a:ea typeface="Arial"/>
                  <a:cs typeface="Arial"/>
                  <a:sym typeface="Arial"/>
                </a:endParaRPr>
              </a:p>
            </p:txBody>
          </p:sp>
          <p:sp>
            <p:nvSpPr>
              <p:cNvPr id="1857" name="Google Shape;1857;p9"/>
              <p:cNvSpPr/>
              <p:nvPr/>
            </p:nvSpPr>
            <p:spPr>
              <a:xfrm>
                <a:off x="1440" y="4742"/>
                <a:ext cx="51" cy="5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58" name="Google Shape;1858;p9"/>
              <p:cNvSpPr/>
              <p:nvPr/>
            </p:nvSpPr>
            <p:spPr>
              <a:xfrm>
                <a:off x="2071" y="4425"/>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2800" u="none" cap="none" strike="noStrike">
                  <a:solidFill>
                    <a:schemeClr val="dk1"/>
                  </a:solidFill>
                  <a:latin typeface="Arial"/>
                  <a:ea typeface="Arial"/>
                  <a:cs typeface="Arial"/>
                  <a:sym typeface="Arial"/>
                </a:endParaRPr>
              </a:p>
            </p:txBody>
          </p:sp>
          <p:sp>
            <p:nvSpPr>
              <p:cNvPr id="1859" name="Google Shape;1859;p9"/>
              <p:cNvSpPr/>
              <p:nvPr/>
            </p:nvSpPr>
            <p:spPr>
              <a:xfrm>
                <a:off x="1440" y="4832"/>
                <a:ext cx="51" cy="5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60" name="Google Shape;1860;p9"/>
              <p:cNvSpPr/>
              <p:nvPr/>
            </p:nvSpPr>
            <p:spPr>
              <a:xfrm>
                <a:off x="783" y="4299"/>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2800" u="none" cap="none" strike="noStrike">
                  <a:solidFill>
                    <a:schemeClr val="dk1"/>
                  </a:solidFill>
                  <a:latin typeface="Arial"/>
                  <a:ea typeface="Arial"/>
                  <a:cs typeface="Arial"/>
                  <a:sym typeface="Arial"/>
                </a:endParaRPr>
              </a:p>
            </p:txBody>
          </p:sp>
          <p:sp>
            <p:nvSpPr>
              <p:cNvPr id="1861" name="Google Shape;1861;p9"/>
              <p:cNvSpPr/>
              <p:nvPr/>
            </p:nvSpPr>
            <p:spPr>
              <a:xfrm>
                <a:off x="1877" y="4764"/>
                <a:ext cx="50" cy="51"/>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62" name="Google Shape;1862;p9"/>
              <p:cNvSpPr/>
              <p:nvPr/>
            </p:nvSpPr>
            <p:spPr>
              <a:xfrm>
                <a:off x="1440" y="4294"/>
                <a:ext cx="103"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FS</a:t>
                </a:r>
                <a:endParaRPr b="0" i="0" sz="2800" u="none" cap="none" strike="noStrike">
                  <a:solidFill>
                    <a:schemeClr val="dk1"/>
                  </a:solidFill>
                  <a:latin typeface="Arial"/>
                  <a:ea typeface="Arial"/>
                  <a:cs typeface="Arial"/>
                  <a:sym typeface="Arial"/>
                </a:endParaRPr>
              </a:p>
            </p:txBody>
          </p:sp>
          <p:sp>
            <p:nvSpPr>
              <p:cNvPr id="1863" name="Google Shape;1863;p9"/>
              <p:cNvSpPr/>
              <p:nvPr/>
            </p:nvSpPr>
            <p:spPr>
              <a:xfrm>
                <a:off x="1062" y="4710"/>
                <a:ext cx="50" cy="5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64" name="Google Shape;1864;p9"/>
              <p:cNvSpPr/>
              <p:nvPr/>
            </p:nvSpPr>
            <p:spPr>
              <a:xfrm>
                <a:off x="987" y="4483"/>
                <a:ext cx="108"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SS</a:t>
                </a:r>
                <a:endParaRPr b="0" i="0" sz="2800" u="none" cap="none" strike="noStrike">
                  <a:solidFill>
                    <a:schemeClr val="dk1"/>
                  </a:solidFill>
                  <a:latin typeface="Arial"/>
                  <a:ea typeface="Arial"/>
                  <a:cs typeface="Arial"/>
                  <a:sym typeface="Arial"/>
                </a:endParaRPr>
              </a:p>
            </p:txBody>
          </p:sp>
          <p:sp>
            <p:nvSpPr>
              <p:cNvPr id="1865" name="Google Shape;1865;p9"/>
              <p:cNvSpPr/>
              <p:nvPr/>
            </p:nvSpPr>
            <p:spPr>
              <a:xfrm>
                <a:off x="787" y="2898"/>
                <a:ext cx="50" cy="5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66" name="Google Shape;1866;p9"/>
              <p:cNvSpPr/>
              <p:nvPr/>
            </p:nvSpPr>
            <p:spPr>
              <a:xfrm>
                <a:off x="1785" y="2810"/>
                <a:ext cx="54"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E</a:t>
                </a:r>
                <a:endParaRPr b="0" i="0" sz="2800" u="none" cap="none" strike="noStrike">
                  <a:solidFill>
                    <a:schemeClr val="dk1"/>
                  </a:solidFill>
                  <a:latin typeface="Arial"/>
                  <a:ea typeface="Arial"/>
                  <a:cs typeface="Arial"/>
                  <a:sym typeface="Arial"/>
                </a:endParaRPr>
              </a:p>
            </p:txBody>
          </p:sp>
          <p:sp>
            <p:nvSpPr>
              <p:cNvPr id="1867" name="Google Shape;1867;p9"/>
              <p:cNvSpPr/>
              <p:nvPr/>
            </p:nvSpPr>
            <p:spPr>
              <a:xfrm>
                <a:off x="1692" y="2911"/>
                <a:ext cx="51" cy="5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68" name="Google Shape;1868;p9"/>
              <p:cNvSpPr/>
              <p:nvPr/>
            </p:nvSpPr>
            <p:spPr>
              <a:xfrm>
                <a:off x="1569" y="2806"/>
                <a:ext cx="4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2800" u="none" cap="none" strike="noStrike">
                  <a:solidFill>
                    <a:schemeClr val="dk1"/>
                  </a:solidFill>
                  <a:latin typeface="Arial"/>
                  <a:ea typeface="Arial"/>
                  <a:cs typeface="Arial"/>
                  <a:sym typeface="Arial"/>
                </a:endParaRPr>
              </a:p>
            </p:txBody>
          </p:sp>
          <p:sp>
            <p:nvSpPr>
              <p:cNvPr id="1869" name="Google Shape;1869;p9"/>
              <p:cNvSpPr/>
              <p:nvPr/>
            </p:nvSpPr>
            <p:spPr>
              <a:xfrm>
                <a:off x="1566" y="2911"/>
                <a:ext cx="51" cy="51"/>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70" name="Google Shape;1870;p9"/>
              <p:cNvSpPr/>
              <p:nvPr/>
            </p:nvSpPr>
            <p:spPr>
              <a:xfrm>
                <a:off x="1357" y="2810"/>
                <a:ext cx="4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T</a:t>
                </a:r>
                <a:endParaRPr b="0" i="0" sz="2800" u="none" cap="none" strike="noStrike">
                  <a:solidFill>
                    <a:schemeClr val="dk1"/>
                  </a:solidFill>
                  <a:latin typeface="Arial"/>
                  <a:ea typeface="Arial"/>
                  <a:cs typeface="Arial"/>
                  <a:sym typeface="Arial"/>
                </a:endParaRPr>
              </a:p>
            </p:txBody>
          </p:sp>
          <p:sp>
            <p:nvSpPr>
              <p:cNvPr id="1871" name="Google Shape;1871;p9"/>
              <p:cNvSpPr/>
              <p:nvPr/>
            </p:nvSpPr>
            <p:spPr>
              <a:xfrm>
                <a:off x="1440" y="2911"/>
                <a:ext cx="51" cy="51"/>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1872" name="Google Shape;1872;p9"/>
              <p:cNvCxnSpPr/>
              <p:nvPr/>
            </p:nvCxnSpPr>
            <p:spPr>
              <a:xfrm>
                <a:off x="1440" y="2911"/>
                <a:ext cx="52" cy="52"/>
              </a:xfrm>
              <a:prstGeom prst="straightConnector1">
                <a:avLst/>
              </a:prstGeom>
              <a:noFill/>
              <a:ln cap="flat" cmpd="sng" w="9525">
                <a:solidFill>
                  <a:srgbClr val="000000"/>
                </a:solidFill>
                <a:prstDash val="solid"/>
                <a:round/>
                <a:headEnd len="med" w="med" type="none"/>
                <a:tailEnd len="med" w="med" type="none"/>
              </a:ln>
            </p:spPr>
          </p:cxnSp>
          <p:cxnSp>
            <p:nvCxnSpPr>
              <p:cNvPr id="1873" name="Google Shape;1873;p9"/>
              <p:cNvCxnSpPr/>
              <p:nvPr/>
            </p:nvCxnSpPr>
            <p:spPr>
              <a:xfrm flipH="1" rot="10800000">
                <a:off x="1440" y="2911"/>
                <a:ext cx="52" cy="52"/>
              </a:xfrm>
              <a:prstGeom prst="straightConnector1">
                <a:avLst/>
              </a:prstGeom>
              <a:noFill/>
              <a:ln cap="flat" cmpd="sng" w="9525">
                <a:solidFill>
                  <a:srgbClr val="000000"/>
                </a:solidFill>
                <a:prstDash val="solid"/>
                <a:round/>
                <a:headEnd len="med" w="med" type="none"/>
                <a:tailEnd len="med" w="med" type="none"/>
              </a:ln>
            </p:spPr>
          </p:cxnSp>
          <p:sp>
            <p:nvSpPr>
              <p:cNvPr id="1874" name="Google Shape;1874;p9"/>
              <p:cNvSpPr/>
              <p:nvPr/>
            </p:nvSpPr>
            <p:spPr>
              <a:xfrm>
                <a:off x="1967" y="2752"/>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2800" u="none" cap="none" strike="noStrike">
                  <a:solidFill>
                    <a:schemeClr val="dk1"/>
                  </a:solidFill>
                  <a:latin typeface="Arial"/>
                  <a:ea typeface="Arial"/>
                  <a:cs typeface="Arial"/>
                  <a:sym typeface="Arial"/>
                </a:endParaRPr>
              </a:p>
            </p:txBody>
          </p:sp>
          <p:sp>
            <p:nvSpPr>
              <p:cNvPr id="1875" name="Google Shape;1875;p9"/>
              <p:cNvSpPr/>
              <p:nvPr/>
            </p:nvSpPr>
            <p:spPr>
              <a:xfrm>
                <a:off x="1314" y="2907"/>
                <a:ext cx="50" cy="50"/>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76" name="Google Shape;1876;p9"/>
              <p:cNvSpPr/>
              <p:nvPr/>
            </p:nvSpPr>
            <p:spPr>
              <a:xfrm>
                <a:off x="1521" y="2738"/>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2800" u="none" cap="none" strike="noStrike">
                  <a:solidFill>
                    <a:schemeClr val="dk1"/>
                  </a:solidFill>
                  <a:latin typeface="Arial"/>
                  <a:ea typeface="Arial"/>
                  <a:cs typeface="Arial"/>
                  <a:sym typeface="Arial"/>
                </a:endParaRPr>
              </a:p>
            </p:txBody>
          </p:sp>
          <p:sp>
            <p:nvSpPr>
              <p:cNvPr id="1877" name="Google Shape;1877;p9"/>
              <p:cNvSpPr/>
              <p:nvPr/>
            </p:nvSpPr>
            <p:spPr>
              <a:xfrm>
                <a:off x="1188" y="2911"/>
                <a:ext cx="50" cy="5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78" name="Google Shape;1878;p9"/>
              <p:cNvSpPr/>
              <p:nvPr/>
            </p:nvSpPr>
            <p:spPr>
              <a:xfrm>
                <a:off x="1314" y="2734"/>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2800" u="none" cap="none" strike="noStrike">
                  <a:solidFill>
                    <a:schemeClr val="dk1"/>
                  </a:solidFill>
                  <a:latin typeface="Arial"/>
                  <a:ea typeface="Arial"/>
                  <a:cs typeface="Arial"/>
                  <a:sym typeface="Arial"/>
                </a:endParaRPr>
              </a:p>
            </p:txBody>
          </p:sp>
          <p:sp>
            <p:nvSpPr>
              <p:cNvPr id="1879" name="Google Shape;1879;p9"/>
              <p:cNvSpPr/>
              <p:nvPr/>
            </p:nvSpPr>
            <p:spPr>
              <a:xfrm>
                <a:off x="1809" y="2916"/>
                <a:ext cx="51" cy="5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80" name="Google Shape;1880;p9"/>
              <p:cNvSpPr/>
              <p:nvPr/>
            </p:nvSpPr>
            <p:spPr>
              <a:xfrm>
                <a:off x="1163" y="2806"/>
                <a:ext cx="54"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E</a:t>
                </a:r>
                <a:endParaRPr b="0" i="0" sz="2800" u="none" cap="none" strike="noStrike">
                  <a:solidFill>
                    <a:schemeClr val="dk1"/>
                  </a:solidFill>
                  <a:latin typeface="Arial"/>
                  <a:ea typeface="Arial"/>
                  <a:cs typeface="Arial"/>
                  <a:sym typeface="Arial"/>
                </a:endParaRPr>
              </a:p>
            </p:txBody>
          </p:sp>
          <p:sp>
            <p:nvSpPr>
              <p:cNvPr id="1881" name="Google Shape;1881;p9"/>
              <p:cNvSpPr/>
              <p:nvPr/>
            </p:nvSpPr>
            <p:spPr>
              <a:xfrm>
                <a:off x="1440" y="2988"/>
                <a:ext cx="51" cy="5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82" name="Google Shape;1882;p9"/>
              <p:cNvSpPr/>
              <p:nvPr/>
            </p:nvSpPr>
            <p:spPr>
              <a:xfrm>
                <a:off x="1931" y="2639"/>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2800" u="none" cap="none" strike="noStrike">
                  <a:solidFill>
                    <a:schemeClr val="dk1"/>
                  </a:solidFill>
                  <a:latin typeface="Arial"/>
                  <a:ea typeface="Arial"/>
                  <a:cs typeface="Arial"/>
                  <a:sym typeface="Arial"/>
                </a:endParaRPr>
              </a:p>
            </p:txBody>
          </p:sp>
          <p:sp>
            <p:nvSpPr>
              <p:cNvPr id="1883" name="Google Shape;1883;p9"/>
              <p:cNvSpPr/>
              <p:nvPr/>
            </p:nvSpPr>
            <p:spPr>
              <a:xfrm>
                <a:off x="1440" y="3073"/>
                <a:ext cx="51" cy="5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84" name="Google Shape;1884;p9"/>
              <p:cNvSpPr/>
              <p:nvPr/>
            </p:nvSpPr>
            <p:spPr>
              <a:xfrm>
                <a:off x="1003" y="2734"/>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B</a:t>
                </a:r>
                <a:endParaRPr b="0" i="0" sz="2800" u="none" cap="none" strike="noStrike">
                  <a:solidFill>
                    <a:schemeClr val="dk1"/>
                  </a:solidFill>
                  <a:latin typeface="Arial"/>
                  <a:ea typeface="Arial"/>
                  <a:cs typeface="Arial"/>
                  <a:sym typeface="Arial"/>
                </a:endParaRPr>
              </a:p>
            </p:txBody>
          </p:sp>
          <p:sp>
            <p:nvSpPr>
              <p:cNvPr id="1885" name="Google Shape;1885;p9"/>
              <p:cNvSpPr/>
              <p:nvPr/>
            </p:nvSpPr>
            <p:spPr>
              <a:xfrm>
                <a:off x="1877" y="3010"/>
                <a:ext cx="50" cy="51"/>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86" name="Google Shape;1886;p9"/>
              <p:cNvSpPr/>
              <p:nvPr/>
            </p:nvSpPr>
            <p:spPr>
              <a:xfrm>
                <a:off x="1395" y="2531"/>
                <a:ext cx="103"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FS</a:t>
                </a:r>
                <a:endParaRPr b="0" i="0" sz="2800" u="none" cap="none" strike="noStrike">
                  <a:solidFill>
                    <a:schemeClr val="dk1"/>
                  </a:solidFill>
                  <a:latin typeface="Arial"/>
                  <a:ea typeface="Arial"/>
                  <a:cs typeface="Arial"/>
                  <a:sym typeface="Arial"/>
                </a:endParaRPr>
              </a:p>
            </p:txBody>
          </p:sp>
          <p:sp>
            <p:nvSpPr>
              <p:cNvPr id="1887" name="Google Shape;1887;p9"/>
              <p:cNvSpPr/>
              <p:nvPr/>
            </p:nvSpPr>
            <p:spPr>
              <a:xfrm>
                <a:off x="1062" y="2956"/>
                <a:ext cx="50" cy="5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88" name="Google Shape;1888;p9"/>
              <p:cNvSpPr/>
              <p:nvPr/>
            </p:nvSpPr>
            <p:spPr>
              <a:xfrm>
                <a:off x="787" y="2608"/>
                <a:ext cx="59"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C</a:t>
                </a:r>
                <a:endParaRPr b="0" i="0" sz="2800" u="none" cap="none" strike="noStrike">
                  <a:solidFill>
                    <a:schemeClr val="dk1"/>
                  </a:solidFill>
                  <a:latin typeface="Arial"/>
                  <a:ea typeface="Arial"/>
                  <a:cs typeface="Arial"/>
                  <a:sym typeface="Arial"/>
                </a:endParaRPr>
              </a:p>
            </p:txBody>
          </p:sp>
          <p:sp>
            <p:nvSpPr>
              <p:cNvPr id="1889" name="Google Shape;1889;p9"/>
              <p:cNvSpPr/>
              <p:nvPr/>
            </p:nvSpPr>
            <p:spPr>
              <a:xfrm>
                <a:off x="1303" y="1677"/>
                <a:ext cx="88" cy="88"/>
              </a:xfrm>
              <a:prstGeom prst="ellipse">
                <a:avLst/>
              </a:prstGeom>
              <a:solidFill>
                <a:srgbClr val="FFFFFF"/>
              </a:solidFill>
              <a:ln cap="flat" cmpd="sng" w="1427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90" name="Google Shape;1890;p9"/>
              <p:cNvSpPr/>
              <p:nvPr/>
            </p:nvSpPr>
            <p:spPr>
              <a:xfrm>
                <a:off x="2549" y="1513"/>
                <a:ext cx="90" cy="17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T</a:t>
                </a:r>
                <a:endParaRPr b="0" i="0" sz="2800" u="none" cap="none" strike="noStrike">
                  <a:solidFill>
                    <a:schemeClr val="dk1"/>
                  </a:solidFill>
                  <a:latin typeface="Arial"/>
                  <a:ea typeface="Arial"/>
                  <a:cs typeface="Arial"/>
                  <a:sym typeface="Arial"/>
                </a:endParaRPr>
              </a:p>
            </p:txBody>
          </p:sp>
          <p:sp>
            <p:nvSpPr>
              <p:cNvPr id="1891" name="Google Shape;1891;p9"/>
              <p:cNvSpPr/>
              <p:nvPr/>
            </p:nvSpPr>
            <p:spPr>
              <a:xfrm>
                <a:off x="2785" y="1677"/>
                <a:ext cx="88" cy="88"/>
              </a:xfrm>
              <a:prstGeom prst="ellipse">
                <a:avLst/>
              </a:prstGeom>
              <a:solidFill>
                <a:srgbClr val="FFFFFF"/>
              </a:solidFill>
              <a:ln cap="flat" cmpd="sng" w="1427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92" name="Google Shape;1892;p9"/>
              <p:cNvSpPr/>
              <p:nvPr/>
            </p:nvSpPr>
            <p:spPr>
              <a:xfrm>
                <a:off x="2274" y="1513"/>
                <a:ext cx="106" cy="17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N</a:t>
                </a:r>
                <a:endParaRPr b="0" i="0" sz="2800" u="none" cap="none" strike="noStrike">
                  <a:solidFill>
                    <a:schemeClr val="dk1"/>
                  </a:solidFill>
                  <a:latin typeface="Arial"/>
                  <a:ea typeface="Arial"/>
                  <a:cs typeface="Arial"/>
                  <a:sym typeface="Arial"/>
                </a:endParaRPr>
              </a:p>
            </p:txBody>
          </p:sp>
          <p:sp>
            <p:nvSpPr>
              <p:cNvPr id="1893" name="Google Shape;1893;p9"/>
              <p:cNvSpPr/>
              <p:nvPr/>
            </p:nvSpPr>
            <p:spPr>
              <a:xfrm>
                <a:off x="2551" y="1664"/>
                <a:ext cx="88" cy="88"/>
              </a:xfrm>
              <a:prstGeom prst="ellipse">
                <a:avLst/>
              </a:prstGeom>
              <a:solidFill>
                <a:srgbClr val="C0C0C0"/>
              </a:solidFill>
              <a:ln cap="flat" cmpd="sng" w="1427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894" name="Google Shape;1894;p9"/>
              <p:cNvSpPr/>
              <p:nvPr/>
            </p:nvSpPr>
            <p:spPr>
              <a:xfrm>
                <a:off x="3022" y="1499"/>
                <a:ext cx="98" cy="17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E</a:t>
                </a:r>
                <a:endParaRPr b="0" i="0" sz="2800" u="none" cap="none" strike="noStrike">
                  <a:solidFill>
                    <a:schemeClr val="dk1"/>
                  </a:solidFill>
                  <a:latin typeface="Arial"/>
                  <a:ea typeface="Arial"/>
                  <a:cs typeface="Arial"/>
                  <a:sym typeface="Arial"/>
                </a:endParaRPr>
              </a:p>
            </p:txBody>
          </p:sp>
          <p:sp>
            <p:nvSpPr>
              <p:cNvPr id="1895" name="Google Shape;1895;p9"/>
              <p:cNvSpPr/>
              <p:nvPr/>
            </p:nvSpPr>
            <p:spPr>
              <a:xfrm>
                <a:off x="2348" y="1677"/>
                <a:ext cx="89" cy="88"/>
              </a:xfrm>
              <a:prstGeom prst="rect">
                <a:avLst/>
              </a:prstGeom>
              <a:solidFill>
                <a:srgbClr val="FFFFFF"/>
              </a:solidFill>
              <a:ln cap="flat" cmpd="sng" w="1427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1896" name="Google Shape;1896;p9"/>
              <p:cNvCxnSpPr/>
              <p:nvPr/>
            </p:nvCxnSpPr>
            <p:spPr>
              <a:xfrm>
                <a:off x="2348" y="1677"/>
                <a:ext cx="86" cy="85"/>
              </a:xfrm>
              <a:prstGeom prst="straightConnector1">
                <a:avLst/>
              </a:prstGeom>
              <a:noFill/>
              <a:ln cap="flat" cmpd="sng" w="9525">
                <a:solidFill>
                  <a:srgbClr val="000000"/>
                </a:solidFill>
                <a:prstDash val="solid"/>
                <a:round/>
                <a:headEnd len="med" w="med" type="none"/>
                <a:tailEnd len="med" w="med" type="none"/>
              </a:ln>
            </p:spPr>
          </p:cxnSp>
          <p:cxnSp>
            <p:nvCxnSpPr>
              <p:cNvPr id="1897" name="Google Shape;1897;p9"/>
              <p:cNvCxnSpPr/>
              <p:nvPr/>
            </p:nvCxnSpPr>
            <p:spPr>
              <a:xfrm flipH="1" rot="10800000">
                <a:off x="2348" y="1677"/>
                <a:ext cx="86" cy="85"/>
              </a:xfrm>
              <a:prstGeom prst="straightConnector1">
                <a:avLst/>
              </a:prstGeom>
              <a:noFill/>
              <a:ln cap="flat" cmpd="sng" w="9525">
                <a:solidFill>
                  <a:srgbClr val="000000"/>
                </a:solidFill>
                <a:prstDash val="solid"/>
                <a:round/>
                <a:headEnd len="med" w="med" type="none"/>
                <a:tailEnd len="med" w="med" type="none"/>
              </a:ln>
            </p:spPr>
          </p:cxnSp>
          <p:sp>
            <p:nvSpPr>
              <p:cNvPr id="1898" name="Google Shape;1898;p9"/>
              <p:cNvSpPr/>
              <p:nvPr/>
            </p:nvSpPr>
            <p:spPr>
              <a:xfrm>
                <a:off x="1639" y="1356"/>
                <a:ext cx="106" cy="17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B</a:t>
                </a:r>
                <a:endParaRPr b="0" i="0" sz="2800" u="none" cap="none" strike="noStrike">
                  <a:solidFill>
                    <a:schemeClr val="dk1"/>
                  </a:solidFill>
                  <a:latin typeface="Arial"/>
                  <a:ea typeface="Arial"/>
                  <a:cs typeface="Arial"/>
                  <a:sym typeface="Arial"/>
                </a:endParaRPr>
              </a:p>
            </p:txBody>
          </p:sp>
          <p:sp>
            <p:nvSpPr>
              <p:cNvPr id="1899" name="Google Shape;1899;p9"/>
              <p:cNvSpPr/>
              <p:nvPr/>
            </p:nvSpPr>
            <p:spPr>
              <a:xfrm>
                <a:off x="2132" y="1677"/>
                <a:ext cx="89" cy="88"/>
              </a:xfrm>
              <a:prstGeom prst="ellipse">
                <a:avLst/>
              </a:prstGeom>
              <a:solidFill>
                <a:srgbClr val="C0C0C0"/>
              </a:solidFill>
              <a:ln cap="flat" cmpd="sng" w="1427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00" name="Google Shape;1900;p9"/>
              <p:cNvSpPr/>
              <p:nvPr/>
            </p:nvSpPr>
            <p:spPr>
              <a:xfrm>
                <a:off x="2756" y="1383"/>
                <a:ext cx="106" cy="17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B</a:t>
                </a:r>
                <a:endParaRPr b="0" i="0" sz="2800" u="none" cap="none" strike="noStrike">
                  <a:solidFill>
                    <a:schemeClr val="dk1"/>
                  </a:solidFill>
                  <a:latin typeface="Arial"/>
                  <a:ea typeface="Arial"/>
                  <a:cs typeface="Arial"/>
                  <a:sym typeface="Arial"/>
                </a:endParaRPr>
              </a:p>
            </p:txBody>
          </p:sp>
          <p:sp>
            <p:nvSpPr>
              <p:cNvPr id="1901" name="Google Shape;1901;p9"/>
              <p:cNvSpPr/>
              <p:nvPr/>
            </p:nvSpPr>
            <p:spPr>
              <a:xfrm>
                <a:off x="1915" y="1677"/>
                <a:ext cx="89" cy="88"/>
              </a:xfrm>
              <a:prstGeom prst="ellipse">
                <a:avLst/>
              </a:prstGeom>
              <a:solidFill>
                <a:srgbClr val="FFFFFF"/>
              </a:solidFill>
              <a:ln cap="flat" cmpd="sng" w="1427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02" name="Google Shape;1902;p9"/>
              <p:cNvSpPr/>
              <p:nvPr/>
            </p:nvSpPr>
            <p:spPr>
              <a:xfrm>
                <a:off x="2377" y="1369"/>
                <a:ext cx="106" cy="17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B</a:t>
                </a:r>
                <a:endParaRPr b="0" i="0" sz="2800" u="none" cap="none" strike="noStrike">
                  <a:solidFill>
                    <a:schemeClr val="dk1"/>
                  </a:solidFill>
                  <a:latin typeface="Arial"/>
                  <a:ea typeface="Arial"/>
                  <a:cs typeface="Arial"/>
                  <a:sym typeface="Arial"/>
                </a:endParaRPr>
              </a:p>
            </p:txBody>
          </p:sp>
          <p:sp>
            <p:nvSpPr>
              <p:cNvPr id="1903" name="Google Shape;1903;p9"/>
              <p:cNvSpPr/>
              <p:nvPr/>
            </p:nvSpPr>
            <p:spPr>
              <a:xfrm>
                <a:off x="2992" y="1677"/>
                <a:ext cx="89" cy="88"/>
              </a:xfrm>
              <a:prstGeom prst="ellipse">
                <a:avLst/>
              </a:prstGeom>
              <a:solidFill>
                <a:srgbClr val="FFFFFF"/>
              </a:solidFill>
              <a:ln cap="flat" cmpd="sng" w="1427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04" name="Google Shape;1904;p9"/>
              <p:cNvSpPr/>
              <p:nvPr/>
            </p:nvSpPr>
            <p:spPr>
              <a:xfrm>
                <a:off x="1891" y="1495"/>
                <a:ext cx="98" cy="17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E</a:t>
                </a:r>
                <a:endParaRPr b="0" i="0" sz="2800" u="none" cap="none" strike="noStrike">
                  <a:solidFill>
                    <a:schemeClr val="dk1"/>
                  </a:solidFill>
                  <a:latin typeface="Arial"/>
                  <a:ea typeface="Arial"/>
                  <a:cs typeface="Arial"/>
                  <a:sym typeface="Arial"/>
                </a:endParaRPr>
              </a:p>
            </p:txBody>
          </p:sp>
          <p:sp>
            <p:nvSpPr>
              <p:cNvPr id="1905" name="Google Shape;1905;p9"/>
              <p:cNvSpPr/>
              <p:nvPr/>
            </p:nvSpPr>
            <p:spPr>
              <a:xfrm>
                <a:off x="2348" y="1812"/>
                <a:ext cx="89" cy="88"/>
              </a:xfrm>
              <a:prstGeom prst="ellipse">
                <a:avLst/>
              </a:prstGeom>
              <a:solidFill>
                <a:srgbClr val="FFFFFF"/>
              </a:solidFill>
              <a:ln cap="flat" cmpd="sng" w="1427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06" name="Google Shape;1906;p9"/>
              <p:cNvSpPr/>
              <p:nvPr/>
            </p:nvSpPr>
            <p:spPr>
              <a:xfrm>
                <a:off x="3233" y="1239"/>
                <a:ext cx="106" cy="17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C</a:t>
                </a:r>
                <a:endParaRPr b="0" i="0" sz="2800" u="none" cap="none" strike="noStrike">
                  <a:solidFill>
                    <a:schemeClr val="dk1"/>
                  </a:solidFill>
                  <a:latin typeface="Arial"/>
                  <a:ea typeface="Arial"/>
                  <a:cs typeface="Arial"/>
                  <a:sym typeface="Arial"/>
                </a:endParaRPr>
              </a:p>
            </p:txBody>
          </p:sp>
          <p:sp>
            <p:nvSpPr>
              <p:cNvPr id="1907" name="Google Shape;1907;p9"/>
              <p:cNvSpPr/>
              <p:nvPr/>
            </p:nvSpPr>
            <p:spPr>
              <a:xfrm>
                <a:off x="2348" y="1960"/>
                <a:ext cx="89" cy="89"/>
              </a:xfrm>
              <a:prstGeom prst="ellipse">
                <a:avLst/>
              </a:prstGeom>
              <a:solidFill>
                <a:srgbClr val="FFFFFF"/>
              </a:solidFill>
              <a:ln cap="flat" cmpd="sng" w="1427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08" name="Google Shape;1908;p9"/>
              <p:cNvSpPr/>
              <p:nvPr/>
            </p:nvSpPr>
            <p:spPr>
              <a:xfrm>
                <a:off x="1220" y="1212"/>
                <a:ext cx="106" cy="17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C</a:t>
                </a:r>
                <a:endParaRPr b="0" i="0" sz="2800" u="none" cap="none" strike="noStrike">
                  <a:solidFill>
                    <a:schemeClr val="dk1"/>
                  </a:solidFill>
                  <a:latin typeface="Arial"/>
                  <a:ea typeface="Arial"/>
                  <a:cs typeface="Arial"/>
                  <a:sym typeface="Arial"/>
                </a:endParaRPr>
              </a:p>
            </p:txBody>
          </p:sp>
          <p:sp>
            <p:nvSpPr>
              <p:cNvPr id="1909" name="Google Shape;1909;p9"/>
              <p:cNvSpPr/>
              <p:nvPr/>
            </p:nvSpPr>
            <p:spPr>
              <a:xfrm>
                <a:off x="3105" y="1834"/>
                <a:ext cx="88" cy="89"/>
              </a:xfrm>
              <a:prstGeom prst="ellipse">
                <a:avLst/>
              </a:prstGeom>
              <a:solidFill>
                <a:srgbClr val="000000"/>
              </a:solidFill>
              <a:ln cap="flat" cmpd="sng" w="1427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10" name="Google Shape;1910;p9"/>
              <p:cNvSpPr/>
              <p:nvPr/>
            </p:nvSpPr>
            <p:spPr>
              <a:xfrm>
                <a:off x="2765" y="1054"/>
                <a:ext cx="187" cy="17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FS</a:t>
                </a:r>
                <a:endParaRPr b="0" i="0" sz="2800" u="none" cap="none" strike="noStrike">
                  <a:solidFill>
                    <a:schemeClr val="dk1"/>
                  </a:solidFill>
                  <a:latin typeface="Arial"/>
                  <a:ea typeface="Arial"/>
                  <a:cs typeface="Arial"/>
                  <a:sym typeface="Arial"/>
                </a:endParaRPr>
              </a:p>
            </p:txBody>
          </p:sp>
          <p:sp>
            <p:nvSpPr>
              <p:cNvPr id="1911" name="Google Shape;1911;p9"/>
              <p:cNvSpPr/>
              <p:nvPr/>
            </p:nvSpPr>
            <p:spPr>
              <a:xfrm>
                <a:off x="1731" y="1758"/>
                <a:ext cx="88" cy="88"/>
              </a:xfrm>
              <a:prstGeom prst="ellipse">
                <a:avLst/>
              </a:prstGeom>
              <a:solidFill>
                <a:srgbClr val="FFFFFF"/>
              </a:solidFill>
              <a:ln cap="flat" cmpd="sng" w="1427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12" name="Google Shape;1912;p9"/>
              <p:cNvSpPr/>
              <p:nvPr/>
            </p:nvSpPr>
            <p:spPr>
              <a:xfrm>
                <a:off x="1956" y="1050"/>
                <a:ext cx="196" cy="17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SS</a:t>
                </a:r>
                <a:endParaRPr b="0" i="0" sz="2800" u="none" cap="none" strike="noStrike">
                  <a:solidFill>
                    <a:schemeClr val="dk1"/>
                  </a:solidFill>
                  <a:latin typeface="Arial"/>
                  <a:ea typeface="Arial"/>
                  <a:cs typeface="Arial"/>
                  <a:sym typeface="Arial"/>
                </a:endParaRPr>
              </a:p>
            </p:txBody>
          </p:sp>
          <p:sp>
            <p:nvSpPr>
              <p:cNvPr id="1913" name="Google Shape;1913;p9"/>
              <p:cNvSpPr/>
              <p:nvPr/>
            </p:nvSpPr>
            <p:spPr>
              <a:xfrm>
                <a:off x="750" y="3159"/>
                <a:ext cx="223"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44 def</a:t>
                </a:r>
                <a:endParaRPr b="0" i="0" sz="2800" u="none" cap="none" strike="noStrike">
                  <a:solidFill>
                    <a:schemeClr val="dk1"/>
                  </a:solidFill>
                  <a:latin typeface="Arial"/>
                  <a:ea typeface="Arial"/>
                  <a:cs typeface="Arial"/>
                  <a:sym typeface="Arial"/>
                </a:endParaRPr>
              </a:p>
            </p:txBody>
          </p:sp>
          <p:sp>
            <p:nvSpPr>
              <p:cNvPr id="1914" name="Google Shape;1914;p9"/>
              <p:cNvSpPr/>
              <p:nvPr/>
            </p:nvSpPr>
            <p:spPr>
              <a:xfrm>
                <a:off x="732" y="4946"/>
                <a:ext cx="223"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33 def</a:t>
                </a:r>
                <a:endParaRPr b="0" i="0" sz="2800" u="none" cap="none" strike="noStrike">
                  <a:solidFill>
                    <a:schemeClr val="dk1"/>
                  </a:solidFill>
                  <a:latin typeface="Arial"/>
                  <a:ea typeface="Arial"/>
                  <a:cs typeface="Arial"/>
                  <a:sym typeface="Arial"/>
                </a:endParaRPr>
              </a:p>
            </p:txBody>
          </p:sp>
          <p:sp>
            <p:nvSpPr>
              <p:cNvPr id="1915" name="Google Shape;1915;p9"/>
              <p:cNvSpPr/>
              <p:nvPr/>
            </p:nvSpPr>
            <p:spPr>
              <a:xfrm>
                <a:off x="820" y="4069"/>
                <a:ext cx="223"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34 def</a:t>
                </a:r>
                <a:endParaRPr b="0" i="0" sz="2800" u="none" cap="none" strike="noStrike">
                  <a:solidFill>
                    <a:schemeClr val="dk1"/>
                  </a:solidFill>
                  <a:latin typeface="Arial"/>
                  <a:ea typeface="Arial"/>
                  <a:cs typeface="Arial"/>
                  <a:sym typeface="Arial"/>
                </a:endParaRPr>
              </a:p>
            </p:txBody>
          </p:sp>
          <p:sp>
            <p:nvSpPr>
              <p:cNvPr id="1916" name="Google Shape;1916;p9"/>
              <p:cNvSpPr/>
              <p:nvPr/>
            </p:nvSpPr>
            <p:spPr>
              <a:xfrm>
                <a:off x="3324" y="2156"/>
                <a:ext cx="223" cy="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43 def</a:t>
                </a:r>
                <a:endParaRPr b="0" i="0" sz="2800" u="none" cap="none" strike="noStrike">
                  <a:solidFill>
                    <a:schemeClr val="dk1"/>
                  </a:solidFill>
                  <a:latin typeface="Arial"/>
                  <a:ea typeface="Arial"/>
                  <a:cs typeface="Arial"/>
                  <a:sym typeface="Arial"/>
                </a:endParaRPr>
              </a:p>
            </p:txBody>
          </p:sp>
          <p:sp>
            <p:nvSpPr>
              <p:cNvPr id="1917" name="Google Shape;1917;p9"/>
              <p:cNvSpPr/>
              <p:nvPr/>
            </p:nvSpPr>
            <p:spPr>
              <a:xfrm>
                <a:off x="1773" y="732"/>
                <a:ext cx="339" cy="15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PLAY</a:t>
                </a:r>
                <a:endParaRPr b="0" i="0" sz="2800" u="none" cap="none" strike="noStrike">
                  <a:solidFill>
                    <a:schemeClr val="dk1"/>
                  </a:solidFill>
                  <a:latin typeface="Arial"/>
                  <a:ea typeface="Arial"/>
                  <a:cs typeface="Arial"/>
                  <a:sym typeface="Arial"/>
                </a:endParaRPr>
              </a:p>
            </p:txBody>
          </p:sp>
          <p:sp>
            <p:nvSpPr>
              <p:cNvPr id="1918" name="Google Shape;1918;p9"/>
              <p:cNvSpPr/>
              <p:nvPr/>
            </p:nvSpPr>
            <p:spPr>
              <a:xfrm>
                <a:off x="2078" y="732"/>
                <a:ext cx="1258" cy="15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RED 49 Belly Sweep</a:t>
                </a:r>
                <a:endParaRPr b="0" i="0" sz="2800" u="none" cap="none" strike="noStrike">
                  <a:solidFill>
                    <a:schemeClr val="dk1"/>
                  </a:solidFill>
                  <a:latin typeface="Arial"/>
                  <a:ea typeface="Arial"/>
                  <a:cs typeface="Arial"/>
                  <a:sym typeface="Arial"/>
                </a:endParaRPr>
              </a:p>
            </p:txBody>
          </p:sp>
          <p:sp>
            <p:nvSpPr>
              <p:cNvPr id="1919" name="Google Shape;1919;p9"/>
              <p:cNvSpPr/>
              <p:nvPr/>
            </p:nvSpPr>
            <p:spPr>
              <a:xfrm>
                <a:off x="2143" y="2457"/>
                <a:ext cx="117"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TE</a:t>
                </a:r>
                <a:endParaRPr b="0" i="0" sz="2800" u="none" cap="none" strike="noStrike">
                  <a:solidFill>
                    <a:schemeClr val="dk1"/>
                  </a:solidFill>
                  <a:latin typeface="Arial"/>
                  <a:ea typeface="Arial"/>
                  <a:cs typeface="Arial"/>
                  <a:sym typeface="Arial"/>
                </a:endParaRPr>
              </a:p>
            </p:txBody>
          </p:sp>
          <p:sp>
            <p:nvSpPr>
              <p:cNvPr id="1920" name="Google Shape;1920;p9"/>
              <p:cNvSpPr/>
              <p:nvPr/>
            </p:nvSpPr>
            <p:spPr>
              <a:xfrm>
                <a:off x="2252" y="2457"/>
                <a:ext cx="330"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:Shutoff  </a:t>
                </a:r>
                <a:endParaRPr b="0" i="0" sz="2800" u="none" cap="none" strike="noStrike">
                  <a:solidFill>
                    <a:schemeClr val="dk1"/>
                  </a:solidFill>
                  <a:latin typeface="Arial"/>
                  <a:ea typeface="Arial"/>
                  <a:cs typeface="Arial"/>
                  <a:sym typeface="Arial"/>
                </a:endParaRPr>
              </a:p>
            </p:txBody>
          </p:sp>
          <p:sp>
            <p:nvSpPr>
              <p:cNvPr id="1921" name="Google Shape;1921;p9"/>
              <p:cNvSpPr/>
              <p:nvPr/>
            </p:nvSpPr>
            <p:spPr>
              <a:xfrm>
                <a:off x="2143" y="2543"/>
                <a:ext cx="22"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 </a:t>
                </a:r>
                <a:endParaRPr b="0" i="0" sz="2800" u="none" cap="none" strike="noStrike">
                  <a:solidFill>
                    <a:schemeClr val="dk1"/>
                  </a:solidFill>
                  <a:latin typeface="Arial"/>
                  <a:ea typeface="Arial"/>
                  <a:cs typeface="Arial"/>
                  <a:sym typeface="Arial"/>
                </a:endParaRPr>
              </a:p>
            </p:txBody>
          </p:sp>
          <p:sp>
            <p:nvSpPr>
              <p:cNvPr id="1922" name="Google Shape;1922;p9"/>
              <p:cNvSpPr/>
              <p:nvPr/>
            </p:nvSpPr>
            <p:spPr>
              <a:xfrm>
                <a:off x="2143" y="2628"/>
                <a:ext cx="109"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LT</a:t>
                </a:r>
                <a:endParaRPr b="0" i="0" sz="2800" u="none" cap="none" strike="noStrike">
                  <a:solidFill>
                    <a:schemeClr val="dk1"/>
                  </a:solidFill>
                  <a:latin typeface="Arial"/>
                  <a:ea typeface="Arial"/>
                  <a:cs typeface="Arial"/>
                  <a:sym typeface="Arial"/>
                </a:endParaRPr>
              </a:p>
            </p:txBody>
          </p:sp>
          <p:sp>
            <p:nvSpPr>
              <p:cNvPr id="1923" name="Google Shape;1923;p9"/>
              <p:cNvSpPr/>
              <p:nvPr/>
            </p:nvSpPr>
            <p:spPr>
              <a:xfrm>
                <a:off x="2252" y="2628"/>
                <a:ext cx="710"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:Gap-Down-Backer.</a:t>
                </a:r>
                <a:endParaRPr b="0" i="0" sz="2800" u="none" cap="none" strike="noStrike">
                  <a:solidFill>
                    <a:schemeClr val="dk1"/>
                  </a:solidFill>
                  <a:latin typeface="Arial"/>
                  <a:ea typeface="Arial"/>
                  <a:cs typeface="Arial"/>
                  <a:sym typeface="Arial"/>
                </a:endParaRPr>
              </a:p>
            </p:txBody>
          </p:sp>
          <p:sp>
            <p:nvSpPr>
              <p:cNvPr id="1924" name="Google Shape;1924;p9"/>
              <p:cNvSpPr/>
              <p:nvPr/>
            </p:nvSpPr>
            <p:spPr>
              <a:xfrm>
                <a:off x="2143" y="2799"/>
                <a:ext cx="127"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LG</a:t>
                </a:r>
                <a:endParaRPr b="0" i="0" sz="2800" u="none" cap="none" strike="noStrike">
                  <a:solidFill>
                    <a:schemeClr val="dk1"/>
                  </a:solidFill>
                  <a:latin typeface="Arial"/>
                  <a:ea typeface="Arial"/>
                  <a:cs typeface="Arial"/>
                  <a:sym typeface="Arial"/>
                </a:endParaRPr>
              </a:p>
            </p:txBody>
          </p:sp>
          <p:sp>
            <p:nvSpPr>
              <p:cNvPr id="1925" name="Google Shape;1925;p9"/>
              <p:cNvSpPr/>
              <p:nvPr/>
            </p:nvSpPr>
            <p:spPr>
              <a:xfrm>
                <a:off x="2279" y="2799"/>
                <a:ext cx="1808"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:Pull-Log 1st  Backer outside of Wing Down Block</a:t>
                </a:r>
                <a:endParaRPr b="0" i="0" sz="2800" u="none" cap="none" strike="noStrike">
                  <a:solidFill>
                    <a:schemeClr val="dk1"/>
                  </a:solidFill>
                  <a:latin typeface="Arial"/>
                  <a:ea typeface="Arial"/>
                  <a:cs typeface="Arial"/>
                  <a:sym typeface="Arial"/>
                </a:endParaRPr>
              </a:p>
            </p:txBody>
          </p:sp>
          <p:sp>
            <p:nvSpPr>
              <p:cNvPr id="1926" name="Google Shape;1926;p9"/>
              <p:cNvSpPr/>
              <p:nvPr/>
            </p:nvSpPr>
            <p:spPr>
              <a:xfrm>
                <a:off x="2143" y="2970"/>
                <a:ext cx="132"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OC</a:t>
                </a:r>
                <a:endParaRPr b="0" i="0" sz="2800" u="none" cap="none" strike="noStrike">
                  <a:solidFill>
                    <a:schemeClr val="dk1"/>
                  </a:solidFill>
                  <a:latin typeface="Arial"/>
                  <a:ea typeface="Arial"/>
                  <a:cs typeface="Arial"/>
                  <a:sym typeface="Arial"/>
                </a:endParaRPr>
              </a:p>
            </p:txBody>
          </p:sp>
          <p:sp>
            <p:nvSpPr>
              <p:cNvPr id="1927" name="Google Shape;1927;p9"/>
              <p:cNvSpPr/>
              <p:nvPr/>
            </p:nvSpPr>
            <p:spPr>
              <a:xfrm>
                <a:off x="2277" y="2970"/>
                <a:ext cx="676"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:Reach-Area-Away</a:t>
                </a:r>
                <a:endParaRPr b="0" i="0" sz="2800" u="none" cap="none" strike="noStrike">
                  <a:solidFill>
                    <a:schemeClr val="dk1"/>
                  </a:solidFill>
                  <a:latin typeface="Arial"/>
                  <a:ea typeface="Arial"/>
                  <a:cs typeface="Arial"/>
                  <a:sym typeface="Arial"/>
                </a:endParaRPr>
              </a:p>
            </p:txBody>
          </p:sp>
          <p:sp>
            <p:nvSpPr>
              <p:cNvPr id="1928" name="Google Shape;1928;p9"/>
              <p:cNvSpPr/>
              <p:nvPr/>
            </p:nvSpPr>
            <p:spPr>
              <a:xfrm>
                <a:off x="2143" y="3141"/>
                <a:ext cx="132"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RG</a:t>
                </a:r>
                <a:endParaRPr b="0" i="0" sz="2800" u="none" cap="none" strike="noStrike">
                  <a:solidFill>
                    <a:schemeClr val="dk1"/>
                  </a:solidFill>
                  <a:latin typeface="Arial"/>
                  <a:ea typeface="Arial"/>
                  <a:cs typeface="Arial"/>
                  <a:sym typeface="Arial"/>
                </a:endParaRPr>
              </a:p>
            </p:txBody>
          </p:sp>
          <p:sp>
            <p:nvSpPr>
              <p:cNvPr id="1929" name="Google Shape;1929;p9"/>
              <p:cNvSpPr/>
              <p:nvPr/>
            </p:nvSpPr>
            <p:spPr>
              <a:xfrm>
                <a:off x="2252" y="3141"/>
                <a:ext cx="1888"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:Pull-Kick out contain. If gap is taken-stay home and </a:t>
                </a:r>
                <a:endParaRPr b="0" i="0" sz="2800" u="none" cap="none" strike="noStrike">
                  <a:solidFill>
                    <a:schemeClr val="dk1"/>
                  </a:solidFill>
                  <a:latin typeface="Arial"/>
                  <a:ea typeface="Arial"/>
                  <a:cs typeface="Arial"/>
                  <a:sym typeface="Arial"/>
                </a:endParaRPr>
              </a:p>
            </p:txBody>
          </p:sp>
          <p:sp>
            <p:nvSpPr>
              <p:cNvPr id="1930" name="Google Shape;1930;p9"/>
              <p:cNvSpPr/>
              <p:nvPr/>
            </p:nvSpPr>
            <p:spPr>
              <a:xfrm>
                <a:off x="2143" y="3226"/>
                <a:ext cx="213"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reach.</a:t>
                </a:r>
                <a:endParaRPr b="0" i="0" sz="2800" u="none" cap="none" strike="noStrike">
                  <a:solidFill>
                    <a:schemeClr val="dk1"/>
                  </a:solidFill>
                  <a:latin typeface="Arial"/>
                  <a:ea typeface="Arial"/>
                  <a:cs typeface="Arial"/>
                  <a:sym typeface="Arial"/>
                </a:endParaRPr>
              </a:p>
            </p:txBody>
          </p:sp>
          <p:sp>
            <p:nvSpPr>
              <p:cNvPr id="1931" name="Google Shape;1931;p9"/>
              <p:cNvSpPr/>
              <p:nvPr/>
            </p:nvSpPr>
            <p:spPr>
              <a:xfrm>
                <a:off x="2143" y="3397"/>
                <a:ext cx="119"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RT</a:t>
                </a:r>
                <a:endParaRPr b="0" i="0" sz="2800" u="none" cap="none" strike="noStrike">
                  <a:solidFill>
                    <a:schemeClr val="dk1"/>
                  </a:solidFill>
                  <a:latin typeface="Arial"/>
                  <a:ea typeface="Arial"/>
                  <a:cs typeface="Arial"/>
                  <a:sym typeface="Arial"/>
                </a:endParaRPr>
              </a:p>
            </p:txBody>
          </p:sp>
          <p:sp>
            <p:nvSpPr>
              <p:cNvPr id="1932" name="Google Shape;1932;p9"/>
              <p:cNvSpPr/>
              <p:nvPr/>
            </p:nvSpPr>
            <p:spPr>
              <a:xfrm>
                <a:off x="2252" y="3397"/>
                <a:ext cx="287"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:Shutoff</a:t>
                </a:r>
                <a:endParaRPr b="0" i="0" sz="2800" u="none" cap="none" strike="noStrike">
                  <a:solidFill>
                    <a:schemeClr val="dk1"/>
                  </a:solidFill>
                  <a:latin typeface="Arial"/>
                  <a:ea typeface="Arial"/>
                  <a:cs typeface="Arial"/>
                  <a:sym typeface="Arial"/>
                </a:endParaRPr>
              </a:p>
            </p:txBody>
          </p:sp>
          <p:sp>
            <p:nvSpPr>
              <p:cNvPr id="1933" name="Google Shape;1933;p9"/>
              <p:cNvSpPr/>
              <p:nvPr/>
            </p:nvSpPr>
            <p:spPr>
              <a:xfrm>
                <a:off x="2143" y="3568"/>
                <a:ext cx="107"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SE</a:t>
                </a:r>
                <a:endParaRPr b="0" i="0" sz="2800" u="none" cap="none" strike="noStrike">
                  <a:solidFill>
                    <a:schemeClr val="dk1"/>
                  </a:solidFill>
                  <a:latin typeface="Arial"/>
                  <a:ea typeface="Arial"/>
                  <a:cs typeface="Arial"/>
                  <a:sym typeface="Arial"/>
                </a:endParaRPr>
              </a:p>
            </p:txBody>
          </p:sp>
          <p:sp>
            <p:nvSpPr>
              <p:cNvPr id="1934" name="Google Shape;1934;p9"/>
              <p:cNvSpPr/>
              <p:nvPr/>
            </p:nvSpPr>
            <p:spPr>
              <a:xfrm>
                <a:off x="2249" y="3568"/>
                <a:ext cx="976"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:Crack- 1st inside level 2-3.</a:t>
                </a:r>
                <a:endParaRPr b="0" i="0" sz="2800" u="none" cap="none" strike="noStrike">
                  <a:solidFill>
                    <a:schemeClr val="dk1"/>
                  </a:solidFill>
                  <a:latin typeface="Arial"/>
                  <a:ea typeface="Arial"/>
                  <a:cs typeface="Arial"/>
                  <a:sym typeface="Arial"/>
                </a:endParaRPr>
              </a:p>
            </p:txBody>
          </p:sp>
          <p:sp>
            <p:nvSpPr>
              <p:cNvPr id="1935" name="Google Shape;1935;p9"/>
              <p:cNvSpPr/>
              <p:nvPr/>
            </p:nvSpPr>
            <p:spPr>
              <a:xfrm>
                <a:off x="2143" y="3739"/>
                <a:ext cx="127"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QB</a:t>
                </a:r>
                <a:endParaRPr b="0" i="0" sz="2800" u="none" cap="none" strike="noStrike">
                  <a:solidFill>
                    <a:schemeClr val="dk1"/>
                  </a:solidFill>
                  <a:latin typeface="Arial"/>
                  <a:ea typeface="Arial"/>
                  <a:cs typeface="Arial"/>
                  <a:sym typeface="Arial"/>
                </a:endParaRPr>
              </a:p>
            </p:txBody>
          </p:sp>
          <p:sp>
            <p:nvSpPr>
              <p:cNvPr id="1936" name="Google Shape;1936;p9"/>
              <p:cNvSpPr/>
              <p:nvPr/>
            </p:nvSpPr>
            <p:spPr>
              <a:xfrm>
                <a:off x="2257" y="3739"/>
                <a:ext cx="1840"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:Reverse pivot 6" Over Midline. Ride quick Belly 1 </a:t>
                </a:r>
                <a:endParaRPr b="0" i="0" sz="2800" u="none" cap="none" strike="noStrike">
                  <a:solidFill>
                    <a:schemeClr val="dk1"/>
                  </a:solidFill>
                  <a:latin typeface="Arial"/>
                  <a:ea typeface="Arial"/>
                  <a:cs typeface="Arial"/>
                  <a:sym typeface="Arial"/>
                </a:endParaRPr>
              </a:p>
            </p:txBody>
          </p:sp>
          <p:sp>
            <p:nvSpPr>
              <p:cNvPr id="1937" name="Google Shape;1937;p9"/>
              <p:cNvSpPr/>
              <p:nvPr/>
            </p:nvSpPr>
            <p:spPr>
              <a:xfrm>
                <a:off x="2143" y="3824"/>
                <a:ext cx="1677"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step. turn back to LOS and outside HO to wing.</a:t>
                </a:r>
                <a:endParaRPr b="0" i="0" sz="2800" u="none" cap="none" strike="noStrike">
                  <a:solidFill>
                    <a:schemeClr val="dk1"/>
                  </a:solidFill>
                  <a:latin typeface="Arial"/>
                  <a:ea typeface="Arial"/>
                  <a:cs typeface="Arial"/>
                  <a:sym typeface="Arial"/>
                </a:endParaRPr>
              </a:p>
            </p:txBody>
          </p:sp>
          <p:sp>
            <p:nvSpPr>
              <p:cNvPr id="1938" name="Google Shape;1938;p9"/>
              <p:cNvSpPr/>
              <p:nvPr/>
            </p:nvSpPr>
            <p:spPr>
              <a:xfrm>
                <a:off x="2143" y="3995"/>
                <a:ext cx="127"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LH</a:t>
                </a:r>
                <a:endParaRPr b="0" i="0" sz="2800" u="none" cap="none" strike="noStrike">
                  <a:solidFill>
                    <a:schemeClr val="dk1"/>
                  </a:solidFill>
                  <a:latin typeface="Arial"/>
                  <a:ea typeface="Arial"/>
                  <a:cs typeface="Arial"/>
                  <a:sym typeface="Arial"/>
                </a:endParaRPr>
              </a:p>
            </p:txBody>
          </p:sp>
          <p:sp>
            <p:nvSpPr>
              <p:cNvPr id="1939" name="Google Shape;1939;p9"/>
              <p:cNvSpPr/>
              <p:nvPr/>
            </p:nvSpPr>
            <p:spPr>
              <a:xfrm>
                <a:off x="2267" y="3995"/>
                <a:ext cx="1215"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 Block Down 1st Free Man Inside</a:t>
                </a:r>
                <a:endParaRPr b="0" i="0" sz="2800" u="none" cap="none" strike="noStrike">
                  <a:solidFill>
                    <a:schemeClr val="dk1"/>
                  </a:solidFill>
                  <a:latin typeface="Arial"/>
                  <a:ea typeface="Arial"/>
                  <a:cs typeface="Arial"/>
                  <a:sym typeface="Arial"/>
                </a:endParaRPr>
              </a:p>
            </p:txBody>
          </p:sp>
          <p:sp>
            <p:nvSpPr>
              <p:cNvPr id="1940" name="Google Shape;1940;p9"/>
              <p:cNvSpPr/>
              <p:nvPr/>
            </p:nvSpPr>
            <p:spPr>
              <a:xfrm>
                <a:off x="2143" y="4166"/>
                <a:ext cx="132"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RH</a:t>
                </a:r>
                <a:endParaRPr b="0" i="0" sz="2800" u="none" cap="none" strike="noStrike">
                  <a:solidFill>
                    <a:schemeClr val="dk1"/>
                  </a:solidFill>
                  <a:latin typeface="Arial"/>
                  <a:ea typeface="Arial"/>
                  <a:cs typeface="Arial"/>
                  <a:sym typeface="Arial"/>
                </a:endParaRPr>
              </a:p>
            </p:txBody>
          </p:sp>
          <p:sp>
            <p:nvSpPr>
              <p:cNvPr id="1941" name="Google Shape;1941;p9"/>
              <p:cNvSpPr/>
              <p:nvPr/>
            </p:nvSpPr>
            <p:spPr>
              <a:xfrm>
                <a:off x="2278" y="4166"/>
                <a:ext cx="1726"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:Ball Carrier- Aim 1ft. behind FB.Follow guards.</a:t>
                </a:r>
                <a:endParaRPr b="0" i="0" sz="2800" u="none" cap="none" strike="noStrike">
                  <a:solidFill>
                    <a:schemeClr val="dk1"/>
                  </a:solidFill>
                  <a:latin typeface="Arial"/>
                  <a:ea typeface="Arial"/>
                  <a:cs typeface="Arial"/>
                  <a:sym typeface="Arial"/>
                </a:endParaRPr>
              </a:p>
            </p:txBody>
          </p:sp>
          <p:sp>
            <p:nvSpPr>
              <p:cNvPr id="1942" name="Google Shape;1942;p9"/>
              <p:cNvSpPr/>
              <p:nvPr/>
            </p:nvSpPr>
            <p:spPr>
              <a:xfrm>
                <a:off x="2143" y="4337"/>
                <a:ext cx="112"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FB</a:t>
                </a:r>
                <a:endParaRPr b="0" i="0" sz="2800" u="none" cap="none" strike="noStrike">
                  <a:solidFill>
                    <a:schemeClr val="dk1"/>
                  </a:solidFill>
                  <a:latin typeface="Arial"/>
                  <a:ea typeface="Arial"/>
                  <a:cs typeface="Arial"/>
                  <a:sym typeface="Arial"/>
                </a:endParaRPr>
              </a:p>
            </p:txBody>
          </p:sp>
          <p:sp>
            <p:nvSpPr>
              <p:cNvPr id="1943" name="Google Shape;1943;p9"/>
              <p:cNvSpPr/>
              <p:nvPr/>
            </p:nvSpPr>
            <p:spPr>
              <a:xfrm>
                <a:off x="2274" y="4337"/>
                <a:ext cx="1554"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0" i="0" lang="en-US" sz="1200" u="none" cap="none" strike="noStrike">
                    <a:solidFill>
                      <a:srgbClr val="000000"/>
                    </a:solidFill>
                    <a:latin typeface="Times New Roman"/>
                    <a:ea typeface="Times New Roman"/>
                    <a:cs typeface="Times New Roman"/>
                    <a:sym typeface="Times New Roman"/>
                  </a:rPr>
                  <a:t>:Quick Belly path. Wind back. Fill for BSG.</a:t>
                </a:r>
                <a:endParaRPr b="0" i="0" sz="2800" u="none" cap="none" strike="noStrike">
                  <a:solidFill>
                    <a:schemeClr val="dk1"/>
                  </a:solidFill>
                  <a:latin typeface="Arial"/>
                  <a:ea typeface="Arial"/>
                  <a:cs typeface="Arial"/>
                  <a:sym typeface="Arial"/>
                </a:endParaRPr>
              </a:p>
            </p:txBody>
          </p:sp>
          <p:sp>
            <p:nvSpPr>
              <p:cNvPr id="1944" name="Google Shape;1944;p9"/>
              <p:cNvSpPr/>
              <p:nvPr/>
            </p:nvSpPr>
            <p:spPr>
              <a:xfrm>
                <a:off x="2143" y="4508"/>
                <a:ext cx="614" cy="10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Times New Roman"/>
                  <a:buNone/>
                </a:pPr>
                <a:r>
                  <a:rPr b="1" i="0" lang="en-US" sz="1200" u="none" cap="none" strike="noStrike">
                    <a:solidFill>
                      <a:srgbClr val="000000"/>
                    </a:solidFill>
                    <a:latin typeface="Times New Roman"/>
                    <a:ea typeface="Times New Roman"/>
                    <a:cs typeface="Times New Roman"/>
                    <a:sym typeface="Times New Roman"/>
                  </a:rPr>
                  <a:t>TECHNIQUES:</a:t>
                </a:r>
                <a:endParaRPr b="0" i="0" sz="2800" u="none" cap="none" strike="noStrike">
                  <a:solidFill>
                    <a:schemeClr val="dk1"/>
                  </a:solidFill>
                  <a:latin typeface="Arial"/>
                  <a:ea typeface="Arial"/>
                  <a:cs typeface="Arial"/>
                  <a:sym typeface="Arial"/>
                </a:endParaRPr>
              </a:p>
            </p:txBody>
          </p:sp>
          <p:sp>
            <p:nvSpPr>
              <p:cNvPr id="1945" name="Google Shape;1945;p9"/>
              <p:cNvSpPr/>
              <p:nvPr/>
            </p:nvSpPr>
            <p:spPr>
              <a:xfrm>
                <a:off x="1389" y="3882"/>
                <a:ext cx="85" cy="66"/>
              </a:xfrm>
              <a:custGeom>
                <a:rect b="b" l="l" r="r" t="t"/>
                <a:pathLst>
                  <a:path extrusionOk="0" fill="none" h="21599" w="21600">
                    <a:moveTo>
                      <a:pt x="21600" y="0"/>
                    </a:moveTo>
                    <a:cubicBezTo>
                      <a:pt x="21600" y="11832"/>
                      <a:pt x="12079" y="21462"/>
                      <a:pt x="247" y="21598"/>
                    </a:cubicBezTo>
                  </a:path>
                  <a:path extrusionOk="0" h="21599" w="21600">
                    <a:moveTo>
                      <a:pt x="21600" y="0"/>
                    </a:moveTo>
                    <a:cubicBezTo>
                      <a:pt x="21600" y="11832"/>
                      <a:pt x="12079" y="21462"/>
                      <a:pt x="247" y="21598"/>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46" name="Google Shape;1946;p9"/>
              <p:cNvSpPr/>
              <p:nvPr/>
            </p:nvSpPr>
            <p:spPr>
              <a:xfrm>
                <a:off x="1322" y="3949"/>
                <a:ext cx="66" cy="112"/>
              </a:xfrm>
              <a:custGeom>
                <a:rect b="b" l="l" r="r" t="t"/>
                <a:pathLst>
                  <a:path extrusionOk="0" fill="none" h="21600" w="21599">
                    <a:moveTo>
                      <a:pt x="21599" y="189"/>
                    </a:moveTo>
                    <a:cubicBezTo>
                      <a:pt x="21495" y="12044"/>
                      <a:pt x="11855" y="21599"/>
                      <a:pt x="0" y="21600"/>
                    </a:cubicBezTo>
                  </a:path>
                  <a:path extrusionOk="0" h="21600" w="21599">
                    <a:moveTo>
                      <a:pt x="21599" y="189"/>
                    </a:moveTo>
                    <a:cubicBezTo>
                      <a:pt x="21495" y="12044"/>
                      <a:pt x="11855"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47" name="Google Shape;1947;p9"/>
              <p:cNvSpPr/>
              <p:nvPr/>
            </p:nvSpPr>
            <p:spPr>
              <a:xfrm>
                <a:off x="1322" y="4047"/>
                <a:ext cx="44" cy="31"/>
              </a:xfrm>
              <a:custGeom>
                <a:rect b="b" l="l" r="r" t="t"/>
                <a:pathLst>
                  <a:path extrusionOk="0" h="31" w="44">
                    <a:moveTo>
                      <a:pt x="0" y="15"/>
                    </a:moveTo>
                    <a:lnTo>
                      <a:pt x="44" y="31"/>
                    </a:lnTo>
                    <a:lnTo>
                      <a:pt x="33" y="15"/>
                    </a:lnTo>
                    <a:lnTo>
                      <a:pt x="44" y="0"/>
                    </a:lnTo>
                    <a:lnTo>
                      <a:pt x="0" y="15"/>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48" name="Google Shape;1948;p9"/>
              <p:cNvSpPr/>
              <p:nvPr/>
            </p:nvSpPr>
            <p:spPr>
              <a:xfrm>
                <a:off x="1185" y="4723"/>
                <a:ext cx="166" cy="9"/>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49" name="Google Shape;1949;p9"/>
              <p:cNvSpPr/>
              <p:nvPr/>
            </p:nvSpPr>
            <p:spPr>
              <a:xfrm>
                <a:off x="1113" y="4597"/>
                <a:ext cx="72" cy="135"/>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50" name="Google Shape;1950;p9"/>
              <p:cNvSpPr/>
              <p:nvPr/>
            </p:nvSpPr>
            <p:spPr>
              <a:xfrm>
                <a:off x="1113" y="4530"/>
                <a:ext cx="40" cy="67"/>
              </a:xfrm>
              <a:custGeom>
                <a:rect b="b" l="l" r="r" t="t"/>
                <a:pathLst>
                  <a:path extrusionOk="0" fill="none" h="21600" w="22143">
                    <a:moveTo>
                      <a:pt x="0" y="21600"/>
                    </a:moveTo>
                    <a:cubicBezTo>
                      <a:pt x="0" y="9670"/>
                      <a:pt x="9670" y="0"/>
                      <a:pt x="21600" y="0"/>
                    </a:cubicBezTo>
                    <a:cubicBezTo>
                      <a:pt x="21781" y="0"/>
                      <a:pt x="21962" y="2"/>
                      <a:pt x="22143" y="6"/>
                    </a:cubicBezTo>
                  </a:path>
                  <a:path extrusionOk="0" h="21600" w="22143">
                    <a:moveTo>
                      <a:pt x="0" y="21600"/>
                    </a:moveTo>
                    <a:cubicBezTo>
                      <a:pt x="0" y="9670"/>
                      <a:pt x="9670" y="0"/>
                      <a:pt x="21600" y="0"/>
                    </a:cubicBezTo>
                    <a:cubicBezTo>
                      <a:pt x="21781" y="0"/>
                      <a:pt x="21962" y="2"/>
                      <a:pt x="22143" y="6"/>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51" name="Google Shape;1951;p9"/>
              <p:cNvSpPr/>
              <p:nvPr/>
            </p:nvSpPr>
            <p:spPr>
              <a:xfrm>
                <a:off x="1127" y="4510"/>
                <a:ext cx="56" cy="36"/>
              </a:xfrm>
              <a:custGeom>
                <a:rect b="b" l="l" r="r" t="t"/>
                <a:pathLst>
                  <a:path extrusionOk="0" h="121" w="186">
                    <a:moveTo>
                      <a:pt x="186" y="105"/>
                    </a:moveTo>
                    <a:lnTo>
                      <a:pt x="176" y="121"/>
                    </a:lnTo>
                    <a:lnTo>
                      <a:pt x="0" y="17"/>
                    </a:lnTo>
                    <a:lnTo>
                      <a:pt x="1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1952" name="Google Shape;1952;p9"/>
              <p:cNvCxnSpPr/>
              <p:nvPr/>
            </p:nvCxnSpPr>
            <p:spPr>
              <a:xfrm flipH="1">
                <a:off x="1127" y="4510"/>
                <a:ext cx="3" cy="5"/>
              </a:xfrm>
              <a:prstGeom prst="straightConnector1">
                <a:avLst/>
              </a:prstGeom>
              <a:noFill/>
              <a:ln cap="flat" cmpd="sng" w="9525">
                <a:solidFill>
                  <a:srgbClr val="000000"/>
                </a:solidFill>
                <a:prstDash val="solid"/>
                <a:round/>
                <a:headEnd len="med" w="med" type="none"/>
                <a:tailEnd len="med" w="med" type="none"/>
              </a:ln>
            </p:spPr>
          </p:cxnSp>
          <p:cxnSp>
            <p:nvCxnSpPr>
              <p:cNvPr id="1953" name="Google Shape;1953;p9"/>
              <p:cNvCxnSpPr/>
              <p:nvPr/>
            </p:nvCxnSpPr>
            <p:spPr>
              <a:xfrm flipH="1" rot="10800000">
                <a:off x="1099" y="4620"/>
                <a:ext cx="91" cy="90"/>
              </a:xfrm>
              <a:prstGeom prst="straightConnector1">
                <a:avLst/>
              </a:prstGeom>
              <a:noFill/>
              <a:ln cap="flat" cmpd="sng" w="9525">
                <a:solidFill>
                  <a:srgbClr val="000000"/>
                </a:solidFill>
                <a:prstDash val="solid"/>
                <a:round/>
                <a:headEnd len="med" w="med" type="none"/>
                <a:tailEnd len="med" w="med" type="none"/>
              </a:ln>
            </p:spPr>
          </p:cxnSp>
          <p:sp>
            <p:nvSpPr>
              <p:cNvPr id="1954" name="Google Shape;1954;p9"/>
              <p:cNvSpPr/>
              <p:nvPr/>
            </p:nvSpPr>
            <p:spPr>
              <a:xfrm>
                <a:off x="1168" y="4594"/>
                <a:ext cx="48" cy="48"/>
              </a:xfrm>
              <a:custGeom>
                <a:rect b="b" l="l" r="r" t="t"/>
                <a:pathLst>
                  <a:path extrusionOk="0" h="161" w="161">
                    <a:moveTo>
                      <a:pt x="161" y="146"/>
                    </a:moveTo>
                    <a:lnTo>
                      <a:pt x="146" y="161"/>
                    </a:lnTo>
                    <a:lnTo>
                      <a:pt x="0" y="15"/>
                    </a:lnTo>
                    <a:lnTo>
                      <a:pt x="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1955" name="Google Shape;1955;p9"/>
              <p:cNvCxnSpPr/>
              <p:nvPr/>
            </p:nvCxnSpPr>
            <p:spPr>
              <a:xfrm flipH="1">
                <a:off x="1168" y="4594"/>
                <a:ext cx="4" cy="4"/>
              </a:xfrm>
              <a:prstGeom prst="straightConnector1">
                <a:avLst/>
              </a:prstGeom>
              <a:noFill/>
              <a:ln cap="flat" cmpd="sng" w="9525">
                <a:solidFill>
                  <a:srgbClr val="000000"/>
                </a:solidFill>
                <a:prstDash val="solid"/>
                <a:round/>
                <a:headEnd len="med" w="med" type="none"/>
                <a:tailEnd len="med" w="med" type="none"/>
              </a:ln>
            </p:spPr>
          </p:cxnSp>
          <p:sp>
            <p:nvSpPr>
              <p:cNvPr id="1956" name="Google Shape;1956;p9"/>
              <p:cNvSpPr/>
              <p:nvPr/>
            </p:nvSpPr>
            <p:spPr>
              <a:xfrm>
                <a:off x="1131" y="3820"/>
                <a:ext cx="196" cy="4"/>
              </a:xfrm>
              <a:custGeom>
                <a:rect b="b" l="l" r="r" t="t"/>
                <a:pathLst>
                  <a:path extrusionOk="0" fill="none" h="21600" w="20961">
                    <a:moveTo>
                      <a:pt x="20961" y="5214"/>
                    </a:moveTo>
                    <a:cubicBezTo>
                      <a:pt x="18574" y="14810"/>
                      <a:pt x="9974" y="21560"/>
                      <a:pt x="85" y="21599"/>
                    </a:cubicBezTo>
                  </a:path>
                  <a:path extrusionOk="0" h="21600" w="20961">
                    <a:moveTo>
                      <a:pt x="20961" y="5214"/>
                    </a:moveTo>
                    <a:cubicBezTo>
                      <a:pt x="18574" y="14810"/>
                      <a:pt x="9974" y="21560"/>
                      <a:pt x="85" y="21599"/>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57" name="Google Shape;1957;p9"/>
              <p:cNvSpPr/>
              <p:nvPr/>
            </p:nvSpPr>
            <p:spPr>
              <a:xfrm>
                <a:off x="1091" y="3717"/>
                <a:ext cx="41" cy="107"/>
              </a:xfrm>
              <a:custGeom>
                <a:rect b="b" l="l" r="r" t="t"/>
                <a:pathLst>
                  <a:path extrusionOk="0" fill="none" h="21600" w="22134">
                    <a:moveTo>
                      <a:pt x="22134" y="21593"/>
                    </a:moveTo>
                    <a:cubicBezTo>
                      <a:pt x="21955" y="21597"/>
                      <a:pt x="21777" y="21599"/>
                      <a:pt x="21599" y="21600"/>
                    </a:cubicBezTo>
                    <a:cubicBezTo>
                      <a:pt x="9748" y="21600"/>
                      <a:pt x="110" y="12052"/>
                      <a:pt x="-1" y="202"/>
                    </a:cubicBezTo>
                  </a:path>
                  <a:path extrusionOk="0" h="21600" w="22134">
                    <a:moveTo>
                      <a:pt x="22134" y="21593"/>
                    </a:moveTo>
                    <a:cubicBezTo>
                      <a:pt x="21955" y="21597"/>
                      <a:pt x="21777" y="21599"/>
                      <a:pt x="21599" y="21600"/>
                    </a:cubicBezTo>
                    <a:cubicBezTo>
                      <a:pt x="9748" y="21600"/>
                      <a:pt x="110" y="12052"/>
                      <a:pt x="-1" y="202"/>
                    </a:cubicBezTo>
                    <a:lnTo>
                      <a:pt x="21599"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58" name="Google Shape;1958;p9"/>
              <p:cNvSpPr/>
              <p:nvPr/>
            </p:nvSpPr>
            <p:spPr>
              <a:xfrm>
                <a:off x="1091" y="3659"/>
                <a:ext cx="72" cy="59"/>
              </a:xfrm>
              <a:custGeom>
                <a:rect b="b" l="l" r="r" t="t"/>
                <a:pathLst>
                  <a:path extrusionOk="0" fill="none" h="21972" w="21904">
                    <a:moveTo>
                      <a:pt x="3" y="21971"/>
                    </a:moveTo>
                    <a:cubicBezTo>
                      <a:pt x="1" y="21848"/>
                      <a:pt x="0" y="21724"/>
                      <a:pt x="0" y="21600"/>
                    </a:cubicBezTo>
                    <a:cubicBezTo>
                      <a:pt x="0" y="9670"/>
                      <a:pt x="9670" y="0"/>
                      <a:pt x="21600" y="0"/>
                    </a:cubicBezTo>
                    <a:cubicBezTo>
                      <a:pt x="21701" y="-1"/>
                      <a:pt x="21802" y="0"/>
                      <a:pt x="21903" y="2"/>
                    </a:cubicBezTo>
                  </a:path>
                  <a:path extrusionOk="0" h="21972" w="21904">
                    <a:moveTo>
                      <a:pt x="3" y="21971"/>
                    </a:moveTo>
                    <a:cubicBezTo>
                      <a:pt x="1" y="21848"/>
                      <a:pt x="0" y="21724"/>
                      <a:pt x="0" y="21600"/>
                    </a:cubicBezTo>
                    <a:cubicBezTo>
                      <a:pt x="0" y="9670"/>
                      <a:pt x="9670" y="0"/>
                      <a:pt x="21600" y="0"/>
                    </a:cubicBezTo>
                    <a:cubicBezTo>
                      <a:pt x="21701" y="-1"/>
                      <a:pt x="21802" y="0"/>
                      <a:pt x="21903" y="2"/>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59" name="Google Shape;1959;p9"/>
              <p:cNvSpPr/>
              <p:nvPr/>
            </p:nvSpPr>
            <p:spPr>
              <a:xfrm>
                <a:off x="1143" y="3631"/>
                <a:ext cx="44" cy="51"/>
              </a:xfrm>
              <a:custGeom>
                <a:rect b="b" l="l" r="r" t="t"/>
                <a:pathLst>
                  <a:path extrusionOk="0" h="171" w="145">
                    <a:moveTo>
                      <a:pt x="145" y="159"/>
                    </a:moveTo>
                    <a:lnTo>
                      <a:pt x="130" y="171"/>
                    </a:lnTo>
                    <a:lnTo>
                      <a:pt x="0" y="12"/>
                    </a:lnTo>
                    <a:lnTo>
                      <a:pt x="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1960" name="Google Shape;1960;p9"/>
              <p:cNvCxnSpPr/>
              <p:nvPr/>
            </p:nvCxnSpPr>
            <p:spPr>
              <a:xfrm flipH="1">
                <a:off x="1143" y="3631"/>
                <a:ext cx="5" cy="4"/>
              </a:xfrm>
              <a:prstGeom prst="straightConnector1">
                <a:avLst/>
              </a:prstGeom>
              <a:noFill/>
              <a:ln cap="flat" cmpd="sng" w="9525">
                <a:solidFill>
                  <a:srgbClr val="000000"/>
                </a:solidFill>
                <a:prstDash val="solid"/>
                <a:round/>
                <a:headEnd len="med" w="med" type="none"/>
                <a:tailEnd len="med" w="med" type="none"/>
              </a:ln>
            </p:spPr>
          </p:cxnSp>
          <p:cxnSp>
            <p:nvCxnSpPr>
              <p:cNvPr id="1961" name="Google Shape;1961;p9"/>
              <p:cNvCxnSpPr/>
              <p:nvPr/>
            </p:nvCxnSpPr>
            <p:spPr>
              <a:xfrm flipH="1" rot="10800000">
                <a:off x="1091" y="3735"/>
                <a:ext cx="76" cy="77"/>
              </a:xfrm>
              <a:prstGeom prst="straightConnector1">
                <a:avLst/>
              </a:prstGeom>
              <a:noFill/>
              <a:ln cap="flat" cmpd="sng" w="9525">
                <a:solidFill>
                  <a:srgbClr val="000000"/>
                </a:solidFill>
                <a:prstDash val="solid"/>
                <a:round/>
                <a:headEnd len="med" w="med" type="none"/>
                <a:tailEnd len="med" w="med" type="none"/>
              </a:ln>
            </p:spPr>
          </p:cxnSp>
          <p:sp>
            <p:nvSpPr>
              <p:cNvPr id="1962" name="Google Shape;1962;p9"/>
              <p:cNvSpPr/>
              <p:nvPr/>
            </p:nvSpPr>
            <p:spPr>
              <a:xfrm>
                <a:off x="1145" y="3709"/>
                <a:ext cx="49" cy="48"/>
              </a:xfrm>
              <a:custGeom>
                <a:rect b="b" l="l" r="r" t="t"/>
                <a:pathLst>
                  <a:path extrusionOk="0" h="161" w="161">
                    <a:moveTo>
                      <a:pt x="161" y="146"/>
                    </a:moveTo>
                    <a:lnTo>
                      <a:pt x="146" y="161"/>
                    </a:lnTo>
                    <a:lnTo>
                      <a:pt x="0" y="15"/>
                    </a:lnTo>
                    <a:lnTo>
                      <a:pt x="14"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1963" name="Google Shape;1963;p9"/>
              <p:cNvCxnSpPr/>
              <p:nvPr/>
            </p:nvCxnSpPr>
            <p:spPr>
              <a:xfrm flipH="1">
                <a:off x="1145" y="3709"/>
                <a:ext cx="5" cy="4"/>
              </a:xfrm>
              <a:prstGeom prst="straightConnector1">
                <a:avLst/>
              </a:prstGeom>
              <a:noFill/>
              <a:ln cap="flat" cmpd="sng" w="9525">
                <a:solidFill>
                  <a:srgbClr val="000000"/>
                </a:solidFill>
                <a:prstDash val="solid"/>
                <a:round/>
                <a:headEnd len="med" w="med" type="none"/>
                <a:tailEnd len="med" w="med" type="none"/>
              </a:ln>
            </p:spPr>
          </p:cxnSp>
          <p:sp>
            <p:nvSpPr>
              <p:cNvPr id="1964" name="Google Shape;1964;p9"/>
              <p:cNvSpPr/>
              <p:nvPr/>
            </p:nvSpPr>
            <p:spPr>
              <a:xfrm>
                <a:off x="1153" y="2957"/>
                <a:ext cx="198" cy="8"/>
              </a:xfrm>
              <a:custGeom>
                <a:rect b="b" l="l" r="r" t="t"/>
                <a:pathLst>
                  <a:path extrusionOk="0" fill="none" h="21600" w="21600">
                    <a:moveTo>
                      <a:pt x="21600" y="0"/>
                    </a:moveTo>
                    <a:cubicBezTo>
                      <a:pt x="21600" y="11891"/>
                      <a:pt x="11988" y="21546"/>
                      <a:pt x="96" y="21599"/>
                    </a:cubicBezTo>
                  </a:path>
                  <a:path extrusionOk="0" h="21600" w="21600">
                    <a:moveTo>
                      <a:pt x="21600" y="0"/>
                    </a:moveTo>
                    <a:cubicBezTo>
                      <a:pt x="21600" y="11891"/>
                      <a:pt x="11988" y="21546"/>
                      <a:pt x="96" y="21599"/>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65" name="Google Shape;1965;p9"/>
              <p:cNvSpPr/>
              <p:nvPr/>
            </p:nvSpPr>
            <p:spPr>
              <a:xfrm>
                <a:off x="1082" y="2881"/>
                <a:ext cx="72" cy="85"/>
              </a:xfrm>
              <a:custGeom>
                <a:rect b="b" l="l" r="r" t="t"/>
                <a:pathLst>
                  <a:path extrusionOk="0" fill="none" h="21600" w="21902">
                    <a:moveTo>
                      <a:pt x="21901" y="21597"/>
                    </a:moveTo>
                    <a:cubicBezTo>
                      <a:pt x="21801" y="21599"/>
                      <a:pt x="21700" y="21599"/>
                      <a:pt x="21600" y="21600"/>
                    </a:cubicBezTo>
                    <a:cubicBezTo>
                      <a:pt x="9670" y="21600"/>
                      <a:pt x="0" y="11929"/>
                      <a:pt x="0" y="0"/>
                    </a:cubicBezTo>
                  </a:path>
                  <a:path extrusionOk="0" h="21600" w="21902">
                    <a:moveTo>
                      <a:pt x="21901" y="21597"/>
                    </a:moveTo>
                    <a:cubicBezTo>
                      <a:pt x="21801" y="21599"/>
                      <a:pt x="21700" y="21599"/>
                      <a:pt x="21600" y="21600"/>
                    </a:cubicBez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66" name="Google Shape;1966;p9"/>
              <p:cNvSpPr/>
              <p:nvPr/>
            </p:nvSpPr>
            <p:spPr>
              <a:xfrm>
                <a:off x="1082" y="2795"/>
                <a:ext cx="81" cy="86"/>
              </a:xfrm>
              <a:custGeom>
                <a:rect b="b" l="l" r="r" t="t"/>
                <a:pathLst>
                  <a:path extrusionOk="0" fill="none" h="21854" w="21870">
                    <a:moveTo>
                      <a:pt x="1" y="21853"/>
                    </a:moveTo>
                    <a:cubicBezTo>
                      <a:pt x="0" y="21769"/>
                      <a:pt x="0" y="21684"/>
                      <a:pt x="0" y="21600"/>
                    </a:cubicBezTo>
                    <a:cubicBezTo>
                      <a:pt x="0" y="9670"/>
                      <a:pt x="9670" y="0"/>
                      <a:pt x="21600" y="0"/>
                    </a:cubicBezTo>
                    <a:cubicBezTo>
                      <a:pt x="21690" y="-1"/>
                      <a:pt x="21780" y="0"/>
                      <a:pt x="21870" y="1"/>
                    </a:cubicBezTo>
                  </a:path>
                  <a:path extrusionOk="0" h="21854" w="21870">
                    <a:moveTo>
                      <a:pt x="1" y="21853"/>
                    </a:moveTo>
                    <a:cubicBezTo>
                      <a:pt x="0" y="21769"/>
                      <a:pt x="0" y="21684"/>
                      <a:pt x="0" y="21600"/>
                    </a:cubicBezTo>
                    <a:cubicBezTo>
                      <a:pt x="0" y="9670"/>
                      <a:pt x="9670" y="0"/>
                      <a:pt x="21600" y="0"/>
                    </a:cubicBezTo>
                    <a:cubicBezTo>
                      <a:pt x="21690" y="-1"/>
                      <a:pt x="21780" y="0"/>
                      <a:pt x="21870" y="1"/>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67" name="Google Shape;1967;p9"/>
              <p:cNvSpPr/>
              <p:nvPr/>
            </p:nvSpPr>
            <p:spPr>
              <a:xfrm>
                <a:off x="1163" y="2764"/>
                <a:ext cx="6" cy="62"/>
              </a:xfrm>
              <a:custGeom>
                <a:rect b="b" l="l" r="r" t="t"/>
                <a:pathLst>
                  <a:path extrusionOk="0" h="205" w="21">
                    <a:moveTo>
                      <a:pt x="21" y="205"/>
                    </a:moveTo>
                    <a:lnTo>
                      <a:pt x="0" y="205"/>
                    </a:lnTo>
                    <a:lnTo>
                      <a:pt x="0" y="0"/>
                    </a:lnTo>
                    <a:lnTo>
                      <a:pt x="2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1968" name="Google Shape;1968;p9"/>
              <p:cNvCxnSpPr/>
              <p:nvPr/>
            </p:nvCxnSpPr>
            <p:spPr>
              <a:xfrm flipH="1">
                <a:off x="1163" y="2764"/>
                <a:ext cx="6" cy="1"/>
              </a:xfrm>
              <a:prstGeom prst="straightConnector1">
                <a:avLst/>
              </a:prstGeom>
              <a:noFill/>
              <a:ln cap="flat" cmpd="sng" w="9525">
                <a:solidFill>
                  <a:srgbClr val="000000"/>
                </a:solidFill>
                <a:prstDash val="solid"/>
                <a:round/>
                <a:headEnd len="med" w="med" type="none"/>
                <a:tailEnd len="med" w="med" type="none"/>
              </a:ln>
            </p:spPr>
          </p:cxnSp>
          <p:cxnSp>
            <p:nvCxnSpPr>
              <p:cNvPr id="1969" name="Google Shape;1969;p9"/>
              <p:cNvCxnSpPr/>
              <p:nvPr/>
            </p:nvCxnSpPr>
            <p:spPr>
              <a:xfrm flipH="1" rot="10800000">
                <a:off x="1095" y="2872"/>
                <a:ext cx="72" cy="76"/>
              </a:xfrm>
              <a:prstGeom prst="straightConnector1">
                <a:avLst/>
              </a:prstGeom>
              <a:noFill/>
              <a:ln cap="flat" cmpd="sng" w="9525">
                <a:solidFill>
                  <a:srgbClr val="000000"/>
                </a:solidFill>
                <a:prstDash val="solid"/>
                <a:round/>
                <a:headEnd len="med" w="med" type="none"/>
                <a:tailEnd len="med" w="med" type="none"/>
              </a:ln>
            </p:spPr>
          </p:cxnSp>
          <p:sp>
            <p:nvSpPr>
              <p:cNvPr id="1970" name="Google Shape;1970;p9"/>
              <p:cNvSpPr/>
              <p:nvPr/>
            </p:nvSpPr>
            <p:spPr>
              <a:xfrm>
                <a:off x="1145" y="2846"/>
                <a:ext cx="49" cy="47"/>
              </a:xfrm>
              <a:custGeom>
                <a:rect b="b" l="l" r="r" t="t"/>
                <a:pathLst>
                  <a:path extrusionOk="0" h="157" w="163">
                    <a:moveTo>
                      <a:pt x="163" y="142"/>
                    </a:moveTo>
                    <a:lnTo>
                      <a:pt x="150" y="157"/>
                    </a:lnTo>
                    <a:lnTo>
                      <a:pt x="0" y="15"/>
                    </a:lnTo>
                    <a:lnTo>
                      <a:pt x="12"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1971" name="Google Shape;1971;p9"/>
              <p:cNvCxnSpPr/>
              <p:nvPr/>
            </p:nvCxnSpPr>
            <p:spPr>
              <a:xfrm flipH="1">
                <a:off x="1145" y="2846"/>
                <a:ext cx="3" cy="4"/>
              </a:xfrm>
              <a:prstGeom prst="straightConnector1">
                <a:avLst/>
              </a:prstGeom>
              <a:noFill/>
              <a:ln cap="flat" cmpd="sng" w="9525">
                <a:solidFill>
                  <a:srgbClr val="000000"/>
                </a:solidFill>
                <a:prstDash val="solid"/>
                <a:round/>
                <a:headEnd len="med" w="med" type="none"/>
                <a:tailEnd len="med" w="med" type="none"/>
              </a:ln>
            </p:spPr>
          </p:cxnSp>
          <p:sp>
            <p:nvSpPr>
              <p:cNvPr id="1972" name="Google Shape;1972;p9"/>
              <p:cNvSpPr/>
              <p:nvPr/>
            </p:nvSpPr>
            <p:spPr>
              <a:xfrm>
                <a:off x="1864" y="1759"/>
                <a:ext cx="315" cy="13"/>
              </a:xfrm>
              <a:custGeom>
                <a:rect b="b" l="l" r="r" t="t"/>
                <a:pathLst>
                  <a:path extrusionOk="0" fill="none" h="21600" w="21600">
                    <a:moveTo>
                      <a:pt x="21600" y="0"/>
                    </a:moveTo>
                    <a:cubicBezTo>
                      <a:pt x="21600" y="11904"/>
                      <a:pt x="11968" y="21564"/>
                      <a:pt x="63" y="21599"/>
                    </a:cubicBezTo>
                  </a:path>
                  <a:path extrusionOk="0" h="21600" w="21600">
                    <a:moveTo>
                      <a:pt x="21600" y="0"/>
                    </a:moveTo>
                    <a:cubicBezTo>
                      <a:pt x="21600" y="11904"/>
                      <a:pt x="11968" y="21564"/>
                      <a:pt x="63" y="21599"/>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73" name="Google Shape;1973;p9"/>
              <p:cNvSpPr/>
              <p:nvPr/>
            </p:nvSpPr>
            <p:spPr>
              <a:xfrm>
                <a:off x="1788" y="1652"/>
                <a:ext cx="77" cy="121"/>
              </a:xfrm>
              <a:custGeom>
                <a:rect b="b" l="l" r="r" t="t"/>
                <a:pathLst>
                  <a:path extrusionOk="0" fill="none" h="21600" w="21883">
                    <a:moveTo>
                      <a:pt x="21883" y="21598"/>
                    </a:moveTo>
                    <a:cubicBezTo>
                      <a:pt x="21788" y="21599"/>
                      <a:pt x="21694" y="21599"/>
                      <a:pt x="21600" y="21600"/>
                    </a:cubicBezTo>
                    <a:cubicBezTo>
                      <a:pt x="9670" y="21600"/>
                      <a:pt x="0" y="11929"/>
                      <a:pt x="0" y="0"/>
                    </a:cubicBezTo>
                  </a:path>
                  <a:path extrusionOk="0" h="21600" w="21883">
                    <a:moveTo>
                      <a:pt x="21883" y="21598"/>
                    </a:moveTo>
                    <a:cubicBezTo>
                      <a:pt x="21788" y="21599"/>
                      <a:pt x="21694" y="21599"/>
                      <a:pt x="21600" y="21600"/>
                    </a:cubicBez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74" name="Google Shape;1974;p9"/>
              <p:cNvSpPr/>
              <p:nvPr/>
            </p:nvSpPr>
            <p:spPr>
              <a:xfrm>
                <a:off x="1788" y="1481"/>
                <a:ext cx="122" cy="171"/>
              </a:xfrm>
              <a:custGeom>
                <a:rect b="b" l="l" r="r" t="t"/>
                <a:pathLst>
                  <a:path extrusionOk="0" fill="none" h="21727" w="21779">
                    <a:moveTo>
                      <a:pt x="0" y="21726"/>
                    </a:moveTo>
                    <a:cubicBezTo>
                      <a:pt x="0" y="21684"/>
                      <a:pt x="0" y="21642"/>
                      <a:pt x="0" y="21600"/>
                    </a:cubicBezTo>
                    <a:cubicBezTo>
                      <a:pt x="0" y="9670"/>
                      <a:pt x="9670" y="0"/>
                      <a:pt x="21600" y="0"/>
                    </a:cubicBezTo>
                    <a:cubicBezTo>
                      <a:pt x="21659" y="-1"/>
                      <a:pt x="21719" y="0"/>
                      <a:pt x="21779" y="0"/>
                    </a:cubicBezTo>
                  </a:path>
                  <a:path extrusionOk="0" h="21727" w="21779">
                    <a:moveTo>
                      <a:pt x="0" y="21726"/>
                    </a:moveTo>
                    <a:cubicBezTo>
                      <a:pt x="0" y="21684"/>
                      <a:pt x="0" y="21642"/>
                      <a:pt x="0" y="21600"/>
                    </a:cubicBezTo>
                    <a:cubicBezTo>
                      <a:pt x="0" y="9670"/>
                      <a:pt x="9670" y="0"/>
                      <a:pt x="21600" y="0"/>
                    </a:cubicBezTo>
                    <a:cubicBezTo>
                      <a:pt x="21659" y="-1"/>
                      <a:pt x="21719" y="0"/>
                      <a:pt x="21779" y="0"/>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75" name="Google Shape;1975;p9"/>
              <p:cNvSpPr/>
              <p:nvPr/>
            </p:nvSpPr>
            <p:spPr>
              <a:xfrm>
                <a:off x="1910" y="1450"/>
                <a:ext cx="6" cy="61"/>
              </a:xfrm>
              <a:custGeom>
                <a:rect b="b" l="l" r="r" t="t"/>
                <a:pathLst>
                  <a:path extrusionOk="0" h="204" w="21">
                    <a:moveTo>
                      <a:pt x="21" y="204"/>
                    </a:moveTo>
                    <a:lnTo>
                      <a:pt x="0" y="204"/>
                    </a:lnTo>
                    <a:lnTo>
                      <a:pt x="0" y="0"/>
                    </a:lnTo>
                    <a:lnTo>
                      <a:pt x="2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1976" name="Google Shape;1976;p9"/>
              <p:cNvCxnSpPr/>
              <p:nvPr/>
            </p:nvCxnSpPr>
            <p:spPr>
              <a:xfrm flipH="1">
                <a:off x="1910" y="1450"/>
                <a:ext cx="6" cy="1"/>
              </a:xfrm>
              <a:prstGeom prst="straightConnector1">
                <a:avLst/>
              </a:prstGeom>
              <a:noFill/>
              <a:ln cap="flat" cmpd="sng" w="9525">
                <a:solidFill>
                  <a:srgbClr val="000000"/>
                </a:solidFill>
                <a:prstDash val="solid"/>
                <a:round/>
                <a:headEnd len="med" w="med" type="none"/>
                <a:tailEnd len="med" w="med" type="none"/>
              </a:ln>
            </p:spPr>
          </p:cxnSp>
          <p:cxnSp>
            <p:nvCxnSpPr>
              <p:cNvPr id="1977" name="Google Shape;1977;p9"/>
              <p:cNvCxnSpPr/>
              <p:nvPr/>
            </p:nvCxnSpPr>
            <p:spPr>
              <a:xfrm flipH="1" rot="10800000">
                <a:off x="1775" y="1611"/>
                <a:ext cx="122" cy="144"/>
              </a:xfrm>
              <a:prstGeom prst="straightConnector1">
                <a:avLst/>
              </a:prstGeom>
              <a:noFill/>
              <a:ln cap="flat" cmpd="sng" w="9525">
                <a:solidFill>
                  <a:srgbClr val="000000"/>
                </a:solidFill>
                <a:prstDash val="solid"/>
                <a:round/>
                <a:headEnd len="med" w="med" type="none"/>
                <a:tailEnd len="med" w="med" type="none"/>
              </a:ln>
            </p:spPr>
          </p:cxnSp>
          <p:sp>
            <p:nvSpPr>
              <p:cNvPr id="1978" name="Google Shape;1978;p9"/>
              <p:cNvSpPr/>
              <p:nvPr/>
            </p:nvSpPr>
            <p:spPr>
              <a:xfrm>
                <a:off x="1873" y="1586"/>
                <a:ext cx="51" cy="45"/>
              </a:xfrm>
              <a:custGeom>
                <a:rect b="b" l="l" r="r" t="t"/>
                <a:pathLst>
                  <a:path extrusionOk="0" h="149" w="171">
                    <a:moveTo>
                      <a:pt x="171" y="134"/>
                    </a:moveTo>
                    <a:lnTo>
                      <a:pt x="159" y="149"/>
                    </a:lnTo>
                    <a:lnTo>
                      <a:pt x="0" y="15"/>
                    </a:lnTo>
                    <a:lnTo>
                      <a:pt x="12"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1979" name="Google Shape;1979;p9"/>
              <p:cNvCxnSpPr/>
              <p:nvPr/>
            </p:nvCxnSpPr>
            <p:spPr>
              <a:xfrm flipH="1">
                <a:off x="1873" y="1586"/>
                <a:ext cx="3" cy="5"/>
              </a:xfrm>
              <a:prstGeom prst="straightConnector1">
                <a:avLst/>
              </a:prstGeom>
              <a:noFill/>
              <a:ln cap="flat" cmpd="sng" w="9525">
                <a:solidFill>
                  <a:srgbClr val="000000"/>
                </a:solidFill>
                <a:prstDash val="solid"/>
                <a:round/>
                <a:headEnd len="med" w="med" type="none"/>
                <a:tailEnd len="med" w="med" type="none"/>
              </a:ln>
            </p:spPr>
          </p:cxnSp>
          <p:sp>
            <p:nvSpPr>
              <p:cNvPr id="1980" name="Google Shape;1980;p9"/>
              <p:cNvSpPr/>
              <p:nvPr/>
            </p:nvSpPr>
            <p:spPr>
              <a:xfrm>
                <a:off x="1407" y="4776"/>
                <a:ext cx="80" cy="40"/>
              </a:xfrm>
              <a:custGeom>
                <a:rect b="b" l="l" r="r" t="t"/>
                <a:pathLst>
                  <a:path extrusionOk="0" fill="none" h="21598" w="21594">
                    <a:moveTo>
                      <a:pt x="21593" y="526"/>
                    </a:moveTo>
                    <a:cubicBezTo>
                      <a:pt x="21309" y="12147"/>
                      <a:pt x="11880" y="21460"/>
                      <a:pt x="257" y="21598"/>
                    </a:cubicBezTo>
                  </a:path>
                  <a:path extrusionOk="0" h="21598" w="21594">
                    <a:moveTo>
                      <a:pt x="21593" y="526"/>
                    </a:moveTo>
                    <a:cubicBezTo>
                      <a:pt x="21309" y="12147"/>
                      <a:pt x="11880" y="21460"/>
                      <a:pt x="257" y="21598"/>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81" name="Google Shape;1981;p9"/>
              <p:cNvSpPr/>
              <p:nvPr/>
            </p:nvSpPr>
            <p:spPr>
              <a:xfrm>
                <a:off x="1339" y="4818"/>
                <a:ext cx="67" cy="134"/>
              </a:xfrm>
              <a:custGeom>
                <a:rect b="b" l="l" r="r" t="t"/>
                <a:pathLst>
                  <a:path extrusionOk="0" fill="none" h="21598" w="21600">
                    <a:moveTo>
                      <a:pt x="21600" y="0"/>
                    </a:moveTo>
                    <a:cubicBezTo>
                      <a:pt x="21600" y="11804"/>
                      <a:pt x="12123" y="21422"/>
                      <a:pt x="320" y="21597"/>
                    </a:cubicBezTo>
                  </a:path>
                  <a:path extrusionOk="0" h="21598" w="21600">
                    <a:moveTo>
                      <a:pt x="21600" y="0"/>
                    </a:moveTo>
                    <a:cubicBezTo>
                      <a:pt x="21600" y="11804"/>
                      <a:pt x="12123" y="21422"/>
                      <a:pt x="320" y="21597"/>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82" name="Google Shape;1982;p9"/>
              <p:cNvSpPr/>
              <p:nvPr/>
            </p:nvSpPr>
            <p:spPr>
              <a:xfrm>
                <a:off x="1340" y="4937"/>
                <a:ext cx="44" cy="31"/>
              </a:xfrm>
              <a:custGeom>
                <a:rect b="b" l="l" r="r" t="t"/>
                <a:pathLst>
                  <a:path extrusionOk="0" h="31" w="44">
                    <a:moveTo>
                      <a:pt x="0" y="16"/>
                    </a:moveTo>
                    <a:lnTo>
                      <a:pt x="44" y="31"/>
                    </a:lnTo>
                    <a:lnTo>
                      <a:pt x="32" y="16"/>
                    </a:lnTo>
                    <a:lnTo>
                      <a:pt x="44" y="0"/>
                    </a:lnTo>
                    <a:lnTo>
                      <a:pt x="0" y="16"/>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83" name="Google Shape;1983;p9"/>
              <p:cNvSpPr/>
              <p:nvPr/>
            </p:nvSpPr>
            <p:spPr>
              <a:xfrm>
                <a:off x="1281" y="4822"/>
                <a:ext cx="613" cy="72"/>
              </a:xfrm>
              <a:custGeom>
                <a:rect b="b" l="l" r="r" t="t"/>
                <a:pathLst>
                  <a:path extrusionOk="0" h="240" w="2040">
                    <a:moveTo>
                      <a:pt x="2040" y="0"/>
                    </a:moveTo>
                    <a:lnTo>
                      <a:pt x="585" y="240"/>
                    </a:lnTo>
                    <a:lnTo>
                      <a:pt x="0" y="224"/>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84" name="Google Shape;1984;p9"/>
              <p:cNvSpPr/>
              <p:nvPr/>
            </p:nvSpPr>
            <p:spPr>
              <a:xfrm>
                <a:off x="930" y="4368"/>
                <a:ext cx="351" cy="521"/>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85" name="Google Shape;1985;p9"/>
              <p:cNvSpPr/>
              <p:nvPr/>
            </p:nvSpPr>
            <p:spPr>
              <a:xfrm>
                <a:off x="914" y="4368"/>
                <a:ext cx="32" cy="44"/>
              </a:xfrm>
              <a:custGeom>
                <a:rect b="b" l="l" r="r" t="t"/>
                <a:pathLst>
                  <a:path extrusionOk="0" h="44" w="32">
                    <a:moveTo>
                      <a:pt x="16" y="0"/>
                    </a:moveTo>
                    <a:lnTo>
                      <a:pt x="0" y="44"/>
                    </a:lnTo>
                    <a:lnTo>
                      <a:pt x="16" y="33"/>
                    </a:lnTo>
                    <a:lnTo>
                      <a:pt x="32" y="44"/>
                    </a:lnTo>
                    <a:lnTo>
                      <a:pt x="16"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86" name="Google Shape;1986;p9"/>
              <p:cNvSpPr/>
              <p:nvPr/>
            </p:nvSpPr>
            <p:spPr>
              <a:xfrm>
                <a:off x="840" y="4534"/>
                <a:ext cx="748" cy="221"/>
              </a:xfrm>
              <a:custGeom>
                <a:rect b="b" l="l" r="r" t="t"/>
                <a:pathLst>
                  <a:path extrusionOk="0" h="735" w="2491">
                    <a:moveTo>
                      <a:pt x="2491" y="616"/>
                    </a:moveTo>
                    <a:lnTo>
                      <a:pt x="2370" y="735"/>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87" name="Google Shape;1987;p9"/>
              <p:cNvSpPr/>
              <p:nvPr/>
            </p:nvSpPr>
            <p:spPr>
              <a:xfrm>
                <a:off x="825" y="4503"/>
                <a:ext cx="23" cy="61"/>
              </a:xfrm>
              <a:custGeom>
                <a:rect b="b" l="l" r="r" t="t"/>
                <a:pathLst>
                  <a:path extrusionOk="0" h="201" w="77">
                    <a:moveTo>
                      <a:pt x="58" y="0"/>
                    </a:moveTo>
                    <a:lnTo>
                      <a:pt x="77" y="4"/>
                    </a:lnTo>
                    <a:lnTo>
                      <a:pt x="19" y="201"/>
                    </a:lnTo>
                    <a:lnTo>
                      <a:pt x="0" y="197"/>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1988" name="Google Shape;1988;p9"/>
              <p:cNvCxnSpPr/>
              <p:nvPr/>
            </p:nvCxnSpPr>
            <p:spPr>
              <a:xfrm>
                <a:off x="825" y="4562"/>
                <a:ext cx="6" cy="2"/>
              </a:xfrm>
              <a:prstGeom prst="straightConnector1">
                <a:avLst/>
              </a:prstGeom>
              <a:noFill/>
              <a:ln cap="flat" cmpd="sng" w="9525">
                <a:solidFill>
                  <a:srgbClr val="000000"/>
                </a:solidFill>
                <a:prstDash val="solid"/>
                <a:round/>
                <a:headEnd len="med" w="med" type="none"/>
                <a:tailEnd len="med" w="med" type="none"/>
              </a:ln>
            </p:spPr>
          </p:cxnSp>
          <p:sp>
            <p:nvSpPr>
              <p:cNvPr id="1989" name="Google Shape;1989;p9"/>
              <p:cNvSpPr/>
              <p:nvPr/>
            </p:nvSpPr>
            <p:spPr>
              <a:xfrm>
                <a:off x="1394" y="4777"/>
                <a:ext cx="68" cy="108"/>
              </a:xfrm>
              <a:custGeom>
                <a:rect b="b" l="l" r="r" t="t"/>
                <a:pathLst>
                  <a:path extrusionOk="0" fill="none" h="21600" w="21921">
                    <a:moveTo>
                      <a:pt x="21920" y="21597"/>
                    </a:moveTo>
                    <a:cubicBezTo>
                      <a:pt x="21814" y="21599"/>
                      <a:pt x="21707" y="21599"/>
                      <a:pt x="21600" y="21600"/>
                    </a:cubicBezTo>
                    <a:cubicBezTo>
                      <a:pt x="9670" y="21600"/>
                      <a:pt x="0" y="11929"/>
                      <a:pt x="0" y="0"/>
                    </a:cubicBezTo>
                  </a:path>
                  <a:path extrusionOk="0" h="21600" w="21921">
                    <a:moveTo>
                      <a:pt x="21920" y="21597"/>
                    </a:moveTo>
                    <a:cubicBezTo>
                      <a:pt x="21814" y="21599"/>
                      <a:pt x="21707" y="21599"/>
                      <a:pt x="21600" y="21600"/>
                    </a:cubicBez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90" name="Google Shape;1990;p9"/>
              <p:cNvSpPr/>
              <p:nvPr/>
            </p:nvSpPr>
            <p:spPr>
              <a:xfrm>
                <a:off x="1394" y="4665"/>
                <a:ext cx="126" cy="112"/>
              </a:xfrm>
              <a:custGeom>
                <a:rect b="b" l="l" r="r" t="t"/>
                <a:pathLst>
                  <a:path extrusionOk="0" fill="none" h="21600" w="21600">
                    <a:moveTo>
                      <a:pt x="0" y="21600"/>
                    </a:moveTo>
                    <a:cubicBezTo>
                      <a:pt x="0" y="9670"/>
                      <a:pt x="9670" y="0"/>
                      <a:pt x="21599" y="0"/>
                    </a:cubicBezTo>
                  </a:path>
                  <a:path extrusionOk="0" h="21600" w="21600">
                    <a:moveTo>
                      <a:pt x="0" y="21600"/>
                    </a:moveTo>
                    <a:cubicBezTo>
                      <a:pt x="0" y="9670"/>
                      <a:pt x="9670" y="0"/>
                      <a:pt x="21599" y="0"/>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91" name="Google Shape;1991;p9"/>
              <p:cNvSpPr/>
              <p:nvPr/>
            </p:nvSpPr>
            <p:spPr>
              <a:xfrm>
                <a:off x="1520" y="4634"/>
                <a:ext cx="6" cy="62"/>
              </a:xfrm>
              <a:custGeom>
                <a:rect b="b" l="l" r="r" t="t"/>
                <a:pathLst>
                  <a:path extrusionOk="0" h="205" w="21">
                    <a:moveTo>
                      <a:pt x="21" y="205"/>
                    </a:moveTo>
                    <a:lnTo>
                      <a:pt x="0" y="205"/>
                    </a:lnTo>
                    <a:lnTo>
                      <a:pt x="0" y="0"/>
                    </a:lnTo>
                    <a:lnTo>
                      <a:pt x="2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1992" name="Google Shape;1992;p9"/>
              <p:cNvCxnSpPr/>
              <p:nvPr/>
            </p:nvCxnSpPr>
            <p:spPr>
              <a:xfrm flipH="1">
                <a:off x="1520" y="4634"/>
                <a:ext cx="6" cy="1"/>
              </a:xfrm>
              <a:prstGeom prst="straightConnector1">
                <a:avLst/>
              </a:prstGeom>
              <a:noFill/>
              <a:ln cap="flat" cmpd="sng" w="9525">
                <a:solidFill>
                  <a:srgbClr val="000000"/>
                </a:solidFill>
                <a:prstDash val="solid"/>
                <a:round/>
                <a:headEnd len="med" w="med" type="none"/>
                <a:tailEnd len="med" w="med" type="none"/>
              </a:ln>
            </p:spPr>
          </p:cxnSp>
          <p:sp>
            <p:nvSpPr>
              <p:cNvPr id="1993" name="Google Shape;1993;p9"/>
              <p:cNvSpPr/>
              <p:nvPr/>
            </p:nvSpPr>
            <p:spPr>
              <a:xfrm>
                <a:off x="1718" y="4637"/>
                <a:ext cx="122" cy="89"/>
              </a:xfrm>
              <a:custGeom>
                <a:rect b="b" l="l" r="r" t="t"/>
                <a:pathLst>
                  <a:path extrusionOk="0" fill="none" h="21600" w="21774">
                    <a:moveTo>
                      <a:pt x="21774" y="21599"/>
                    </a:moveTo>
                    <a:cubicBezTo>
                      <a:pt x="21715" y="21599"/>
                      <a:pt x="21657" y="21599"/>
                      <a:pt x="21599" y="21600"/>
                    </a:cubicBezTo>
                    <a:cubicBezTo>
                      <a:pt x="9764" y="21600"/>
                      <a:pt x="133" y="12076"/>
                      <a:pt x="0" y="242"/>
                    </a:cubicBezTo>
                  </a:path>
                  <a:path extrusionOk="0" h="21600" w="21774">
                    <a:moveTo>
                      <a:pt x="21774" y="21599"/>
                    </a:moveTo>
                    <a:cubicBezTo>
                      <a:pt x="21715" y="21599"/>
                      <a:pt x="21657" y="21599"/>
                      <a:pt x="21599" y="21600"/>
                    </a:cubicBezTo>
                    <a:cubicBezTo>
                      <a:pt x="9764" y="21600"/>
                      <a:pt x="133" y="12076"/>
                      <a:pt x="0" y="242"/>
                    </a:cubicBezTo>
                    <a:lnTo>
                      <a:pt x="21599"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94" name="Google Shape;1994;p9"/>
              <p:cNvSpPr/>
              <p:nvPr/>
            </p:nvSpPr>
            <p:spPr>
              <a:xfrm>
                <a:off x="1688" y="4633"/>
                <a:ext cx="61" cy="5"/>
              </a:xfrm>
              <a:custGeom>
                <a:rect b="b" l="l" r="r" t="t"/>
                <a:pathLst>
                  <a:path extrusionOk="0" h="18" w="205">
                    <a:moveTo>
                      <a:pt x="205" y="0"/>
                    </a:moveTo>
                    <a:lnTo>
                      <a:pt x="205" y="18"/>
                    </a:lnTo>
                    <a:lnTo>
                      <a:pt x="0" y="18"/>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1995" name="Google Shape;1995;p9"/>
              <p:cNvCxnSpPr/>
              <p:nvPr/>
            </p:nvCxnSpPr>
            <p:spPr>
              <a:xfrm>
                <a:off x="1688" y="4633"/>
                <a:ext cx="1" cy="5"/>
              </a:xfrm>
              <a:prstGeom prst="straightConnector1">
                <a:avLst/>
              </a:prstGeom>
              <a:noFill/>
              <a:ln cap="flat" cmpd="sng" w="9525">
                <a:solidFill>
                  <a:srgbClr val="000000"/>
                </a:solidFill>
                <a:prstDash val="solid"/>
                <a:round/>
                <a:headEnd len="med" w="med" type="none"/>
                <a:tailEnd len="med" w="med" type="none"/>
              </a:ln>
            </p:spPr>
          </p:cxnSp>
          <p:sp>
            <p:nvSpPr>
              <p:cNvPr id="1996" name="Google Shape;1996;p9"/>
              <p:cNvSpPr/>
              <p:nvPr/>
            </p:nvSpPr>
            <p:spPr>
              <a:xfrm>
                <a:off x="1610" y="4601"/>
                <a:ext cx="99" cy="121"/>
              </a:xfrm>
              <a:custGeom>
                <a:rect b="b" l="l" r="r" t="t"/>
                <a:pathLst>
                  <a:path extrusionOk="0" fill="none" h="21600" w="21818">
                    <a:moveTo>
                      <a:pt x="21817" y="21598"/>
                    </a:moveTo>
                    <a:cubicBezTo>
                      <a:pt x="21745" y="21599"/>
                      <a:pt x="21672" y="21599"/>
                      <a:pt x="21599" y="21600"/>
                    </a:cubicBezTo>
                    <a:cubicBezTo>
                      <a:pt x="9739" y="21600"/>
                      <a:pt x="98" y="12038"/>
                      <a:pt x="-1" y="179"/>
                    </a:cubicBezTo>
                  </a:path>
                  <a:path extrusionOk="0" h="21600" w="21818">
                    <a:moveTo>
                      <a:pt x="21817" y="21598"/>
                    </a:moveTo>
                    <a:cubicBezTo>
                      <a:pt x="21745" y="21599"/>
                      <a:pt x="21672" y="21599"/>
                      <a:pt x="21599" y="21600"/>
                    </a:cubicBezTo>
                    <a:cubicBezTo>
                      <a:pt x="9739" y="21600"/>
                      <a:pt x="98" y="12038"/>
                      <a:pt x="-1" y="179"/>
                    </a:cubicBezTo>
                    <a:lnTo>
                      <a:pt x="21599"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1997" name="Google Shape;1997;p9"/>
              <p:cNvSpPr/>
              <p:nvPr/>
            </p:nvSpPr>
            <p:spPr>
              <a:xfrm>
                <a:off x="1580" y="4596"/>
                <a:ext cx="61" cy="6"/>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1998" name="Google Shape;1998;p9"/>
              <p:cNvCxnSpPr/>
              <p:nvPr/>
            </p:nvCxnSpPr>
            <p:spPr>
              <a:xfrm>
                <a:off x="1580" y="4596"/>
                <a:ext cx="1" cy="6"/>
              </a:xfrm>
              <a:prstGeom prst="straightConnector1">
                <a:avLst/>
              </a:prstGeom>
              <a:noFill/>
              <a:ln cap="flat" cmpd="sng" w="9525">
                <a:solidFill>
                  <a:srgbClr val="000000"/>
                </a:solidFill>
                <a:prstDash val="solid"/>
                <a:round/>
                <a:headEnd len="med" w="med" type="none"/>
                <a:tailEnd len="med" w="med" type="none"/>
              </a:ln>
            </p:spPr>
          </p:cxnSp>
          <p:cxnSp>
            <p:nvCxnSpPr>
              <p:cNvPr id="1999" name="Google Shape;1999;p9"/>
              <p:cNvCxnSpPr/>
              <p:nvPr/>
            </p:nvCxnSpPr>
            <p:spPr>
              <a:xfrm flipH="1" rot="10800000">
                <a:off x="1457" y="4638"/>
                <a:ext cx="1" cy="31"/>
              </a:xfrm>
              <a:prstGeom prst="straightConnector1">
                <a:avLst/>
              </a:prstGeom>
              <a:noFill/>
              <a:ln cap="flat" cmpd="sng" w="9525">
                <a:solidFill>
                  <a:srgbClr val="000000"/>
                </a:solidFill>
                <a:prstDash val="solid"/>
                <a:round/>
                <a:headEnd len="med" w="med" type="none"/>
                <a:tailEnd len="med" w="med" type="none"/>
              </a:ln>
            </p:spPr>
          </p:cxnSp>
          <p:sp>
            <p:nvSpPr>
              <p:cNvPr id="2000" name="Google Shape;2000;p9"/>
              <p:cNvSpPr/>
              <p:nvPr/>
            </p:nvSpPr>
            <p:spPr>
              <a:xfrm>
                <a:off x="1427" y="4633"/>
                <a:ext cx="61" cy="5"/>
              </a:xfrm>
              <a:custGeom>
                <a:rect b="b" l="l" r="r" t="t"/>
                <a:pathLst>
                  <a:path extrusionOk="0" h="18" w="205">
                    <a:moveTo>
                      <a:pt x="205" y="0"/>
                    </a:moveTo>
                    <a:lnTo>
                      <a:pt x="205" y="18"/>
                    </a:lnTo>
                    <a:lnTo>
                      <a:pt x="0" y="18"/>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01" name="Google Shape;2001;p9"/>
              <p:cNvCxnSpPr/>
              <p:nvPr/>
            </p:nvCxnSpPr>
            <p:spPr>
              <a:xfrm>
                <a:off x="1427" y="4633"/>
                <a:ext cx="1" cy="5"/>
              </a:xfrm>
              <a:prstGeom prst="straightConnector1">
                <a:avLst/>
              </a:prstGeom>
              <a:noFill/>
              <a:ln cap="flat" cmpd="sng" w="9525">
                <a:solidFill>
                  <a:srgbClr val="000000"/>
                </a:solidFill>
                <a:prstDash val="solid"/>
                <a:round/>
                <a:headEnd len="med" w="med" type="none"/>
                <a:tailEnd len="med" w="med" type="none"/>
              </a:ln>
            </p:spPr>
          </p:cxnSp>
          <p:cxnSp>
            <p:nvCxnSpPr>
              <p:cNvPr id="2002" name="Google Shape;2002;p9"/>
              <p:cNvCxnSpPr/>
              <p:nvPr/>
            </p:nvCxnSpPr>
            <p:spPr>
              <a:xfrm flipH="1" rot="10800000">
                <a:off x="1209" y="4534"/>
                <a:ext cx="181" cy="126"/>
              </a:xfrm>
              <a:prstGeom prst="straightConnector1">
                <a:avLst/>
              </a:prstGeom>
              <a:noFill/>
              <a:ln cap="flat" cmpd="sng" w="9525">
                <a:solidFill>
                  <a:srgbClr val="000000"/>
                </a:solidFill>
                <a:prstDash val="solid"/>
                <a:round/>
                <a:headEnd len="med" w="med" type="none"/>
                <a:tailEnd len="med" w="med" type="none"/>
              </a:ln>
            </p:spPr>
          </p:cxnSp>
          <p:sp>
            <p:nvSpPr>
              <p:cNvPr id="2003" name="Google Shape;2003;p9"/>
              <p:cNvSpPr/>
              <p:nvPr/>
            </p:nvSpPr>
            <p:spPr>
              <a:xfrm>
                <a:off x="1372" y="4506"/>
                <a:ext cx="40" cy="53"/>
              </a:xfrm>
              <a:custGeom>
                <a:rect b="b" l="l" r="r" t="t"/>
                <a:pathLst>
                  <a:path extrusionOk="0" h="178" w="134">
                    <a:moveTo>
                      <a:pt x="134" y="168"/>
                    </a:moveTo>
                    <a:lnTo>
                      <a:pt x="117" y="178"/>
                    </a:lnTo>
                    <a:lnTo>
                      <a:pt x="0" y="11"/>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04" name="Google Shape;2004;p9"/>
              <p:cNvCxnSpPr/>
              <p:nvPr/>
            </p:nvCxnSpPr>
            <p:spPr>
              <a:xfrm flipH="1">
                <a:off x="1372" y="4506"/>
                <a:ext cx="5" cy="3"/>
              </a:xfrm>
              <a:prstGeom prst="straightConnector1">
                <a:avLst/>
              </a:prstGeom>
              <a:noFill/>
              <a:ln cap="flat" cmpd="sng" w="9525">
                <a:solidFill>
                  <a:srgbClr val="000000"/>
                </a:solidFill>
                <a:prstDash val="solid"/>
                <a:round/>
                <a:headEnd len="med" w="med" type="none"/>
                <a:tailEnd len="med" w="med" type="none"/>
              </a:ln>
            </p:spPr>
          </p:cxnSp>
          <p:cxnSp>
            <p:nvCxnSpPr>
              <p:cNvPr id="2005" name="Google Shape;2005;p9"/>
              <p:cNvCxnSpPr/>
              <p:nvPr/>
            </p:nvCxnSpPr>
            <p:spPr>
              <a:xfrm flipH="1" rot="10800000">
                <a:off x="831" y="4534"/>
                <a:ext cx="162" cy="126"/>
              </a:xfrm>
              <a:prstGeom prst="straightConnector1">
                <a:avLst/>
              </a:prstGeom>
              <a:noFill/>
              <a:ln cap="flat" cmpd="sng" w="9525">
                <a:solidFill>
                  <a:srgbClr val="000000"/>
                </a:solidFill>
                <a:prstDash val="solid"/>
                <a:round/>
                <a:headEnd len="med" w="med" type="none"/>
                <a:tailEnd len="med" w="med" type="none"/>
              </a:ln>
            </p:spPr>
          </p:cxnSp>
          <p:sp>
            <p:nvSpPr>
              <p:cNvPr id="2006" name="Google Shape;2006;p9"/>
              <p:cNvSpPr/>
              <p:nvPr/>
            </p:nvSpPr>
            <p:spPr>
              <a:xfrm>
                <a:off x="974" y="4506"/>
                <a:ext cx="42" cy="53"/>
              </a:xfrm>
              <a:custGeom>
                <a:rect b="b" l="l" r="r" t="t"/>
                <a:pathLst>
                  <a:path extrusionOk="0" h="176" w="140">
                    <a:moveTo>
                      <a:pt x="140" y="164"/>
                    </a:moveTo>
                    <a:lnTo>
                      <a:pt x="125" y="176"/>
                    </a:lnTo>
                    <a:lnTo>
                      <a:pt x="0" y="13"/>
                    </a:lnTo>
                    <a:lnTo>
                      <a:pt x="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07" name="Google Shape;2007;p9"/>
              <p:cNvCxnSpPr/>
              <p:nvPr/>
            </p:nvCxnSpPr>
            <p:spPr>
              <a:xfrm flipH="1">
                <a:off x="974" y="4506"/>
                <a:ext cx="4" cy="4"/>
              </a:xfrm>
              <a:prstGeom prst="straightConnector1">
                <a:avLst/>
              </a:prstGeom>
              <a:noFill/>
              <a:ln cap="flat" cmpd="sng" w="9525">
                <a:solidFill>
                  <a:srgbClr val="000000"/>
                </a:solidFill>
                <a:prstDash val="solid"/>
                <a:round/>
                <a:headEnd len="med" w="med" type="none"/>
                <a:tailEnd len="med" w="med" type="none"/>
              </a:ln>
            </p:spPr>
          </p:cxnSp>
          <p:sp>
            <p:nvSpPr>
              <p:cNvPr id="2008" name="Google Shape;2008;p9"/>
              <p:cNvSpPr/>
              <p:nvPr/>
            </p:nvSpPr>
            <p:spPr>
              <a:xfrm>
                <a:off x="1290" y="3927"/>
                <a:ext cx="604" cy="68"/>
              </a:xfrm>
              <a:custGeom>
                <a:rect b="b" l="l" r="r" t="t"/>
                <a:pathLst>
                  <a:path extrusionOk="0" h="224" w="2011">
                    <a:moveTo>
                      <a:pt x="2011" y="0"/>
                    </a:moveTo>
                    <a:lnTo>
                      <a:pt x="586" y="224"/>
                    </a:lnTo>
                    <a:lnTo>
                      <a:pt x="0" y="20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09" name="Google Shape;2009;p9"/>
              <p:cNvSpPr/>
              <p:nvPr/>
            </p:nvSpPr>
            <p:spPr>
              <a:xfrm>
                <a:off x="935" y="3455"/>
                <a:ext cx="355" cy="535"/>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10" name="Google Shape;2010;p9"/>
              <p:cNvSpPr/>
              <p:nvPr/>
            </p:nvSpPr>
            <p:spPr>
              <a:xfrm>
                <a:off x="919" y="3455"/>
                <a:ext cx="32" cy="44"/>
              </a:xfrm>
              <a:custGeom>
                <a:rect b="b" l="l" r="r" t="t"/>
                <a:pathLst>
                  <a:path extrusionOk="0" h="44" w="32">
                    <a:moveTo>
                      <a:pt x="16" y="0"/>
                    </a:moveTo>
                    <a:lnTo>
                      <a:pt x="0" y="44"/>
                    </a:lnTo>
                    <a:lnTo>
                      <a:pt x="16" y="33"/>
                    </a:lnTo>
                    <a:lnTo>
                      <a:pt x="32" y="44"/>
                    </a:lnTo>
                    <a:lnTo>
                      <a:pt x="16"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11" name="Google Shape;2011;p9"/>
              <p:cNvSpPr/>
              <p:nvPr/>
            </p:nvSpPr>
            <p:spPr>
              <a:xfrm>
                <a:off x="831" y="3671"/>
                <a:ext cx="730" cy="184"/>
              </a:xfrm>
              <a:custGeom>
                <a:rect b="b" l="l" r="r" t="t"/>
                <a:pathLst>
                  <a:path extrusionOk="0" h="616" w="2430">
                    <a:moveTo>
                      <a:pt x="2430" y="526"/>
                    </a:moveTo>
                    <a:lnTo>
                      <a:pt x="2355" y="616"/>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12" name="Google Shape;2012;p9"/>
              <p:cNvSpPr/>
              <p:nvPr/>
            </p:nvSpPr>
            <p:spPr>
              <a:xfrm>
                <a:off x="818" y="3639"/>
                <a:ext cx="20" cy="62"/>
              </a:xfrm>
              <a:custGeom>
                <a:rect b="b" l="l" r="r" t="t"/>
                <a:pathLst>
                  <a:path extrusionOk="0" h="205" w="69">
                    <a:moveTo>
                      <a:pt x="50" y="0"/>
                    </a:moveTo>
                    <a:lnTo>
                      <a:pt x="69" y="4"/>
                    </a:lnTo>
                    <a:lnTo>
                      <a:pt x="18" y="205"/>
                    </a:lnTo>
                    <a:lnTo>
                      <a:pt x="0" y="201"/>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grpSp>
        <p:cxnSp>
          <p:nvCxnSpPr>
            <p:cNvPr id="2013" name="Google Shape;2013;p9"/>
            <p:cNvCxnSpPr/>
            <p:nvPr/>
          </p:nvCxnSpPr>
          <p:spPr>
            <a:xfrm>
              <a:off x="818" y="3700"/>
              <a:ext cx="5" cy="1"/>
            </a:xfrm>
            <a:prstGeom prst="straightConnector1">
              <a:avLst/>
            </a:prstGeom>
            <a:noFill/>
            <a:ln cap="flat" cmpd="sng" w="9525">
              <a:solidFill>
                <a:srgbClr val="000000"/>
              </a:solidFill>
              <a:prstDash val="solid"/>
              <a:round/>
              <a:headEnd len="med" w="med" type="none"/>
              <a:tailEnd len="med" w="med" type="none"/>
            </a:ln>
          </p:spPr>
        </p:cxnSp>
        <p:sp>
          <p:nvSpPr>
            <p:cNvPr id="2014" name="Google Shape;2014;p9"/>
            <p:cNvSpPr/>
            <p:nvPr/>
          </p:nvSpPr>
          <p:spPr>
            <a:xfrm>
              <a:off x="1376" y="3887"/>
              <a:ext cx="72" cy="103"/>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15" name="Google Shape;2015;p9"/>
            <p:cNvSpPr/>
            <p:nvPr/>
          </p:nvSpPr>
          <p:spPr>
            <a:xfrm>
              <a:off x="1376" y="3833"/>
              <a:ext cx="99" cy="54"/>
            </a:xfrm>
            <a:custGeom>
              <a:rect b="b" l="l" r="r" t="t"/>
              <a:pathLst>
                <a:path extrusionOk="0" fill="none" h="22005" w="21600">
                  <a:moveTo>
                    <a:pt x="3" y="22005"/>
                  </a:moveTo>
                  <a:cubicBezTo>
                    <a:pt x="1" y="21870"/>
                    <a:pt x="0" y="21735"/>
                    <a:pt x="0" y="21600"/>
                  </a:cubicBezTo>
                  <a:cubicBezTo>
                    <a:pt x="-1" y="9670"/>
                    <a:pt x="9670" y="0"/>
                    <a:pt x="21599" y="0"/>
                  </a:cubicBezTo>
                </a:path>
                <a:path extrusionOk="0" h="22005" w="21600">
                  <a:moveTo>
                    <a:pt x="3" y="22005"/>
                  </a:moveTo>
                  <a:cubicBezTo>
                    <a:pt x="1" y="21870"/>
                    <a:pt x="0" y="21735"/>
                    <a:pt x="0" y="21600"/>
                  </a:cubicBezTo>
                  <a:cubicBezTo>
                    <a:pt x="-1" y="9670"/>
                    <a:pt x="9670" y="0"/>
                    <a:pt x="21599" y="0"/>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16" name="Google Shape;2016;p9"/>
            <p:cNvSpPr/>
            <p:nvPr/>
          </p:nvSpPr>
          <p:spPr>
            <a:xfrm>
              <a:off x="1461" y="3804"/>
              <a:ext cx="34" cy="56"/>
            </a:xfrm>
            <a:custGeom>
              <a:rect b="b" l="l" r="r" t="t"/>
              <a:pathLst>
                <a:path extrusionOk="0" h="188" w="113">
                  <a:moveTo>
                    <a:pt x="113" y="179"/>
                  </a:moveTo>
                  <a:lnTo>
                    <a:pt x="96" y="188"/>
                  </a:lnTo>
                  <a:lnTo>
                    <a:pt x="0" y="8"/>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17" name="Google Shape;2017;p9"/>
            <p:cNvCxnSpPr/>
            <p:nvPr/>
          </p:nvCxnSpPr>
          <p:spPr>
            <a:xfrm flipH="1">
              <a:off x="1461" y="3804"/>
              <a:ext cx="5" cy="2"/>
            </a:xfrm>
            <a:prstGeom prst="straightConnector1">
              <a:avLst/>
            </a:prstGeom>
            <a:noFill/>
            <a:ln cap="flat" cmpd="sng" w="9525">
              <a:solidFill>
                <a:srgbClr val="000000"/>
              </a:solidFill>
              <a:prstDash val="solid"/>
              <a:round/>
              <a:headEnd len="med" w="med" type="none"/>
              <a:tailEnd len="med" w="med" type="none"/>
            </a:ln>
          </p:spPr>
        </p:cxnSp>
        <p:cxnSp>
          <p:nvCxnSpPr>
            <p:cNvPr id="2018" name="Google Shape;2018;p9"/>
            <p:cNvCxnSpPr/>
            <p:nvPr/>
          </p:nvCxnSpPr>
          <p:spPr>
            <a:xfrm flipH="1" rot="10800000">
              <a:off x="1448" y="3734"/>
              <a:ext cx="1" cy="36"/>
            </a:xfrm>
            <a:prstGeom prst="straightConnector1">
              <a:avLst/>
            </a:prstGeom>
            <a:noFill/>
            <a:ln cap="flat" cmpd="sng" w="9525">
              <a:solidFill>
                <a:srgbClr val="000000"/>
              </a:solidFill>
              <a:prstDash val="solid"/>
              <a:round/>
              <a:headEnd len="med" w="med" type="none"/>
              <a:tailEnd len="med" w="med" type="none"/>
            </a:ln>
          </p:spPr>
        </p:cxnSp>
        <p:sp>
          <p:nvSpPr>
            <p:cNvPr id="2019" name="Google Shape;2019;p9"/>
            <p:cNvSpPr/>
            <p:nvPr/>
          </p:nvSpPr>
          <p:spPr>
            <a:xfrm>
              <a:off x="1418" y="3728"/>
              <a:ext cx="61" cy="6"/>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20" name="Google Shape;2020;p9"/>
            <p:cNvCxnSpPr/>
            <p:nvPr/>
          </p:nvCxnSpPr>
          <p:spPr>
            <a:xfrm>
              <a:off x="1418" y="3728"/>
              <a:ext cx="1" cy="6"/>
            </a:xfrm>
            <a:prstGeom prst="straightConnector1">
              <a:avLst/>
            </a:prstGeom>
            <a:noFill/>
            <a:ln cap="flat" cmpd="sng" w="9525">
              <a:solidFill>
                <a:srgbClr val="000000"/>
              </a:solidFill>
              <a:prstDash val="solid"/>
              <a:round/>
              <a:headEnd len="med" w="med" type="none"/>
              <a:tailEnd len="med" w="med" type="none"/>
            </a:ln>
          </p:spPr>
        </p:cxnSp>
        <p:cxnSp>
          <p:nvCxnSpPr>
            <p:cNvPr id="2021" name="Google Shape;2021;p9"/>
            <p:cNvCxnSpPr/>
            <p:nvPr/>
          </p:nvCxnSpPr>
          <p:spPr>
            <a:xfrm flipH="1" rot="10800000">
              <a:off x="1349" y="3649"/>
              <a:ext cx="99" cy="44"/>
            </a:xfrm>
            <a:prstGeom prst="straightConnector1">
              <a:avLst/>
            </a:prstGeom>
            <a:noFill/>
            <a:ln cap="flat" cmpd="sng" w="9525">
              <a:solidFill>
                <a:srgbClr val="000000"/>
              </a:solidFill>
              <a:prstDash val="solid"/>
              <a:round/>
              <a:headEnd len="med" w="med" type="none"/>
              <a:tailEnd len="med" w="med" type="none"/>
            </a:ln>
          </p:spPr>
        </p:cxnSp>
        <p:sp>
          <p:nvSpPr>
            <p:cNvPr id="2022" name="Google Shape;2022;p9"/>
            <p:cNvSpPr/>
            <p:nvPr/>
          </p:nvSpPr>
          <p:spPr>
            <a:xfrm>
              <a:off x="1436" y="3618"/>
              <a:ext cx="31" cy="59"/>
            </a:xfrm>
            <a:custGeom>
              <a:rect b="b" l="l" r="r" t="t"/>
              <a:pathLst>
                <a:path extrusionOk="0" h="196" w="103">
                  <a:moveTo>
                    <a:pt x="103" y="188"/>
                  </a:moveTo>
                  <a:lnTo>
                    <a:pt x="84" y="196"/>
                  </a:lnTo>
                  <a:lnTo>
                    <a:pt x="0" y="8"/>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23" name="Google Shape;2023;p9"/>
            <p:cNvCxnSpPr/>
            <p:nvPr/>
          </p:nvCxnSpPr>
          <p:spPr>
            <a:xfrm flipH="1">
              <a:off x="1436" y="3618"/>
              <a:ext cx="6" cy="2"/>
            </a:xfrm>
            <a:prstGeom prst="straightConnector1">
              <a:avLst/>
            </a:prstGeom>
            <a:noFill/>
            <a:ln cap="flat" cmpd="sng" w="9525">
              <a:solidFill>
                <a:srgbClr val="000000"/>
              </a:solidFill>
              <a:prstDash val="solid"/>
              <a:round/>
              <a:headEnd len="med" w="med" type="none"/>
              <a:tailEnd len="med" w="med" type="none"/>
            </a:ln>
          </p:spPr>
        </p:cxnSp>
        <p:cxnSp>
          <p:nvCxnSpPr>
            <p:cNvPr id="2024" name="Google Shape;2024;p9"/>
            <p:cNvCxnSpPr/>
            <p:nvPr/>
          </p:nvCxnSpPr>
          <p:spPr>
            <a:xfrm flipH="1" rot="10800000">
              <a:off x="1196" y="3707"/>
              <a:ext cx="126" cy="63"/>
            </a:xfrm>
            <a:prstGeom prst="straightConnector1">
              <a:avLst/>
            </a:prstGeom>
            <a:noFill/>
            <a:ln cap="flat" cmpd="sng" w="9525">
              <a:solidFill>
                <a:srgbClr val="000000"/>
              </a:solidFill>
              <a:prstDash val="solid"/>
              <a:round/>
              <a:headEnd len="med" w="med" type="none"/>
              <a:tailEnd len="med" w="med" type="none"/>
            </a:ln>
          </p:spPr>
        </p:cxnSp>
        <p:sp>
          <p:nvSpPr>
            <p:cNvPr id="2025" name="Google Shape;2025;p9"/>
            <p:cNvSpPr/>
            <p:nvPr/>
          </p:nvSpPr>
          <p:spPr>
            <a:xfrm>
              <a:off x="1308" y="3677"/>
              <a:ext cx="33" cy="58"/>
            </a:xfrm>
            <a:custGeom>
              <a:rect b="b" l="l" r="r" t="t"/>
              <a:pathLst>
                <a:path extrusionOk="0" h="193" w="109">
                  <a:moveTo>
                    <a:pt x="109" y="184"/>
                  </a:moveTo>
                  <a:lnTo>
                    <a:pt x="92" y="193"/>
                  </a:lnTo>
                  <a:lnTo>
                    <a:pt x="0" y="9"/>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26" name="Google Shape;2026;p9"/>
            <p:cNvCxnSpPr/>
            <p:nvPr/>
          </p:nvCxnSpPr>
          <p:spPr>
            <a:xfrm flipH="1">
              <a:off x="1308" y="3677"/>
              <a:ext cx="6" cy="2"/>
            </a:xfrm>
            <a:prstGeom prst="straightConnector1">
              <a:avLst/>
            </a:prstGeom>
            <a:noFill/>
            <a:ln cap="flat" cmpd="sng" w="9525">
              <a:solidFill>
                <a:srgbClr val="000000"/>
              </a:solidFill>
              <a:prstDash val="solid"/>
              <a:round/>
              <a:headEnd len="med" w="med" type="none"/>
              <a:tailEnd len="med" w="med" type="none"/>
            </a:ln>
          </p:spPr>
        </p:cxnSp>
        <p:cxnSp>
          <p:nvCxnSpPr>
            <p:cNvPr id="2027" name="Google Shape;2027;p9"/>
            <p:cNvCxnSpPr/>
            <p:nvPr/>
          </p:nvCxnSpPr>
          <p:spPr>
            <a:xfrm flipH="1" rot="10800000">
              <a:off x="840" y="3658"/>
              <a:ext cx="185" cy="103"/>
            </a:xfrm>
            <a:prstGeom prst="straightConnector1">
              <a:avLst/>
            </a:prstGeom>
            <a:noFill/>
            <a:ln cap="flat" cmpd="sng" w="9525">
              <a:solidFill>
                <a:srgbClr val="000000"/>
              </a:solidFill>
              <a:prstDash val="solid"/>
              <a:round/>
              <a:headEnd len="med" w="med" type="none"/>
              <a:tailEnd len="med" w="med" type="none"/>
            </a:ln>
          </p:spPr>
        </p:cxnSp>
        <p:sp>
          <p:nvSpPr>
            <p:cNvPr id="2028" name="Google Shape;2028;p9"/>
            <p:cNvSpPr/>
            <p:nvPr/>
          </p:nvSpPr>
          <p:spPr>
            <a:xfrm>
              <a:off x="1010" y="3628"/>
              <a:ext cx="35" cy="56"/>
            </a:xfrm>
            <a:custGeom>
              <a:rect b="b" l="l" r="r" t="t"/>
              <a:pathLst>
                <a:path extrusionOk="0" h="188" w="117">
                  <a:moveTo>
                    <a:pt x="117" y="180"/>
                  </a:moveTo>
                  <a:lnTo>
                    <a:pt x="101" y="188"/>
                  </a:lnTo>
                  <a:lnTo>
                    <a:pt x="0" y="9"/>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29" name="Google Shape;2029;p9"/>
            <p:cNvCxnSpPr/>
            <p:nvPr/>
          </p:nvCxnSpPr>
          <p:spPr>
            <a:xfrm flipH="1">
              <a:off x="1010" y="3628"/>
              <a:ext cx="5" cy="3"/>
            </a:xfrm>
            <a:prstGeom prst="straightConnector1">
              <a:avLst/>
            </a:prstGeom>
            <a:noFill/>
            <a:ln cap="flat" cmpd="sng" w="9525">
              <a:solidFill>
                <a:srgbClr val="000000"/>
              </a:solidFill>
              <a:prstDash val="solid"/>
              <a:round/>
              <a:headEnd len="med" w="med" type="none"/>
              <a:tailEnd len="med" w="med" type="none"/>
            </a:ln>
          </p:spPr>
        </p:cxnSp>
        <p:sp>
          <p:nvSpPr>
            <p:cNvPr id="2030" name="Google Shape;2030;p9"/>
            <p:cNvSpPr/>
            <p:nvPr/>
          </p:nvSpPr>
          <p:spPr>
            <a:xfrm>
              <a:off x="1276" y="3059"/>
              <a:ext cx="627" cy="77"/>
            </a:xfrm>
            <a:custGeom>
              <a:rect b="b" l="l" r="r" t="t"/>
              <a:pathLst>
                <a:path extrusionOk="0" h="255" w="2086">
                  <a:moveTo>
                    <a:pt x="2086" y="0"/>
                  </a:moveTo>
                  <a:lnTo>
                    <a:pt x="542" y="255"/>
                  </a:lnTo>
                  <a:lnTo>
                    <a:pt x="0" y="25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31" name="Google Shape;2031;p9"/>
            <p:cNvSpPr/>
            <p:nvPr/>
          </p:nvSpPr>
          <p:spPr>
            <a:xfrm>
              <a:off x="916" y="2699"/>
              <a:ext cx="360" cy="436"/>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32" name="Google Shape;2032;p9"/>
            <p:cNvSpPr/>
            <p:nvPr/>
          </p:nvSpPr>
          <p:spPr>
            <a:xfrm>
              <a:off x="901" y="2699"/>
              <a:ext cx="31" cy="44"/>
            </a:xfrm>
            <a:custGeom>
              <a:rect b="b" l="l" r="r" t="t"/>
              <a:pathLst>
                <a:path extrusionOk="0" h="44" w="31">
                  <a:moveTo>
                    <a:pt x="15" y="0"/>
                  </a:moveTo>
                  <a:lnTo>
                    <a:pt x="0" y="44"/>
                  </a:lnTo>
                  <a:lnTo>
                    <a:pt x="15" y="33"/>
                  </a:lnTo>
                  <a:lnTo>
                    <a:pt x="31" y="44"/>
                  </a:lnTo>
                  <a:lnTo>
                    <a:pt x="15"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33" name="Google Shape;2033;p9"/>
            <p:cNvSpPr/>
            <p:nvPr/>
          </p:nvSpPr>
          <p:spPr>
            <a:xfrm>
              <a:off x="1407" y="3019"/>
              <a:ext cx="76" cy="57"/>
            </a:xfrm>
            <a:custGeom>
              <a:rect b="b" l="l" r="r" t="t"/>
              <a:pathLst>
                <a:path extrusionOk="0" fill="none" h="21598" w="21600">
                  <a:moveTo>
                    <a:pt x="21600" y="0"/>
                  </a:moveTo>
                  <a:cubicBezTo>
                    <a:pt x="21600" y="11819"/>
                    <a:pt x="12100" y="21443"/>
                    <a:pt x="282" y="21598"/>
                  </a:cubicBezTo>
                </a:path>
                <a:path extrusionOk="0" h="21598" w="21600">
                  <a:moveTo>
                    <a:pt x="21600" y="0"/>
                  </a:moveTo>
                  <a:cubicBezTo>
                    <a:pt x="21600" y="11819"/>
                    <a:pt x="12100" y="21443"/>
                    <a:pt x="282" y="21598"/>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34" name="Google Shape;2034;p9"/>
            <p:cNvSpPr/>
            <p:nvPr/>
          </p:nvSpPr>
          <p:spPr>
            <a:xfrm>
              <a:off x="1339" y="3076"/>
              <a:ext cx="67" cy="94"/>
            </a:xfrm>
            <a:custGeom>
              <a:rect b="b" l="l" r="r" t="t"/>
              <a:pathLst>
                <a:path extrusionOk="0" fill="none" h="21598" w="21599">
                  <a:moveTo>
                    <a:pt x="21598" y="222"/>
                  </a:moveTo>
                  <a:cubicBezTo>
                    <a:pt x="21477" y="11941"/>
                    <a:pt x="12034" y="21426"/>
                    <a:pt x="315" y="21597"/>
                  </a:cubicBezTo>
                </a:path>
                <a:path extrusionOk="0" h="21598" w="21599">
                  <a:moveTo>
                    <a:pt x="21598" y="222"/>
                  </a:moveTo>
                  <a:cubicBezTo>
                    <a:pt x="21477" y="11941"/>
                    <a:pt x="12034" y="21426"/>
                    <a:pt x="315" y="21597"/>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35" name="Google Shape;2035;p9"/>
            <p:cNvSpPr/>
            <p:nvPr/>
          </p:nvSpPr>
          <p:spPr>
            <a:xfrm>
              <a:off x="1340" y="3156"/>
              <a:ext cx="44" cy="31"/>
            </a:xfrm>
            <a:custGeom>
              <a:rect b="b" l="l" r="r" t="t"/>
              <a:pathLst>
                <a:path extrusionOk="0" h="31" w="44">
                  <a:moveTo>
                    <a:pt x="0" y="16"/>
                  </a:moveTo>
                  <a:lnTo>
                    <a:pt x="44" y="31"/>
                  </a:lnTo>
                  <a:lnTo>
                    <a:pt x="32" y="16"/>
                  </a:lnTo>
                  <a:lnTo>
                    <a:pt x="44" y="0"/>
                  </a:lnTo>
                  <a:lnTo>
                    <a:pt x="0" y="16"/>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36" name="Google Shape;2036;p9"/>
            <p:cNvSpPr/>
            <p:nvPr/>
          </p:nvSpPr>
          <p:spPr>
            <a:xfrm>
              <a:off x="817" y="2812"/>
              <a:ext cx="771" cy="189"/>
            </a:xfrm>
            <a:custGeom>
              <a:rect b="b" l="l" r="r" t="t"/>
              <a:pathLst>
                <a:path extrusionOk="0" h="629" w="2566">
                  <a:moveTo>
                    <a:pt x="2566" y="525"/>
                  </a:moveTo>
                  <a:lnTo>
                    <a:pt x="2401" y="62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37" name="Google Shape;2037;p9"/>
            <p:cNvSpPr/>
            <p:nvPr/>
          </p:nvSpPr>
          <p:spPr>
            <a:xfrm>
              <a:off x="804" y="2781"/>
              <a:ext cx="21" cy="61"/>
            </a:xfrm>
            <a:custGeom>
              <a:rect b="b" l="l" r="r" t="t"/>
              <a:pathLst>
                <a:path extrusionOk="0" h="205" w="69">
                  <a:moveTo>
                    <a:pt x="50" y="0"/>
                  </a:moveTo>
                  <a:lnTo>
                    <a:pt x="69" y="4"/>
                  </a:lnTo>
                  <a:lnTo>
                    <a:pt x="18" y="205"/>
                  </a:lnTo>
                  <a:lnTo>
                    <a:pt x="0" y="20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38" name="Google Shape;2038;p9"/>
            <p:cNvCxnSpPr/>
            <p:nvPr/>
          </p:nvCxnSpPr>
          <p:spPr>
            <a:xfrm>
              <a:off x="804" y="2841"/>
              <a:ext cx="5" cy="1"/>
            </a:xfrm>
            <a:prstGeom prst="straightConnector1">
              <a:avLst/>
            </a:prstGeom>
            <a:noFill/>
            <a:ln cap="flat" cmpd="sng" w="9525">
              <a:solidFill>
                <a:srgbClr val="000000"/>
              </a:solidFill>
              <a:prstDash val="solid"/>
              <a:round/>
              <a:headEnd len="med" w="med" type="none"/>
              <a:tailEnd len="med" w="med" type="none"/>
            </a:ln>
          </p:spPr>
        </p:cxnSp>
        <p:sp>
          <p:nvSpPr>
            <p:cNvPr id="2039" name="Google Shape;2039;p9"/>
            <p:cNvSpPr/>
            <p:nvPr/>
          </p:nvSpPr>
          <p:spPr>
            <a:xfrm>
              <a:off x="1386" y="3045"/>
              <a:ext cx="84" cy="80"/>
            </a:xfrm>
            <a:custGeom>
              <a:rect b="b" l="l" r="r" t="t"/>
              <a:pathLst>
                <a:path extrusionOk="0" fill="none" h="21600" w="21598">
                  <a:moveTo>
                    <a:pt x="21598" y="21600"/>
                  </a:moveTo>
                  <a:cubicBezTo>
                    <a:pt x="9773" y="21600"/>
                    <a:pt x="146" y="12091"/>
                    <a:pt x="-1" y="268"/>
                  </a:cubicBezTo>
                </a:path>
                <a:path extrusionOk="0" h="21600" w="21598">
                  <a:moveTo>
                    <a:pt x="21598" y="21600"/>
                  </a:moveTo>
                  <a:cubicBezTo>
                    <a:pt x="9773" y="21600"/>
                    <a:pt x="146" y="12091"/>
                    <a:pt x="-1" y="268"/>
                  </a:cubicBezTo>
                  <a:lnTo>
                    <a:pt x="21598"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40" name="Google Shape;2040;p9"/>
            <p:cNvSpPr/>
            <p:nvPr/>
          </p:nvSpPr>
          <p:spPr>
            <a:xfrm>
              <a:off x="1385" y="2969"/>
              <a:ext cx="108" cy="77"/>
            </a:xfrm>
            <a:custGeom>
              <a:rect b="b" l="l" r="r" t="t"/>
              <a:pathLst>
                <a:path extrusionOk="0" fill="none" h="21883" w="21600">
                  <a:moveTo>
                    <a:pt x="1" y="21883"/>
                  </a:moveTo>
                  <a:cubicBezTo>
                    <a:pt x="0" y="21788"/>
                    <a:pt x="0" y="21694"/>
                    <a:pt x="0" y="21600"/>
                  </a:cubicBezTo>
                  <a:cubicBezTo>
                    <a:pt x="-1" y="9670"/>
                    <a:pt x="9670" y="0"/>
                    <a:pt x="21599" y="0"/>
                  </a:cubicBezTo>
                </a:path>
                <a:path extrusionOk="0" h="21883" w="21600">
                  <a:moveTo>
                    <a:pt x="1" y="21883"/>
                  </a:moveTo>
                  <a:cubicBezTo>
                    <a:pt x="0" y="21788"/>
                    <a:pt x="0" y="21694"/>
                    <a:pt x="0" y="21600"/>
                  </a:cubicBezTo>
                  <a:cubicBezTo>
                    <a:pt x="-1" y="9670"/>
                    <a:pt x="9670" y="0"/>
                    <a:pt x="21599" y="0"/>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41" name="Google Shape;2041;p9"/>
            <p:cNvSpPr/>
            <p:nvPr/>
          </p:nvSpPr>
          <p:spPr>
            <a:xfrm>
              <a:off x="1493" y="2939"/>
              <a:ext cx="6" cy="61"/>
            </a:xfrm>
            <a:custGeom>
              <a:rect b="b" l="l" r="r" t="t"/>
              <a:pathLst>
                <a:path extrusionOk="0" h="205" w="20">
                  <a:moveTo>
                    <a:pt x="20" y="205"/>
                  </a:moveTo>
                  <a:lnTo>
                    <a:pt x="0" y="205"/>
                  </a:lnTo>
                  <a:lnTo>
                    <a:pt x="0" y="0"/>
                  </a:lnTo>
                  <a:lnTo>
                    <a:pt x="2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42" name="Google Shape;2042;p9"/>
            <p:cNvCxnSpPr/>
            <p:nvPr/>
          </p:nvCxnSpPr>
          <p:spPr>
            <a:xfrm flipH="1">
              <a:off x="1493" y="2939"/>
              <a:ext cx="6" cy="1"/>
            </a:xfrm>
            <a:prstGeom prst="straightConnector1">
              <a:avLst/>
            </a:prstGeom>
            <a:noFill/>
            <a:ln cap="flat" cmpd="sng" w="9525">
              <a:solidFill>
                <a:srgbClr val="000000"/>
              </a:solidFill>
              <a:prstDash val="solid"/>
              <a:round/>
              <a:headEnd len="med" w="med" type="none"/>
              <a:tailEnd len="med" w="med" type="none"/>
            </a:ln>
          </p:spPr>
        </p:cxnSp>
        <p:sp>
          <p:nvSpPr>
            <p:cNvPr id="2043" name="Google Shape;2043;p9"/>
            <p:cNvSpPr/>
            <p:nvPr/>
          </p:nvSpPr>
          <p:spPr>
            <a:xfrm>
              <a:off x="1408" y="2875"/>
              <a:ext cx="49" cy="36"/>
            </a:xfrm>
            <a:custGeom>
              <a:rect b="b" l="l" r="r" t="t"/>
              <a:pathLst>
                <a:path extrusionOk="0" h="121" w="165">
                  <a:moveTo>
                    <a:pt x="165" y="121"/>
                  </a:moveTo>
                  <a:lnTo>
                    <a:pt x="0" y="61"/>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44" name="Google Shape;2044;p9"/>
            <p:cNvSpPr/>
            <p:nvPr/>
          </p:nvSpPr>
          <p:spPr>
            <a:xfrm>
              <a:off x="1377" y="2869"/>
              <a:ext cx="62" cy="6"/>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45" name="Google Shape;2045;p9"/>
            <p:cNvCxnSpPr/>
            <p:nvPr/>
          </p:nvCxnSpPr>
          <p:spPr>
            <a:xfrm>
              <a:off x="1377" y="2869"/>
              <a:ext cx="1" cy="6"/>
            </a:xfrm>
            <a:prstGeom prst="straightConnector1">
              <a:avLst/>
            </a:prstGeom>
            <a:noFill/>
            <a:ln cap="flat" cmpd="sng" w="9525">
              <a:solidFill>
                <a:srgbClr val="000000"/>
              </a:solidFill>
              <a:prstDash val="solid"/>
              <a:round/>
              <a:headEnd len="med" w="med" type="none"/>
              <a:tailEnd len="med" w="med" type="none"/>
            </a:ln>
          </p:spPr>
        </p:cxnSp>
        <p:cxnSp>
          <p:nvCxnSpPr>
            <p:cNvPr id="2046" name="Google Shape;2046;p9"/>
            <p:cNvCxnSpPr/>
            <p:nvPr/>
          </p:nvCxnSpPr>
          <p:spPr>
            <a:xfrm flipH="1" rot="10800000">
              <a:off x="1214" y="2852"/>
              <a:ext cx="117" cy="59"/>
            </a:xfrm>
            <a:prstGeom prst="straightConnector1">
              <a:avLst/>
            </a:prstGeom>
            <a:noFill/>
            <a:ln cap="flat" cmpd="sng" w="9525">
              <a:solidFill>
                <a:srgbClr val="000000"/>
              </a:solidFill>
              <a:prstDash val="solid"/>
              <a:round/>
              <a:headEnd len="med" w="med" type="none"/>
              <a:tailEnd len="med" w="med" type="none"/>
            </a:ln>
          </p:spPr>
        </p:cxnSp>
        <p:sp>
          <p:nvSpPr>
            <p:cNvPr id="2047" name="Google Shape;2047;p9"/>
            <p:cNvSpPr/>
            <p:nvPr/>
          </p:nvSpPr>
          <p:spPr>
            <a:xfrm>
              <a:off x="1317" y="2822"/>
              <a:ext cx="33" cy="58"/>
            </a:xfrm>
            <a:custGeom>
              <a:rect b="b" l="l" r="r" t="t"/>
              <a:pathLst>
                <a:path extrusionOk="0" h="192" w="109">
                  <a:moveTo>
                    <a:pt x="109" y="184"/>
                  </a:moveTo>
                  <a:lnTo>
                    <a:pt x="92" y="192"/>
                  </a:lnTo>
                  <a:lnTo>
                    <a:pt x="0" y="8"/>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48" name="Google Shape;2048;p9"/>
            <p:cNvCxnSpPr/>
            <p:nvPr/>
          </p:nvCxnSpPr>
          <p:spPr>
            <a:xfrm flipH="1">
              <a:off x="1317" y="2822"/>
              <a:ext cx="5" cy="3"/>
            </a:xfrm>
            <a:prstGeom prst="straightConnector1">
              <a:avLst/>
            </a:prstGeom>
            <a:noFill/>
            <a:ln cap="flat" cmpd="sng" w="9525">
              <a:solidFill>
                <a:srgbClr val="000000"/>
              </a:solidFill>
              <a:prstDash val="solid"/>
              <a:round/>
              <a:headEnd len="med" w="med" type="none"/>
              <a:tailEnd len="med" w="med" type="none"/>
            </a:ln>
          </p:spPr>
        </p:cxnSp>
        <p:cxnSp>
          <p:nvCxnSpPr>
            <p:cNvPr id="2049" name="Google Shape;2049;p9"/>
            <p:cNvCxnSpPr/>
            <p:nvPr/>
          </p:nvCxnSpPr>
          <p:spPr>
            <a:xfrm flipH="1" rot="10800000">
              <a:off x="808" y="2790"/>
              <a:ext cx="190" cy="103"/>
            </a:xfrm>
            <a:prstGeom prst="straightConnector1">
              <a:avLst/>
            </a:prstGeom>
            <a:noFill/>
            <a:ln cap="flat" cmpd="sng" w="9525">
              <a:solidFill>
                <a:srgbClr val="000000"/>
              </a:solidFill>
              <a:prstDash val="solid"/>
              <a:round/>
              <a:headEnd len="med" w="med" type="none"/>
              <a:tailEnd len="med" w="med" type="none"/>
            </a:ln>
          </p:spPr>
        </p:cxnSp>
        <p:sp>
          <p:nvSpPr>
            <p:cNvPr id="2050" name="Google Shape;2050;p9"/>
            <p:cNvSpPr/>
            <p:nvPr/>
          </p:nvSpPr>
          <p:spPr>
            <a:xfrm>
              <a:off x="983" y="2760"/>
              <a:ext cx="34" cy="57"/>
            </a:xfrm>
            <a:custGeom>
              <a:rect b="b" l="l" r="r" t="t"/>
              <a:pathLst>
                <a:path extrusionOk="0" h="188" w="113">
                  <a:moveTo>
                    <a:pt x="113" y="179"/>
                  </a:moveTo>
                  <a:lnTo>
                    <a:pt x="97" y="188"/>
                  </a:lnTo>
                  <a:lnTo>
                    <a:pt x="0" y="8"/>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51" name="Google Shape;2051;p9"/>
            <p:cNvCxnSpPr/>
            <p:nvPr/>
          </p:nvCxnSpPr>
          <p:spPr>
            <a:xfrm flipH="1">
              <a:off x="983" y="2760"/>
              <a:ext cx="5" cy="3"/>
            </a:xfrm>
            <a:prstGeom prst="straightConnector1">
              <a:avLst/>
            </a:prstGeom>
            <a:noFill/>
            <a:ln cap="flat" cmpd="sng" w="9525">
              <a:solidFill>
                <a:srgbClr val="000000"/>
              </a:solidFill>
              <a:prstDash val="solid"/>
              <a:round/>
              <a:headEnd len="med" w="med" type="none"/>
              <a:tailEnd len="med" w="med" type="none"/>
            </a:ln>
          </p:spPr>
        </p:cxnSp>
        <p:sp>
          <p:nvSpPr>
            <p:cNvPr id="2052" name="Google Shape;2052;p9"/>
            <p:cNvSpPr/>
            <p:nvPr/>
          </p:nvSpPr>
          <p:spPr>
            <a:xfrm>
              <a:off x="2169" y="1917"/>
              <a:ext cx="978" cy="144"/>
            </a:xfrm>
            <a:custGeom>
              <a:rect b="b" l="l" r="r" t="t"/>
              <a:pathLst>
                <a:path extrusionOk="0" h="480" w="3255">
                  <a:moveTo>
                    <a:pt x="3255" y="0"/>
                  </a:moveTo>
                  <a:lnTo>
                    <a:pt x="644" y="480"/>
                  </a:lnTo>
                  <a:lnTo>
                    <a:pt x="0" y="48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53" name="Google Shape;2053;p9"/>
            <p:cNvSpPr/>
            <p:nvPr/>
          </p:nvSpPr>
          <p:spPr>
            <a:xfrm>
              <a:off x="1511" y="1251"/>
              <a:ext cx="658" cy="809"/>
            </a:xfrm>
            <a:custGeom>
              <a:rect b="b" l="l" r="r" t="t"/>
              <a:pathLst>
                <a:path extrusionOk="0" fill="none" h="21600" w="21633">
                  <a:moveTo>
                    <a:pt x="21632" y="21599"/>
                  </a:moveTo>
                  <a:cubicBezTo>
                    <a:pt x="21621" y="21599"/>
                    <a:pt x="21610" y="21599"/>
                    <a:pt x="21600" y="21600"/>
                  </a:cubicBezTo>
                  <a:cubicBezTo>
                    <a:pt x="9670" y="21600"/>
                    <a:pt x="0" y="11929"/>
                    <a:pt x="0" y="0"/>
                  </a:cubicBezTo>
                </a:path>
                <a:path extrusionOk="0" h="21600" w="21633">
                  <a:moveTo>
                    <a:pt x="21632" y="21599"/>
                  </a:moveTo>
                  <a:cubicBezTo>
                    <a:pt x="21621" y="21599"/>
                    <a:pt x="21610" y="21599"/>
                    <a:pt x="21600" y="21600"/>
                  </a:cubicBez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54" name="Google Shape;2054;p9"/>
            <p:cNvSpPr/>
            <p:nvPr/>
          </p:nvSpPr>
          <p:spPr>
            <a:xfrm>
              <a:off x="1496" y="1251"/>
              <a:ext cx="31" cy="44"/>
            </a:xfrm>
            <a:custGeom>
              <a:rect b="b" l="l" r="r" t="t"/>
              <a:pathLst>
                <a:path extrusionOk="0" h="44" w="31">
                  <a:moveTo>
                    <a:pt x="15" y="0"/>
                  </a:moveTo>
                  <a:lnTo>
                    <a:pt x="0" y="44"/>
                  </a:lnTo>
                  <a:lnTo>
                    <a:pt x="15" y="33"/>
                  </a:lnTo>
                  <a:lnTo>
                    <a:pt x="31" y="44"/>
                  </a:lnTo>
                  <a:lnTo>
                    <a:pt x="15"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55" name="Google Shape;2055;p9"/>
            <p:cNvSpPr/>
            <p:nvPr/>
          </p:nvSpPr>
          <p:spPr>
            <a:xfrm>
              <a:off x="2299" y="1872"/>
              <a:ext cx="135" cy="75"/>
            </a:xfrm>
            <a:custGeom>
              <a:rect b="b" l="l" r="r" t="t"/>
              <a:pathLst>
                <a:path extrusionOk="0" fill="none" h="21599" w="21600">
                  <a:moveTo>
                    <a:pt x="21600" y="0"/>
                  </a:moveTo>
                  <a:cubicBezTo>
                    <a:pt x="21600" y="11868"/>
                    <a:pt x="12024" y="21513"/>
                    <a:pt x="157" y="21599"/>
                  </a:cubicBezTo>
                </a:path>
                <a:path extrusionOk="0" h="21599" w="21600">
                  <a:moveTo>
                    <a:pt x="21600" y="0"/>
                  </a:moveTo>
                  <a:cubicBezTo>
                    <a:pt x="21600" y="11868"/>
                    <a:pt x="12024" y="21513"/>
                    <a:pt x="157" y="21599"/>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56" name="Google Shape;2056;p9"/>
            <p:cNvSpPr/>
            <p:nvPr/>
          </p:nvSpPr>
          <p:spPr>
            <a:xfrm>
              <a:off x="2128" y="2011"/>
              <a:ext cx="171" cy="130"/>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57" name="Google Shape;2057;p9"/>
            <p:cNvSpPr/>
            <p:nvPr/>
          </p:nvSpPr>
          <p:spPr>
            <a:xfrm>
              <a:off x="2128" y="2126"/>
              <a:ext cx="44" cy="31"/>
            </a:xfrm>
            <a:custGeom>
              <a:rect b="b" l="l" r="r" t="t"/>
              <a:pathLst>
                <a:path extrusionOk="0" h="31" w="44">
                  <a:moveTo>
                    <a:pt x="0" y="16"/>
                  </a:moveTo>
                  <a:lnTo>
                    <a:pt x="44" y="31"/>
                  </a:lnTo>
                  <a:lnTo>
                    <a:pt x="33" y="16"/>
                  </a:lnTo>
                  <a:lnTo>
                    <a:pt x="44" y="0"/>
                  </a:lnTo>
                  <a:lnTo>
                    <a:pt x="0" y="16"/>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58" name="Google Shape;2058;p9"/>
            <p:cNvSpPr/>
            <p:nvPr/>
          </p:nvSpPr>
          <p:spPr>
            <a:xfrm>
              <a:off x="1376" y="1463"/>
              <a:ext cx="1216" cy="346"/>
            </a:xfrm>
            <a:custGeom>
              <a:rect b="b" l="l" r="r" t="t"/>
              <a:pathLst>
                <a:path extrusionOk="0" h="1154" w="4050">
                  <a:moveTo>
                    <a:pt x="4050" y="960"/>
                  </a:moveTo>
                  <a:lnTo>
                    <a:pt x="3856" y="1154"/>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59" name="Google Shape;2059;p9"/>
            <p:cNvSpPr/>
            <p:nvPr/>
          </p:nvSpPr>
          <p:spPr>
            <a:xfrm>
              <a:off x="1361" y="1432"/>
              <a:ext cx="23" cy="61"/>
            </a:xfrm>
            <a:custGeom>
              <a:rect b="b" l="l" r="r" t="t"/>
              <a:pathLst>
                <a:path extrusionOk="0" h="201" w="77">
                  <a:moveTo>
                    <a:pt x="58" y="0"/>
                  </a:moveTo>
                  <a:lnTo>
                    <a:pt x="77" y="4"/>
                  </a:lnTo>
                  <a:lnTo>
                    <a:pt x="18" y="201"/>
                  </a:lnTo>
                  <a:lnTo>
                    <a:pt x="0" y="19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60" name="Google Shape;2060;p9"/>
            <p:cNvCxnSpPr/>
            <p:nvPr/>
          </p:nvCxnSpPr>
          <p:spPr>
            <a:xfrm>
              <a:off x="1361" y="1491"/>
              <a:ext cx="6" cy="2"/>
            </a:xfrm>
            <a:prstGeom prst="straightConnector1">
              <a:avLst/>
            </a:prstGeom>
            <a:noFill/>
            <a:ln cap="flat" cmpd="sng" w="9525">
              <a:solidFill>
                <a:srgbClr val="000000"/>
              </a:solidFill>
              <a:prstDash val="solid"/>
              <a:round/>
              <a:headEnd len="med" w="med" type="none"/>
              <a:tailEnd len="med" w="med" type="none"/>
            </a:ln>
          </p:spPr>
        </p:cxnSp>
        <p:sp>
          <p:nvSpPr>
            <p:cNvPr id="2061" name="Google Shape;2061;p9"/>
            <p:cNvSpPr/>
            <p:nvPr/>
          </p:nvSpPr>
          <p:spPr>
            <a:xfrm>
              <a:off x="2246" y="1926"/>
              <a:ext cx="148" cy="126"/>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62" name="Google Shape;2062;p9"/>
            <p:cNvSpPr/>
            <p:nvPr/>
          </p:nvSpPr>
          <p:spPr>
            <a:xfrm>
              <a:off x="2246" y="1796"/>
              <a:ext cx="202" cy="130"/>
            </a:xfrm>
            <a:custGeom>
              <a:rect b="b" l="l" r="r" t="t"/>
              <a:pathLst>
                <a:path extrusionOk="0" fill="none" h="21600" w="21600">
                  <a:moveTo>
                    <a:pt x="0" y="21600"/>
                  </a:moveTo>
                  <a:cubicBezTo>
                    <a:pt x="0" y="9670"/>
                    <a:pt x="9670" y="0"/>
                    <a:pt x="21599" y="0"/>
                  </a:cubicBezTo>
                </a:path>
                <a:path extrusionOk="0" h="21600" w="21600">
                  <a:moveTo>
                    <a:pt x="0" y="21600"/>
                  </a:moveTo>
                  <a:cubicBezTo>
                    <a:pt x="0" y="9670"/>
                    <a:pt x="9670" y="0"/>
                    <a:pt x="21599" y="0"/>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63" name="Google Shape;2063;p9"/>
            <p:cNvSpPr/>
            <p:nvPr/>
          </p:nvSpPr>
          <p:spPr>
            <a:xfrm>
              <a:off x="2448" y="1765"/>
              <a:ext cx="7" cy="62"/>
            </a:xfrm>
            <a:custGeom>
              <a:rect b="b" l="l" r="r" t="t"/>
              <a:pathLst>
                <a:path extrusionOk="0" h="205" w="21">
                  <a:moveTo>
                    <a:pt x="21" y="205"/>
                  </a:moveTo>
                  <a:lnTo>
                    <a:pt x="0" y="205"/>
                  </a:lnTo>
                  <a:lnTo>
                    <a:pt x="0" y="0"/>
                  </a:lnTo>
                  <a:lnTo>
                    <a:pt x="2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64" name="Google Shape;2064;p9"/>
            <p:cNvCxnSpPr/>
            <p:nvPr/>
          </p:nvCxnSpPr>
          <p:spPr>
            <a:xfrm flipH="1">
              <a:off x="2448" y="1765"/>
              <a:ext cx="7" cy="1"/>
            </a:xfrm>
            <a:prstGeom prst="straightConnector1">
              <a:avLst/>
            </a:prstGeom>
            <a:noFill/>
            <a:ln cap="flat" cmpd="sng" w="9525">
              <a:solidFill>
                <a:srgbClr val="000000"/>
              </a:solidFill>
              <a:prstDash val="solid"/>
              <a:round/>
              <a:headEnd len="med" w="med" type="none"/>
              <a:tailEnd len="med" w="med" type="none"/>
            </a:ln>
          </p:spPr>
        </p:cxnSp>
        <p:sp>
          <p:nvSpPr>
            <p:cNvPr id="2065" name="Google Shape;2065;p9"/>
            <p:cNvSpPr/>
            <p:nvPr/>
          </p:nvSpPr>
          <p:spPr>
            <a:xfrm>
              <a:off x="2588" y="1633"/>
              <a:ext cx="243" cy="125"/>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66" name="Google Shape;2066;p9"/>
            <p:cNvSpPr/>
            <p:nvPr/>
          </p:nvSpPr>
          <p:spPr>
            <a:xfrm>
              <a:off x="2557" y="1628"/>
              <a:ext cx="62" cy="5"/>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67" name="Google Shape;2067;p9"/>
            <p:cNvCxnSpPr/>
            <p:nvPr/>
          </p:nvCxnSpPr>
          <p:spPr>
            <a:xfrm>
              <a:off x="2557" y="1628"/>
              <a:ext cx="1" cy="5"/>
            </a:xfrm>
            <a:prstGeom prst="straightConnector1">
              <a:avLst/>
            </a:prstGeom>
            <a:noFill/>
            <a:ln cap="flat" cmpd="sng" w="9525">
              <a:solidFill>
                <a:srgbClr val="000000"/>
              </a:solidFill>
              <a:prstDash val="solid"/>
              <a:round/>
              <a:headEnd len="med" w="med" type="none"/>
              <a:tailEnd len="med" w="med" type="none"/>
            </a:ln>
          </p:spPr>
        </p:cxnSp>
        <p:sp>
          <p:nvSpPr>
            <p:cNvPr id="2068" name="Google Shape;2068;p9"/>
            <p:cNvSpPr/>
            <p:nvPr/>
          </p:nvSpPr>
          <p:spPr>
            <a:xfrm>
              <a:off x="2340" y="1620"/>
              <a:ext cx="45" cy="50"/>
            </a:xfrm>
            <a:custGeom>
              <a:rect b="b" l="l" r="r" t="t"/>
              <a:pathLst>
                <a:path extrusionOk="0" h="165" w="150">
                  <a:moveTo>
                    <a:pt x="150" y="165"/>
                  </a:moveTo>
                  <a:lnTo>
                    <a:pt x="0" y="105"/>
                  </a:lnTo>
                  <a:lnTo>
                    <a:pt x="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69" name="Google Shape;2069;p9"/>
            <p:cNvSpPr/>
            <p:nvPr/>
          </p:nvSpPr>
          <p:spPr>
            <a:xfrm>
              <a:off x="2313" y="1611"/>
              <a:ext cx="63" cy="13"/>
            </a:xfrm>
            <a:custGeom>
              <a:rect b="b" l="l" r="r" t="t"/>
              <a:pathLst>
                <a:path extrusionOk="0" h="44" w="207">
                  <a:moveTo>
                    <a:pt x="207" y="25"/>
                  </a:moveTo>
                  <a:lnTo>
                    <a:pt x="205" y="44"/>
                  </a:lnTo>
                  <a:lnTo>
                    <a:pt x="0" y="18"/>
                  </a:lnTo>
                  <a:lnTo>
                    <a:pt x="2"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70" name="Google Shape;2070;p9"/>
            <p:cNvCxnSpPr/>
            <p:nvPr/>
          </p:nvCxnSpPr>
          <p:spPr>
            <a:xfrm flipH="1">
              <a:off x="2313" y="1611"/>
              <a:ext cx="1" cy="5"/>
            </a:xfrm>
            <a:prstGeom prst="straightConnector1">
              <a:avLst/>
            </a:prstGeom>
            <a:noFill/>
            <a:ln cap="flat" cmpd="sng" w="9525">
              <a:solidFill>
                <a:srgbClr val="000000"/>
              </a:solidFill>
              <a:prstDash val="solid"/>
              <a:round/>
              <a:headEnd len="med" w="med" type="none"/>
              <a:tailEnd len="med" w="med" type="none"/>
            </a:ln>
          </p:spPr>
        </p:cxnSp>
        <p:cxnSp>
          <p:nvCxnSpPr>
            <p:cNvPr id="2071" name="Google Shape;2071;p9"/>
            <p:cNvCxnSpPr/>
            <p:nvPr/>
          </p:nvCxnSpPr>
          <p:spPr>
            <a:xfrm flipH="1" rot="10800000">
              <a:off x="1948" y="1571"/>
              <a:ext cx="239" cy="103"/>
            </a:xfrm>
            <a:prstGeom prst="straightConnector1">
              <a:avLst/>
            </a:prstGeom>
            <a:noFill/>
            <a:ln cap="flat" cmpd="sng" w="9525">
              <a:solidFill>
                <a:srgbClr val="000000"/>
              </a:solidFill>
              <a:prstDash val="solid"/>
              <a:round/>
              <a:headEnd len="med" w="med" type="none"/>
              <a:tailEnd len="med" w="med" type="none"/>
            </a:ln>
          </p:spPr>
        </p:cxnSp>
        <p:sp>
          <p:nvSpPr>
            <p:cNvPr id="2072" name="Google Shape;2072;p9"/>
            <p:cNvSpPr/>
            <p:nvPr/>
          </p:nvSpPr>
          <p:spPr>
            <a:xfrm>
              <a:off x="2175" y="1541"/>
              <a:ext cx="29" cy="58"/>
            </a:xfrm>
            <a:custGeom>
              <a:rect b="b" l="l" r="r" t="t"/>
              <a:pathLst>
                <a:path extrusionOk="0" h="194" w="98">
                  <a:moveTo>
                    <a:pt x="98" y="188"/>
                  </a:moveTo>
                  <a:lnTo>
                    <a:pt x="80" y="194"/>
                  </a:lnTo>
                  <a:lnTo>
                    <a:pt x="0" y="6"/>
                  </a:lnTo>
                  <a:lnTo>
                    <a:pt x="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73" name="Google Shape;2073;p9"/>
            <p:cNvCxnSpPr/>
            <p:nvPr/>
          </p:nvCxnSpPr>
          <p:spPr>
            <a:xfrm flipH="1">
              <a:off x="2175" y="1541"/>
              <a:ext cx="5" cy="2"/>
            </a:xfrm>
            <a:prstGeom prst="straightConnector1">
              <a:avLst/>
            </a:prstGeom>
            <a:noFill/>
            <a:ln cap="flat" cmpd="sng" w="9525">
              <a:solidFill>
                <a:srgbClr val="000000"/>
              </a:solidFill>
              <a:prstDash val="solid"/>
              <a:round/>
              <a:headEnd len="med" w="med" type="none"/>
              <a:tailEnd len="med" w="med" type="none"/>
            </a:ln>
          </p:spPr>
        </p:cxnSp>
        <p:cxnSp>
          <p:nvCxnSpPr>
            <p:cNvPr id="2074" name="Google Shape;2074;p9"/>
            <p:cNvCxnSpPr/>
            <p:nvPr/>
          </p:nvCxnSpPr>
          <p:spPr>
            <a:xfrm flipH="1" rot="10800000">
              <a:off x="1349" y="1467"/>
              <a:ext cx="297" cy="207"/>
            </a:xfrm>
            <a:prstGeom prst="straightConnector1">
              <a:avLst/>
            </a:prstGeom>
            <a:noFill/>
            <a:ln cap="flat" cmpd="sng" w="9525">
              <a:solidFill>
                <a:srgbClr val="000000"/>
              </a:solidFill>
              <a:prstDash val="solid"/>
              <a:round/>
              <a:headEnd len="med" w="med" type="none"/>
              <a:tailEnd len="med" w="med" type="none"/>
            </a:ln>
          </p:spPr>
        </p:cxnSp>
        <p:sp>
          <p:nvSpPr>
            <p:cNvPr id="2075" name="Google Shape;2075;p9"/>
            <p:cNvSpPr/>
            <p:nvPr/>
          </p:nvSpPr>
          <p:spPr>
            <a:xfrm>
              <a:off x="1629" y="1439"/>
              <a:ext cx="40" cy="54"/>
            </a:xfrm>
            <a:custGeom>
              <a:rect b="b" l="l" r="r" t="t"/>
              <a:pathLst>
                <a:path extrusionOk="0" h="182" w="134">
                  <a:moveTo>
                    <a:pt x="134" y="171"/>
                  </a:moveTo>
                  <a:lnTo>
                    <a:pt x="117" y="182"/>
                  </a:lnTo>
                  <a:lnTo>
                    <a:pt x="0" y="10"/>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76" name="Google Shape;2076;p9"/>
            <p:cNvCxnSpPr/>
            <p:nvPr/>
          </p:nvCxnSpPr>
          <p:spPr>
            <a:xfrm flipH="1">
              <a:off x="1629" y="1439"/>
              <a:ext cx="5" cy="3"/>
            </a:xfrm>
            <a:prstGeom prst="straightConnector1">
              <a:avLst/>
            </a:prstGeom>
            <a:noFill/>
            <a:ln cap="flat" cmpd="sng" w="9525">
              <a:solidFill>
                <a:srgbClr val="000000"/>
              </a:solidFill>
              <a:prstDash val="solid"/>
              <a:round/>
              <a:headEnd len="med" w="med" type="none"/>
              <a:tailEnd len="med" w="med" type="none"/>
            </a:ln>
          </p:spPr>
        </p:cxnSp>
        <p:sp>
          <p:nvSpPr>
            <p:cNvPr id="2077" name="Google Shape;2077;p9"/>
            <p:cNvSpPr/>
            <p:nvPr/>
          </p:nvSpPr>
          <p:spPr>
            <a:xfrm>
              <a:off x="1722" y="3752"/>
              <a:ext cx="112" cy="76"/>
            </a:xfrm>
            <a:custGeom>
              <a:rect b="b" l="l" r="r" t="t"/>
              <a:pathLst>
                <a:path extrusionOk="0" fill="none" h="21600" w="21598">
                  <a:moveTo>
                    <a:pt x="21598" y="21600"/>
                  </a:moveTo>
                  <a:cubicBezTo>
                    <a:pt x="9779" y="21600"/>
                    <a:pt x="154" y="12100"/>
                    <a:pt x="-1" y="283"/>
                  </a:cubicBezTo>
                </a:path>
                <a:path extrusionOk="0" h="21600" w="21598">
                  <a:moveTo>
                    <a:pt x="21598" y="21600"/>
                  </a:moveTo>
                  <a:cubicBezTo>
                    <a:pt x="9779" y="21600"/>
                    <a:pt x="154" y="12100"/>
                    <a:pt x="-1" y="283"/>
                  </a:cubicBezTo>
                  <a:lnTo>
                    <a:pt x="21598"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78" name="Google Shape;2078;p9"/>
            <p:cNvSpPr/>
            <p:nvPr/>
          </p:nvSpPr>
          <p:spPr>
            <a:xfrm>
              <a:off x="1691" y="3747"/>
              <a:ext cx="61" cy="6"/>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79" name="Google Shape;2079;p9"/>
            <p:cNvCxnSpPr/>
            <p:nvPr/>
          </p:nvCxnSpPr>
          <p:spPr>
            <a:xfrm>
              <a:off x="1691" y="3747"/>
              <a:ext cx="1" cy="6"/>
            </a:xfrm>
            <a:prstGeom prst="straightConnector1">
              <a:avLst/>
            </a:prstGeom>
            <a:noFill/>
            <a:ln cap="flat" cmpd="sng" w="9525">
              <a:solidFill>
                <a:srgbClr val="000000"/>
              </a:solidFill>
              <a:prstDash val="solid"/>
              <a:round/>
              <a:headEnd len="med" w="med" type="none"/>
              <a:tailEnd len="med" w="med" type="none"/>
            </a:ln>
          </p:spPr>
        </p:cxnSp>
        <p:sp>
          <p:nvSpPr>
            <p:cNvPr id="2080" name="Google Shape;2080;p9"/>
            <p:cNvSpPr/>
            <p:nvPr/>
          </p:nvSpPr>
          <p:spPr>
            <a:xfrm>
              <a:off x="1592" y="3734"/>
              <a:ext cx="125" cy="89"/>
            </a:xfrm>
            <a:custGeom>
              <a:rect b="b" l="l" r="r" t="t"/>
              <a:pathLst>
                <a:path extrusionOk="0" fill="none" h="21600" w="21599">
                  <a:moveTo>
                    <a:pt x="21599" y="21600"/>
                  </a:moveTo>
                  <a:cubicBezTo>
                    <a:pt x="9764" y="21600"/>
                    <a:pt x="132" y="12076"/>
                    <a:pt x="0" y="241"/>
                  </a:cubicBezTo>
                </a:path>
                <a:path extrusionOk="0" h="21600" w="21599">
                  <a:moveTo>
                    <a:pt x="21599" y="21600"/>
                  </a:moveTo>
                  <a:cubicBezTo>
                    <a:pt x="9764" y="21600"/>
                    <a:pt x="132" y="12076"/>
                    <a:pt x="0" y="241"/>
                  </a:cubicBezTo>
                  <a:lnTo>
                    <a:pt x="21599"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81" name="Google Shape;2081;p9"/>
            <p:cNvSpPr/>
            <p:nvPr/>
          </p:nvSpPr>
          <p:spPr>
            <a:xfrm>
              <a:off x="1560" y="3730"/>
              <a:ext cx="62" cy="5"/>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82" name="Google Shape;2082;p9"/>
            <p:cNvCxnSpPr/>
            <p:nvPr/>
          </p:nvCxnSpPr>
          <p:spPr>
            <a:xfrm>
              <a:off x="1560" y="3730"/>
              <a:ext cx="1" cy="5"/>
            </a:xfrm>
            <a:prstGeom prst="straightConnector1">
              <a:avLst/>
            </a:prstGeom>
            <a:noFill/>
            <a:ln cap="flat" cmpd="sng" w="9525">
              <a:solidFill>
                <a:srgbClr val="000000"/>
              </a:solidFill>
              <a:prstDash val="solid"/>
              <a:round/>
              <a:headEnd len="med" w="med" type="none"/>
              <a:tailEnd len="med" w="med" type="none"/>
            </a:ln>
          </p:spPr>
        </p:cxnSp>
        <p:sp>
          <p:nvSpPr>
            <p:cNvPr id="2083" name="Google Shape;2083;p9"/>
            <p:cNvSpPr/>
            <p:nvPr/>
          </p:nvSpPr>
          <p:spPr>
            <a:xfrm>
              <a:off x="1744" y="2893"/>
              <a:ext cx="90" cy="71"/>
            </a:xfrm>
            <a:custGeom>
              <a:rect b="b" l="l" r="r" t="t"/>
              <a:pathLst>
                <a:path extrusionOk="0" fill="none" h="21600" w="21834">
                  <a:moveTo>
                    <a:pt x="21833" y="21598"/>
                  </a:moveTo>
                  <a:cubicBezTo>
                    <a:pt x="21755" y="21599"/>
                    <a:pt x="21676" y="21599"/>
                    <a:pt x="21598" y="21600"/>
                  </a:cubicBezTo>
                  <a:cubicBezTo>
                    <a:pt x="9787" y="21600"/>
                    <a:pt x="166" y="12113"/>
                    <a:pt x="0" y="303"/>
                  </a:cubicBezTo>
                </a:path>
                <a:path extrusionOk="0" h="21600" w="21834">
                  <a:moveTo>
                    <a:pt x="21833" y="21598"/>
                  </a:moveTo>
                  <a:cubicBezTo>
                    <a:pt x="21755" y="21599"/>
                    <a:pt x="21676" y="21599"/>
                    <a:pt x="21598" y="21600"/>
                  </a:cubicBezTo>
                  <a:cubicBezTo>
                    <a:pt x="9787" y="21600"/>
                    <a:pt x="166" y="12113"/>
                    <a:pt x="0" y="303"/>
                  </a:cubicBezTo>
                  <a:lnTo>
                    <a:pt x="21598"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84" name="Google Shape;2084;p9"/>
            <p:cNvSpPr/>
            <p:nvPr/>
          </p:nvSpPr>
          <p:spPr>
            <a:xfrm>
              <a:off x="1713" y="2888"/>
              <a:ext cx="62" cy="6"/>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85" name="Google Shape;2085;p9"/>
            <p:cNvCxnSpPr/>
            <p:nvPr/>
          </p:nvCxnSpPr>
          <p:spPr>
            <a:xfrm>
              <a:off x="1713" y="2888"/>
              <a:ext cx="1" cy="6"/>
            </a:xfrm>
            <a:prstGeom prst="straightConnector1">
              <a:avLst/>
            </a:prstGeom>
            <a:noFill/>
            <a:ln cap="flat" cmpd="sng" w="9525">
              <a:solidFill>
                <a:srgbClr val="000000"/>
              </a:solidFill>
              <a:prstDash val="solid"/>
              <a:round/>
              <a:headEnd len="med" w="med" type="none"/>
              <a:tailEnd len="med" w="med" type="none"/>
            </a:ln>
          </p:spPr>
        </p:cxnSp>
        <p:sp>
          <p:nvSpPr>
            <p:cNvPr id="2086" name="Google Shape;2086;p9"/>
            <p:cNvSpPr/>
            <p:nvPr/>
          </p:nvSpPr>
          <p:spPr>
            <a:xfrm>
              <a:off x="1610" y="2879"/>
              <a:ext cx="116" cy="85"/>
            </a:xfrm>
            <a:custGeom>
              <a:rect b="b" l="l" r="r" t="t"/>
              <a:pathLst>
                <a:path extrusionOk="0" fill="none" h="21600" w="21599">
                  <a:moveTo>
                    <a:pt x="21599" y="21600"/>
                  </a:moveTo>
                  <a:cubicBezTo>
                    <a:pt x="9768" y="21600"/>
                    <a:pt x="139" y="12082"/>
                    <a:pt x="0" y="252"/>
                  </a:cubicBezTo>
                </a:path>
                <a:path extrusionOk="0" h="21600" w="21599">
                  <a:moveTo>
                    <a:pt x="21599" y="21600"/>
                  </a:moveTo>
                  <a:cubicBezTo>
                    <a:pt x="9768" y="21600"/>
                    <a:pt x="139" y="12082"/>
                    <a:pt x="0" y="252"/>
                  </a:cubicBezTo>
                  <a:lnTo>
                    <a:pt x="21599"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87" name="Google Shape;2087;p9"/>
            <p:cNvSpPr/>
            <p:nvPr/>
          </p:nvSpPr>
          <p:spPr>
            <a:xfrm>
              <a:off x="1578" y="2874"/>
              <a:ext cx="61" cy="6"/>
            </a:xfrm>
            <a:custGeom>
              <a:rect b="b" l="l" r="r" t="t"/>
              <a:pathLst>
                <a:path extrusionOk="0" h="19" w="204">
                  <a:moveTo>
                    <a:pt x="204" y="0"/>
                  </a:moveTo>
                  <a:lnTo>
                    <a:pt x="204"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88" name="Google Shape;2088;p9"/>
            <p:cNvCxnSpPr/>
            <p:nvPr/>
          </p:nvCxnSpPr>
          <p:spPr>
            <a:xfrm>
              <a:off x="1578" y="2874"/>
              <a:ext cx="1" cy="6"/>
            </a:xfrm>
            <a:prstGeom prst="straightConnector1">
              <a:avLst/>
            </a:prstGeom>
            <a:noFill/>
            <a:ln cap="flat" cmpd="sng" w="9525">
              <a:solidFill>
                <a:srgbClr val="000000"/>
              </a:solidFill>
              <a:prstDash val="solid"/>
              <a:round/>
              <a:headEnd len="med" w="med" type="none"/>
              <a:tailEnd len="med" w="med" type="none"/>
            </a:ln>
          </p:spPr>
        </p:cxnSp>
        <p:sp>
          <p:nvSpPr>
            <p:cNvPr id="2089" name="Google Shape;2089;p9"/>
            <p:cNvSpPr/>
            <p:nvPr/>
          </p:nvSpPr>
          <p:spPr>
            <a:xfrm>
              <a:off x="2839" y="1624"/>
              <a:ext cx="206" cy="139"/>
            </a:xfrm>
            <a:custGeom>
              <a:rect b="b" l="l" r="r" t="t"/>
              <a:pathLst>
                <a:path extrusionOk="0" fill="none" h="21600" w="21599">
                  <a:moveTo>
                    <a:pt x="21599" y="21600"/>
                  </a:moveTo>
                  <a:cubicBezTo>
                    <a:pt x="9730" y="21600"/>
                    <a:pt x="85" y="12024"/>
                    <a:pt x="-1" y="156"/>
                  </a:cubicBezTo>
                </a:path>
                <a:path extrusionOk="0" h="21600" w="21599">
                  <a:moveTo>
                    <a:pt x="21599" y="21600"/>
                  </a:moveTo>
                  <a:cubicBezTo>
                    <a:pt x="9730" y="21600"/>
                    <a:pt x="85" y="12024"/>
                    <a:pt x="-1" y="156"/>
                  </a:cubicBezTo>
                  <a:lnTo>
                    <a:pt x="21599"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2090" name="Google Shape;2090;p9"/>
            <p:cNvSpPr/>
            <p:nvPr/>
          </p:nvSpPr>
          <p:spPr>
            <a:xfrm>
              <a:off x="2807" y="1619"/>
              <a:ext cx="62" cy="6"/>
            </a:xfrm>
            <a:custGeom>
              <a:rect b="b" l="l" r="r" t="t"/>
              <a:pathLst>
                <a:path extrusionOk="0" h="19" w="205">
                  <a:moveTo>
                    <a:pt x="205" y="0"/>
                  </a:moveTo>
                  <a:lnTo>
                    <a:pt x="205" y="19"/>
                  </a:lnTo>
                  <a:lnTo>
                    <a:pt x="0" y="1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2091" name="Google Shape;2091;p9"/>
            <p:cNvCxnSpPr/>
            <p:nvPr/>
          </p:nvCxnSpPr>
          <p:spPr>
            <a:xfrm>
              <a:off x="7350" y="3032"/>
              <a:ext cx="1" cy="19"/>
            </a:xfrm>
            <a:prstGeom prst="straightConnector1">
              <a:avLst/>
            </a:prstGeom>
            <a:noFill/>
            <a:ln cap="flat" cmpd="sng" w="9525">
              <a:solidFill>
                <a:srgbClr val="000000"/>
              </a:solidFill>
              <a:prstDash val="solid"/>
              <a:round/>
              <a:headEnd len="med" w="med" type="none"/>
              <a:tailEnd len="med" w="med" type="none"/>
            </a:ln>
          </p:spPr>
        </p:cxn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5" name="Shape 2095"/>
        <p:cNvGrpSpPr/>
        <p:nvPr/>
      </p:nvGrpSpPr>
      <p:grpSpPr>
        <a:xfrm>
          <a:off x="0" y="0"/>
          <a:ext cx="0" cy="0"/>
          <a:chOff x="0" y="0"/>
          <a:chExt cx="0" cy="0"/>
        </a:xfrm>
      </p:grpSpPr>
      <p:sp>
        <p:nvSpPr>
          <p:cNvPr id="2096" name="Google Shape;2096;p10"/>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2097" name="Google Shape;2097;p10"/>
          <p:cNvGrpSpPr/>
          <p:nvPr/>
        </p:nvGrpSpPr>
        <p:grpSpPr>
          <a:xfrm>
            <a:off x="152400" y="304800"/>
            <a:ext cx="6748463" cy="9372600"/>
            <a:chOff x="144" y="192"/>
            <a:chExt cx="4251" cy="5904"/>
          </a:xfrm>
        </p:grpSpPr>
        <p:sp>
          <p:nvSpPr>
            <p:cNvPr id="2098" name="Google Shape;2098;p10"/>
            <p:cNvSpPr/>
            <p:nvPr/>
          </p:nvSpPr>
          <p:spPr>
            <a:xfrm>
              <a:off x="144" y="192"/>
              <a:ext cx="4128" cy="590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099" name="Google Shape;2099;p10"/>
            <p:cNvGrpSpPr/>
            <p:nvPr/>
          </p:nvGrpSpPr>
          <p:grpSpPr>
            <a:xfrm>
              <a:off x="170" y="216"/>
              <a:ext cx="4225" cy="5225"/>
              <a:chOff x="170" y="216"/>
              <a:chExt cx="4225" cy="5225"/>
            </a:xfrm>
          </p:grpSpPr>
          <p:sp>
            <p:nvSpPr>
              <p:cNvPr id="2100" name="Google Shape;2100;p10"/>
              <p:cNvSpPr/>
              <p:nvPr/>
            </p:nvSpPr>
            <p:spPr>
              <a:xfrm>
                <a:off x="170" y="4199"/>
                <a:ext cx="1856" cy="973"/>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01" name="Google Shape;2101;p10"/>
              <p:cNvSpPr/>
              <p:nvPr/>
            </p:nvSpPr>
            <p:spPr>
              <a:xfrm>
                <a:off x="170" y="2172"/>
                <a:ext cx="1856" cy="973"/>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02" name="Google Shape;2102;p10"/>
              <p:cNvSpPr/>
              <p:nvPr/>
            </p:nvSpPr>
            <p:spPr>
              <a:xfrm>
                <a:off x="170" y="3185"/>
                <a:ext cx="1856" cy="974"/>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03" name="Google Shape;2103;p10"/>
              <p:cNvSpPr/>
              <p:nvPr/>
            </p:nvSpPr>
            <p:spPr>
              <a:xfrm>
                <a:off x="597" y="361"/>
                <a:ext cx="3214" cy="1688"/>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04" name="Google Shape;2104;p10"/>
              <p:cNvSpPr/>
              <p:nvPr/>
            </p:nvSpPr>
            <p:spPr>
              <a:xfrm>
                <a:off x="3336" y="1244"/>
                <a:ext cx="105"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05" name="Google Shape;2105;p10"/>
              <p:cNvSpPr/>
              <p:nvPr/>
            </p:nvSpPr>
            <p:spPr>
              <a:xfrm>
                <a:off x="1637" y="1031"/>
                <a:ext cx="150"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106" name="Google Shape;2106;p10"/>
              <p:cNvSpPr/>
              <p:nvPr/>
            </p:nvSpPr>
            <p:spPr>
              <a:xfrm>
                <a:off x="1387" y="1239"/>
                <a:ext cx="105"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07" name="Google Shape;2107;p10"/>
              <p:cNvSpPr/>
              <p:nvPr/>
            </p:nvSpPr>
            <p:spPr>
              <a:xfrm>
                <a:off x="2095" y="1031"/>
                <a:ext cx="166"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2108" name="Google Shape;2108;p10"/>
              <p:cNvSpPr/>
              <p:nvPr/>
            </p:nvSpPr>
            <p:spPr>
              <a:xfrm>
                <a:off x="1656" y="1239"/>
                <a:ext cx="105" cy="98"/>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09" name="Google Shape;2109;p10"/>
              <p:cNvSpPr/>
              <p:nvPr/>
            </p:nvSpPr>
            <p:spPr>
              <a:xfrm>
                <a:off x="2506" y="1041"/>
                <a:ext cx="150"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110" name="Google Shape;2110;p10"/>
              <p:cNvSpPr/>
              <p:nvPr/>
            </p:nvSpPr>
            <p:spPr>
              <a:xfrm>
                <a:off x="1929" y="1239"/>
                <a:ext cx="106" cy="98"/>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111" name="Google Shape;2111;p10"/>
              <p:cNvCxnSpPr/>
              <p:nvPr/>
            </p:nvCxnSpPr>
            <p:spPr>
              <a:xfrm>
                <a:off x="1929" y="1239"/>
                <a:ext cx="100" cy="93"/>
              </a:xfrm>
              <a:prstGeom prst="straightConnector1">
                <a:avLst/>
              </a:prstGeom>
              <a:noFill/>
              <a:ln cap="flat" cmpd="sng" w="9525">
                <a:solidFill>
                  <a:srgbClr val="000000"/>
                </a:solidFill>
                <a:prstDash val="solid"/>
                <a:round/>
                <a:headEnd len="med" w="med" type="none"/>
                <a:tailEnd len="med" w="med" type="none"/>
              </a:ln>
            </p:spPr>
          </p:cxnSp>
          <p:cxnSp>
            <p:nvCxnSpPr>
              <p:cNvPr id="2112" name="Google Shape;2112;p10"/>
              <p:cNvCxnSpPr/>
              <p:nvPr/>
            </p:nvCxnSpPr>
            <p:spPr>
              <a:xfrm flipH="1" rot="10800000">
                <a:off x="1929" y="1239"/>
                <a:ext cx="100" cy="93"/>
              </a:xfrm>
              <a:prstGeom prst="straightConnector1">
                <a:avLst/>
              </a:prstGeom>
              <a:noFill/>
              <a:ln cap="flat" cmpd="sng" w="9525">
                <a:solidFill>
                  <a:srgbClr val="000000"/>
                </a:solidFill>
                <a:prstDash val="solid"/>
                <a:round/>
                <a:headEnd len="med" w="med" type="none"/>
                <a:tailEnd len="med" w="med" type="none"/>
              </a:ln>
            </p:spPr>
          </p:cxnSp>
          <p:sp>
            <p:nvSpPr>
              <p:cNvPr id="2113" name="Google Shape;2113;p10"/>
              <p:cNvSpPr/>
              <p:nvPr/>
            </p:nvSpPr>
            <p:spPr>
              <a:xfrm>
                <a:off x="1321" y="1031"/>
                <a:ext cx="166"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114" name="Google Shape;2114;p10"/>
              <p:cNvSpPr/>
              <p:nvPr/>
            </p:nvSpPr>
            <p:spPr>
              <a:xfrm>
                <a:off x="2198" y="1239"/>
                <a:ext cx="105" cy="98"/>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15" name="Google Shape;2115;p10"/>
              <p:cNvSpPr/>
              <p:nvPr/>
            </p:nvSpPr>
            <p:spPr>
              <a:xfrm>
                <a:off x="1637" y="909"/>
                <a:ext cx="166"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116" name="Google Shape;2116;p10"/>
              <p:cNvSpPr/>
              <p:nvPr/>
            </p:nvSpPr>
            <p:spPr>
              <a:xfrm>
                <a:off x="2467" y="1239"/>
                <a:ext cx="105"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17" name="Google Shape;2117;p10"/>
              <p:cNvSpPr/>
              <p:nvPr/>
            </p:nvSpPr>
            <p:spPr>
              <a:xfrm>
                <a:off x="2259" y="884"/>
                <a:ext cx="166"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118" name="Google Shape;2118;p10"/>
              <p:cNvSpPr/>
              <p:nvPr/>
            </p:nvSpPr>
            <p:spPr>
              <a:xfrm>
                <a:off x="2740" y="1239"/>
                <a:ext cx="106"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19" name="Google Shape;2119;p10"/>
              <p:cNvSpPr/>
              <p:nvPr/>
            </p:nvSpPr>
            <p:spPr>
              <a:xfrm>
                <a:off x="2791" y="1036"/>
                <a:ext cx="158"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2120" name="Google Shape;2120;p10"/>
              <p:cNvSpPr/>
              <p:nvPr/>
            </p:nvSpPr>
            <p:spPr>
              <a:xfrm>
                <a:off x="1929" y="1396"/>
                <a:ext cx="106" cy="9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21" name="Google Shape;2121;p10"/>
              <p:cNvSpPr/>
              <p:nvPr/>
            </p:nvSpPr>
            <p:spPr>
              <a:xfrm>
                <a:off x="963" y="884"/>
                <a:ext cx="166"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122" name="Google Shape;2122;p10"/>
              <p:cNvSpPr/>
              <p:nvPr/>
            </p:nvSpPr>
            <p:spPr>
              <a:xfrm>
                <a:off x="1139" y="1415"/>
                <a:ext cx="106" cy="98"/>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23" name="Google Shape;2123;p10"/>
              <p:cNvSpPr/>
              <p:nvPr/>
            </p:nvSpPr>
            <p:spPr>
              <a:xfrm>
                <a:off x="3407" y="733"/>
                <a:ext cx="166"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124" name="Google Shape;2124;p10"/>
              <p:cNvSpPr/>
              <p:nvPr/>
            </p:nvSpPr>
            <p:spPr>
              <a:xfrm>
                <a:off x="1924" y="1567"/>
                <a:ext cx="105"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25" name="Google Shape;2125;p10"/>
              <p:cNvSpPr/>
              <p:nvPr/>
            </p:nvSpPr>
            <p:spPr>
              <a:xfrm>
                <a:off x="2138" y="591"/>
                <a:ext cx="242"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2126" name="Google Shape;2126;p10"/>
              <p:cNvSpPr/>
              <p:nvPr/>
            </p:nvSpPr>
            <p:spPr>
              <a:xfrm>
                <a:off x="2904" y="1366"/>
                <a:ext cx="105"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27" name="Google Shape;2127;p10"/>
              <p:cNvSpPr/>
              <p:nvPr/>
            </p:nvSpPr>
            <p:spPr>
              <a:xfrm>
                <a:off x="2935" y="860"/>
                <a:ext cx="250"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2128" name="Google Shape;2128;p10"/>
              <p:cNvSpPr/>
              <p:nvPr/>
            </p:nvSpPr>
            <p:spPr>
              <a:xfrm>
                <a:off x="1721" y="2738"/>
                <a:ext cx="61"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29" name="Google Shape;2129;p10"/>
              <p:cNvSpPr/>
              <p:nvPr/>
            </p:nvSpPr>
            <p:spPr>
              <a:xfrm>
                <a:off x="644" y="2619"/>
                <a:ext cx="9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2130" name="Google Shape;2130;p10"/>
              <p:cNvSpPr/>
              <p:nvPr/>
            </p:nvSpPr>
            <p:spPr>
              <a:xfrm>
                <a:off x="642" y="2733"/>
                <a:ext cx="60"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31" name="Google Shape;2131;p10"/>
              <p:cNvSpPr/>
              <p:nvPr/>
            </p:nvSpPr>
            <p:spPr>
              <a:xfrm>
                <a:off x="881" y="2619"/>
                <a:ext cx="94"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132" name="Google Shape;2132;p10"/>
              <p:cNvSpPr/>
              <p:nvPr/>
            </p:nvSpPr>
            <p:spPr>
              <a:xfrm>
                <a:off x="800" y="2733"/>
                <a:ext cx="60" cy="57"/>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33" name="Google Shape;2133;p10"/>
              <p:cNvSpPr/>
              <p:nvPr/>
            </p:nvSpPr>
            <p:spPr>
              <a:xfrm>
                <a:off x="1192" y="2619"/>
                <a:ext cx="94"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134" name="Google Shape;2134;p10"/>
              <p:cNvSpPr/>
              <p:nvPr/>
            </p:nvSpPr>
            <p:spPr>
              <a:xfrm>
                <a:off x="952" y="2733"/>
                <a:ext cx="61" cy="57"/>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135" name="Google Shape;2135;p10"/>
              <p:cNvCxnSpPr/>
              <p:nvPr/>
            </p:nvCxnSpPr>
            <p:spPr>
              <a:xfrm>
                <a:off x="952" y="2733"/>
                <a:ext cx="61" cy="57"/>
              </a:xfrm>
              <a:prstGeom prst="straightConnector1">
                <a:avLst/>
              </a:prstGeom>
              <a:noFill/>
              <a:ln cap="flat" cmpd="sng" w="9525">
                <a:solidFill>
                  <a:srgbClr val="000000"/>
                </a:solidFill>
                <a:prstDash val="solid"/>
                <a:round/>
                <a:headEnd len="med" w="med" type="none"/>
                <a:tailEnd len="med" w="med" type="none"/>
              </a:ln>
            </p:spPr>
          </p:cxnSp>
          <p:cxnSp>
            <p:nvCxnSpPr>
              <p:cNvPr id="2136" name="Google Shape;2136;p10"/>
              <p:cNvCxnSpPr/>
              <p:nvPr/>
            </p:nvCxnSpPr>
            <p:spPr>
              <a:xfrm flipH="1" rot="10800000">
                <a:off x="952" y="2733"/>
                <a:ext cx="61" cy="57"/>
              </a:xfrm>
              <a:prstGeom prst="straightConnector1">
                <a:avLst/>
              </a:prstGeom>
              <a:noFill/>
              <a:ln cap="flat" cmpd="sng" w="9525">
                <a:solidFill>
                  <a:srgbClr val="000000"/>
                </a:solidFill>
                <a:prstDash val="solid"/>
                <a:round/>
                <a:headEnd len="med" w="med" type="none"/>
                <a:tailEnd len="med" w="med" type="none"/>
              </a:ln>
            </p:spPr>
          </p:cxnSp>
          <p:sp>
            <p:nvSpPr>
              <p:cNvPr id="2137" name="Google Shape;2137;p10"/>
              <p:cNvSpPr/>
              <p:nvPr/>
            </p:nvSpPr>
            <p:spPr>
              <a:xfrm>
                <a:off x="484" y="2545"/>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138" name="Google Shape;2138;p10"/>
              <p:cNvSpPr/>
              <p:nvPr/>
            </p:nvSpPr>
            <p:spPr>
              <a:xfrm>
                <a:off x="1110" y="2733"/>
                <a:ext cx="61" cy="57"/>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39" name="Google Shape;2139;p10"/>
              <p:cNvSpPr/>
              <p:nvPr/>
            </p:nvSpPr>
            <p:spPr>
              <a:xfrm>
                <a:off x="800" y="2531"/>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140" name="Google Shape;2140;p10"/>
              <p:cNvSpPr/>
              <p:nvPr/>
            </p:nvSpPr>
            <p:spPr>
              <a:xfrm>
                <a:off x="1263" y="2733"/>
                <a:ext cx="61"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41" name="Google Shape;2141;p10"/>
              <p:cNvSpPr/>
              <p:nvPr/>
            </p:nvSpPr>
            <p:spPr>
              <a:xfrm>
                <a:off x="1111" y="2531"/>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142" name="Google Shape;2142;p10"/>
              <p:cNvSpPr/>
              <p:nvPr/>
            </p:nvSpPr>
            <p:spPr>
              <a:xfrm>
                <a:off x="1421" y="2733"/>
                <a:ext cx="61"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43" name="Google Shape;2143;p10"/>
              <p:cNvSpPr/>
              <p:nvPr/>
            </p:nvSpPr>
            <p:spPr>
              <a:xfrm>
                <a:off x="1371" y="2619"/>
                <a:ext cx="9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2144" name="Google Shape;2144;p10"/>
              <p:cNvSpPr/>
              <p:nvPr/>
            </p:nvSpPr>
            <p:spPr>
              <a:xfrm>
                <a:off x="952" y="2826"/>
                <a:ext cx="61"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45" name="Google Shape;2145;p10"/>
              <p:cNvSpPr/>
              <p:nvPr/>
            </p:nvSpPr>
            <p:spPr>
              <a:xfrm>
                <a:off x="331" y="2394"/>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146" name="Google Shape;2146;p10"/>
              <p:cNvSpPr/>
              <p:nvPr/>
            </p:nvSpPr>
            <p:spPr>
              <a:xfrm>
                <a:off x="484" y="2831"/>
                <a:ext cx="60" cy="57"/>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47" name="Google Shape;2147;p10"/>
              <p:cNvSpPr/>
              <p:nvPr/>
            </p:nvSpPr>
            <p:spPr>
              <a:xfrm>
                <a:off x="1564" y="2531"/>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148" name="Google Shape;2148;p10"/>
              <p:cNvSpPr/>
              <p:nvPr/>
            </p:nvSpPr>
            <p:spPr>
              <a:xfrm>
                <a:off x="952" y="2978"/>
                <a:ext cx="61"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49" name="Google Shape;2149;p10"/>
              <p:cNvSpPr/>
              <p:nvPr/>
            </p:nvSpPr>
            <p:spPr>
              <a:xfrm>
                <a:off x="1084" y="2301"/>
                <a:ext cx="151"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2150" name="Google Shape;2150;p10"/>
              <p:cNvSpPr/>
              <p:nvPr/>
            </p:nvSpPr>
            <p:spPr>
              <a:xfrm>
                <a:off x="1516" y="2807"/>
                <a:ext cx="61"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1" name="Google Shape;2151;p10"/>
              <p:cNvSpPr/>
              <p:nvPr/>
            </p:nvSpPr>
            <p:spPr>
              <a:xfrm>
                <a:off x="1832" y="2399"/>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152" name="Google Shape;2152;p10"/>
              <p:cNvSpPr/>
              <p:nvPr/>
            </p:nvSpPr>
            <p:spPr>
              <a:xfrm>
                <a:off x="1732" y="4779"/>
                <a:ext cx="60"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3" name="Google Shape;2153;p10"/>
              <p:cNvSpPr/>
              <p:nvPr/>
            </p:nvSpPr>
            <p:spPr>
              <a:xfrm>
                <a:off x="571" y="4644"/>
                <a:ext cx="94"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154" name="Google Shape;2154;p10"/>
              <p:cNvSpPr/>
              <p:nvPr/>
            </p:nvSpPr>
            <p:spPr>
              <a:xfrm>
                <a:off x="563" y="4764"/>
                <a:ext cx="60"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5" name="Google Shape;2155;p10"/>
              <p:cNvSpPr/>
              <p:nvPr/>
            </p:nvSpPr>
            <p:spPr>
              <a:xfrm>
                <a:off x="879" y="4644"/>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2156" name="Google Shape;2156;p10"/>
              <p:cNvSpPr/>
              <p:nvPr/>
            </p:nvSpPr>
            <p:spPr>
              <a:xfrm>
                <a:off x="721" y="4764"/>
                <a:ext cx="60" cy="56"/>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57" name="Google Shape;2157;p10"/>
              <p:cNvSpPr/>
              <p:nvPr/>
            </p:nvSpPr>
            <p:spPr>
              <a:xfrm>
                <a:off x="1192" y="4644"/>
                <a:ext cx="94"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158" name="Google Shape;2158;p10"/>
              <p:cNvSpPr/>
              <p:nvPr/>
            </p:nvSpPr>
            <p:spPr>
              <a:xfrm>
                <a:off x="873" y="4764"/>
                <a:ext cx="61" cy="56"/>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159" name="Google Shape;2159;p10"/>
              <p:cNvCxnSpPr/>
              <p:nvPr/>
            </p:nvCxnSpPr>
            <p:spPr>
              <a:xfrm>
                <a:off x="873" y="4764"/>
                <a:ext cx="61" cy="56"/>
              </a:xfrm>
              <a:prstGeom prst="straightConnector1">
                <a:avLst/>
              </a:prstGeom>
              <a:noFill/>
              <a:ln cap="flat" cmpd="sng" w="9525">
                <a:solidFill>
                  <a:srgbClr val="000000"/>
                </a:solidFill>
                <a:prstDash val="solid"/>
                <a:round/>
                <a:headEnd len="med" w="med" type="none"/>
                <a:tailEnd len="med" w="med" type="none"/>
              </a:ln>
            </p:spPr>
          </p:cxnSp>
          <p:cxnSp>
            <p:nvCxnSpPr>
              <p:cNvPr id="2160" name="Google Shape;2160;p10"/>
              <p:cNvCxnSpPr/>
              <p:nvPr/>
            </p:nvCxnSpPr>
            <p:spPr>
              <a:xfrm flipH="1" rot="10800000">
                <a:off x="873" y="4764"/>
                <a:ext cx="61" cy="56"/>
              </a:xfrm>
              <a:prstGeom prst="straightConnector1">
                <a:avLst/>
              </a:prstGeom>
              <a:noFill/>
              <a:ln cap="flat" cmpd="sng" w="9525">
                <a:solidFill>
                  <a:srgbClr val="000000"/>
                </a:solidFill>
                <a:prstDash val="solid"/>
                <a:round/>
                <a:headEnd len="med" w="med" type="none"/>
                <a:tailEnd len="med" w="med" type="none"/>
              </a:ln>
            </p:spPr>
          </p:cxnSp>
          <p:sp>
            <p:nvSpPr>
              <p:cNvPr id="2161" name="Google Shape;2161;p10"/>
              <p:cNvSpPr/>
              <p:nvPr/>
            </p:nvSpPr>
            <p:spPr>
              <a:xfrm>
                <a:off x="318" y="4556"/>
                <a:ext cx="155"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2162" name="Google Shape;2162;p10"/>
              <p:cNvSpPr/>
              <p:nvPr/>
            </p:nvSpPr>
            <p:spPr>
              <a:xfrm>
                <a:off x="1031" y="4764"/>
                <a:ext cx="61" cy="56"/>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3" name="Google Shape;2163;p10"/>
              <p:cNvSpPr/>
              <p:nvPr/>
            </p:nvSpPr>
            <p:spPr>
              <a:xfrm>
                <a:off x="568" y="4556"/>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164" name="Google Shape;2164;p10"/>
              <p:cNvSpPr/>
              <p:nvPr/>
            </p:nvSpPr>
            <p:spPr>
              <a:xfrm>
                <a:off x="1189" y="4764"/>
                <a:ext cx="61"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5" name="Google Shape;2165;p10"/>
              <p:cNvSpPr/>
              <p:nvPr/>
            </p:nvSpPr>
            <p:spPr>
              <a:xfrm>
                <a:off x="879" y="4556"/>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166" name="Google Shape;2166;p10"/>
              <p:cNvSpPr/>
              <p:nvPr/>
            </p:nvSpPr>
            <p:spPr>
              <a:xfrm>
                <a:off x="1342" y="4764"/>
                <a:ext cx="61"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7" name="Google Shape;2167;p10"/>
              <p:cNvSpPr/>
              <p:nvPr/>
            </p:nvSpPr>
            <p:spPr>
              <a:xfrm>
                <a:off x="1190" y="4571"/>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168" name="Google Shape;2168;p10"/>
              <p:cNvSpPr/>
              <p:nvPr/>
            </p:nvSpPr>
            <p:spPr>
              <a:xfrm>
                <a:off x="873" y="4852"/>
                <a:ext cx="61"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69" name="Google Shape;2169;p10"/>
              <p:cNvSpPr/>
              <p:nvPr/>
            </p:nvSpPr>
            <p:spPr>
              <a:xfrm>
                <a:off x="695" y="4321"/>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170" name="Google Shape;2170;p10"/>
              <p:cNvSpPr/>
              <p:nvPr/>
            </p:nvSpPr>
            <p:spPr>
              <a:xfrm>
                <a:off x="410" y="4847"/>
                <a:ext cx="61" cy="56"/>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1" name="Google Shape;2171;p10"/>
              <p:cNvSpPr/>
              <p:nvPr/>
            </p:nvSpPr>
            <p:spPr>
              <a:xfrm>
                <a:off x="1769" y="4419"/>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172" name="Google Shape;2172;p10"/>
              <p:cNvSpPr/>
              <p:nvPr/>
            </p:nvSpPr>
            <p:spPr>
              <a:xfrm>
                <a:off x="873" y="4989"/>
                <a:ext cx="61"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3" name="Google Shape;2173;p10"/>
              <p:cNvSpPr/>
              <p:nvPr/>
            </p:nvSpPr>
            <p:spPr>
              <a:xfrm>
                <a:off x="1226" y="4336"/>
                <a:ext cx="151"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2174" name="Google Shape;2174;p10"/>
              <p:cNvSpPr/>
              <p:nvPr/>
            </p:nvSpPr>
            <p:spPr>
              <a:xfrm>
                <a:off x="1453" y="4827"/>
                <a:ext cx="60"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5" name="Google Shape;2175;p10"/>
              <p:cNvSpPr/>
              <p:nvPr/>
            </p:nvSpPr>
            <p:spPr>
              <a:xfrm>
                <a:off x="1397" y="4630"/>
                <a:ext cx="155"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2176" name="Google Shape;2176;p10"/>
              <p:cNvSpPr/>
              <p:nvPr/>
            </p:nvSpPr>
            <p:spPr>
              <a:xfrm>
                <a:off x="1748" y="3751"/>
                <a:ext cx="60"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7" name="Google Shape;2177;p10"/>
              <p:cNvSpPr/>
              <p:nvPr/>
            </p:nvSpPr>
            <p:spPr>
              <a:xfrm>
                <a:off x="644" y="3631"/>
                <a:ext cx="94"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178" name="Google Shape;2178;p10"/>
              <p:cNvSpPr/>
              <p:nvPr/>
            </p:nvSpPr>
            <p:spPr>
              <a:xfrm>
                <a:off x="642" y="3751"/>
                <a:ext cx="60"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9" name="Google Shape;2179;p10"/>
              <p:cNvSpPr/>
              <p:nvPr/>
            </p:nvSpPr>
            <p:spPr>
              <a:xfrm>
                <a:off x="958" y="3631"/>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2180" name="Google Shape;2180;p10"/>
              <p:cNvSpPr/>
              <p:nvPr/>
            </p:nvSpPr>
            <p:spPr>
              <a:xfrm>
                <a:off x="800" y="3751"/>
                <a:ext cx="60" cy="57"/>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1" name="Google Shape;2181;p10"/>
              <p:cNvSpPr/>
              <p:nvPr/>
            </p:nvSpPr>
            <p:spPr>
              <a:xfrm>
                <a:off x="1271" y="3631"/>
                <a:ext cx="94"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182" name="Google Shape;2182;p10"/>
              <p:cNvSpPr/>
              <p:nvPr/>
            </p:nvSpPr>
            <p:spPr>
              <a:xfrm>
                <a:off x="952" y="3751"/>
                <a:ext cx="61" cy="57"/>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183" name="Google Shape;2183;p10"/>
              <p:cNvCxnSpPr/>
              <p:nvPr/>
            </p:nvCxnSpPr>
            <p:spPr>
              <a:xfrm>
                <a:off x="952" y="3751"/>
                <a:ext cx="61" cy="57"/>
              </a:xfrm>
              <a:prstGeom prst="straightConnector1">
                <a:avLst/>
              </a:prstGeom>
              <a:noFill/>
              <a:ln cap="flat" cmpd="sng" w="9525">
                <a:solidFill>
                  <a:srgbClr val="000000"/>
                </a:solidFill>
                <a:prstDash val="solid"/>
                <a:round/>
                <a:headEnd len="med" w="med" type="none"/>
                <a:tailEnd len="med" w="med" type="none"/>
              </a:ln>
            </p:spPr>
          </p:cxnSp>
          <p:cxnSp>
            <p:nvCxnSpPr>
              <p:cNvPr id="2184" name="Google Shape;2184;p10"/>
              <p:cNvCxnSpPr/>
              <p:nvPr/>
            </p:nvCxnSpPr>
            <p:spPr>
              <a:xfrm flipH="1" rot="10800000">
                <a:off x="952" y="3751"/>
                <a:ext cx="61" cy="57"/>
              </a:xfrm>
              <a:prstGeom prst="straightConnector1">
                <a:avLst/>
              </a:prstGeom>
              <a:noFill/>
              <a:ln cap="flat" cmpd="sng" w="9525">
                <a:solidFill>
                  <a:srgbClr val="000000"/>
                </a:solidFill>
                <a:prstDash val="solid"/>
                <a:round/>
                <a:headEnd len="med" w="med" type="none"/>
                <a:tailEnd len="med" w="med" type="none"/>
              </a:ln>
            </p:spPr>
          </p:cxnSp>
          <p:sp>
            <p:nvSpPr>
              <p:cNvPr id="2185" name="Google Shape;2185;p10"/>
              <p:cNvSpPr/>
              <p:nvPr/>
            </p:nvSpPr>
            <p:spPr>
              <a:xfrm>
                <a:off x="489" y="3631"/>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186" name="Google Shape;2186;p10"/>
              <p:cNvSpPr/>
              <p:nvPr/>
            </p:nvSpPr>
            <p:spPr>
              <a:xfrm>
                <a:off x="1110" y="3751"/>
                <a:ext cx="61" cy="57"/>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7" name="Google Shape;2187;p10"/>
              <p:cNvSpPr/>
              <p:nvPr/>
            </p:nvSpPr>
            <p:spPr>
              <a:xfrm>
                <a:off x="800" y="3543"/>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188" name="Google Shape;2188;p10"/>
              <p:cNvSpPr/>
              <p:nvPr/>
            </p:nvSpPr>
            <p:spPr>
              <a:xfrm>
                <a:off x="1263" y="3751"/>
                <a:ext cx="61"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89" name="Google Shape;2189;p10"/>
              <p:cNvSpPr/>
              <p:nvPr/>
            </p:nvSpPr>
            <p:spPr>
              <a:xfrm>
                <a:off x="1111" y="3543"/>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190" name="Google Shape;2190;p10"/>
              <p:cNvSpPr/>
              <p:nvPr/>
            </p:nvSpPr>
            <p:spPr>
              <a:xfrm>
                <a:off x="1421" y="3751"/>
                <a:ext cx="61"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1" name="Google Shape;2191;p10"/>
              <p:cNvSpPr/>
              <p:nvPr/>
            </p:nvSpPr>
            <p:spPr>
              <a:xfrm>
                <a:off x="1479" y="3631"/>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192" name="Google Shape;2192;p10"/>
              <p:cNvSpPr/>
              <p:nvPr/>
            </p:nvSpPr>
            <p:spPr>
              <a:xfrm>
                <a:off x="952" y="3839"/>
                <a:ext cx="61"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3" name="Google Shape;2193;p10"/>
              <p:cNvSpPr/>
              <p:nvPr/>
            </p:nvSpPr>
            <p:spPr>
              <a:xfrm>
                <a:off x="331" y="3543"/>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194" name="Google Shape;2194;p10"/>
              <p:cNvSpPr/>
              <p:nvPr/>
            </p:nvSpPr>
            <p:spPr>
              <a:xfrm>
                <a:off x="484" y="3829"/>
                <a:ext cx="60" cy="57"/>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5" name="Google Shape;2195;p10"/>
              <p:cNvSpPr/>
              <p:nvPr/>
            </p:nvSpPr>
            <p:spPr>
              <a:xfrm>
                <a:off x="1743" y="3470"/>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196" name="Google Shape;2196;p10"/>
              <p:cNvSpPr/>
              <p:nvPr/>
            </p:nvSpPr>
            <p:spPr>
              <a:xfrm>
                <a:off x="952" y="3976"/>
                <a:ext cx="61"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7" name="Google Shape;2197;p10"/>
              <p:cNvSpPr/>
              <p:nvPr/>
            </p:nvSpPr>
            <p:spPr>
              <a:xfrm>
                <a:off x="547" y="3328"/>
                <a:ext cx="151"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2198" name="Google Shape;2198;p10"/>
              <p:cNvSpPr/>
              <p:nvPr/>
            </p:nvSpPr>
            <p:spPr>
              <a:xfrm>
                <a:off x="1511" y="3825"/>
                <a:ext cx="60"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99" name="Google Shape;2199;p10"/>
              <p:cNvSpPr/>
              <p:nvPr/>
            </p:nvSpPr>
            <p:spPr>
              <a:xfrm>
                <a:off x="1397" y="3328"/>
                <a:ext cx="155"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2200" name="Google Shape;2200;p10"/>
              <p:cNvSpPr/>
              <p:nvPr/>
            </p:nvSpPr>
            <p:spPr>
              <a:xfrm>
                <a:off x="1761" y="3021"/>
                <a:ext cx="278"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44 def</a:t>
                </a:r>
                <a:endParaRPr b="0" i="0" sz="1800" u="none" cap="none" strike="noStrike">
                  <a:solidFill>
                    <a:schemeClr val="dk1"/>
                  </a:solidFill>
                  <a:latin typeface="Arial"/>
                  <a:ea typeface="Arial"/>
                  <a:cs typeface="Arial"/>
                  <a:sym typeface="Arial"/>
                </a:endParaRPr>
              </a:p>
            </p:txBody>
          </p:sp>
          <p:sp>
            <p:nvSpPr>
              <p:cNvPr id="2201" name="Google Shape;2201;p10"/>
              <p:cNvSpPr/>
              <p:nvPr/>
            </p:nvSpPr>
            <p:spPr>
              <a:xfrm>
                <a:off x="1785" y="5086"/>
                <a:ext cx="278"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33 def</a:t>
                </a:r>
                <a:endParaRPr b="0" i="0" sz="1800" u="none" cap="none" strike="noStrike">
                  <a:solidFill>
                    <a:schemeClr val="dk1"/>
                  </a:solidFill>
                  <a:latin typeface="Arial"/>
                  <a:ea typeface="Arial"/>
                  <a:cs typeface="Arial"/>
                  <a:sym typeface="Arial"/>
                </a:endParaRPr>
              </a:p>
            </p:txBody>
          </p:sp>
          <p:sp>
            <p:nvSpPr>
              <p:cNvPr id="2202" name="Google Shape;2202;p10"/>
              <p:cNvSpPr/>
              <p:nvPr/>
            </p:nvSpPr>
            <p:spPr>
              <a:xfrm>
                <a:off x="1798" y="4071"/>
                <a:ext cx="278"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34 def</a:t>
                </a:r>
                <a:endParaRPr b="0" i="0" sz="1800" u="none" cap="none" strike="noStrike">
                  <a:solidFill>
                    <a:schemeClr val="dk1"/>
                  </a:solidFill>
                  <a:latin typeface="Arial"/>
                  <a:ea typeface="Arial"/>
                  <a:cs typeface="Arial"/>
                  <a:sym typeface="Arial"/>
                </a:endParaRPr>
              </a:p>
            </p:txBody>
          </p:sp>
          <p:sp>
            <p:nvSpPr>
              <p:cNvPr id="2203" name="Google Shape;2203;p10"/>
              <p:cNvSpPr/>
              <p:nvPr/>
            </p:nvSpPr>
            <p:spPr>
              <a:xfrm>
                <a:off x="714" y="1861"/>
                <a:ext cx="278"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43 def</a:t>
                </a:r>
                <a:endParaRPr b="0" i="0" sz="1800" u="none" cap="none" strike="noStrike">
                  <a:solidFill>
                    <a:schemeClr val="dk1"/>
                  </a:solidFill>
                  <a:latin typeface="Arial"/>
                  <a:ea typeface="Arial"/>
                  <a:cs typeface="Arial"/>
                  <a:sym typeface="Arial"/>
                </a:endParaRPr>
              </a:p>
            </p:txBody>
          </p:sp>
          <p:sp>
            <p:nvSpPr>
              <p:cNvPr id="2204" name="Google Shape;2204;p10"/>
              <p:cNvSpPr/>
              <p:nvPr/>
            </p:nvSpPr>
            <p:spPr>
              <a:xfrm>
                <a:off x="1599" y="216"/>
                <a:ext cx="406" cy="16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PLAY</a:t>
                </a:r>
                <a:endParaRPr b="0" i="0" sz="1800" u="none" cap="none" strike="noStrike">
                  <a:solidFill>
                    <a:schemeClr val="dk1"/>
                  </a:solidFill>
                  <a:latin typeface="Arial"/>
                  <a:ea typeface="Arial"/>
                  <a:cs typeface="Arial"/>
                  <a:sym typeface="Arial"/>
                </a:endParaRPr>
              </a:p>
            </p:txBody>
          </p:sp>
          <p:sp>
            <p:nvSpPr>
              <p:cNvPr id="2205" name="Google Shape;2205;p10"/>
              <p:cNvSpPr/>
              <p:nvPr/>
            </p:nvSpPr>
            <p:spPr>
              <a:xfrm>
                <a:off x="1868" y="216"/>
                <a:ext cx="1215"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Rip 28 Belly Sweep</a:t>
                </a:r>
                <a:endParaRPr b="0" i="0" sz="1800" u="none" cap="none" strike="noStrike">
                  <a:solidFill>
                    <a:schemeClr val="dk1"/>
                  </a:solidFill>
                  <a:latin typeface="Arial"/>
                  <a:ea typeface="Arial"/>
                  <a:cs typeface="Arial"/>
                  <a:sym typeface="Arial"/>
                </a:endParaRPr>
              </a:p>
            </p:txBody>
          </p:sp>
          <p:sp>
            <p:nvSpPr>
              <p:cNvPr id="2206" name="Google Shape;2206;p10"/>
              <p:cNvSpPr/>
              <p:nvPr/>
            </p:nvSpPr>
            <p:spPr>
              <a:xfrm>
                <a:off x="2059" y="2188"/>
                <a:ext cx="227"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TE</a:t>
                </a:r>
                <a:endParaRPr b="0" i="0" sz="1800" u="none" cap="none" strike="noStrike">
                  <a:solidFill>
                    <a:schemeClr val="dk1"/>
                  </a:solidFill>
                  <a:latin typeface="Arial"/>
                  <a:ea typeface="Arial"/>
                  <a:cs typeface="Arial"/>
                  <a:sym typeface="Arial"/>
                </a:endParaRPr>
              </a:p>
            </p:txBody>
          </p:sp>
          <p:sp>
            <p:nvSpPr>
              <p:cNvPr id="2207" name="Google Shape;2207;p10"/>
              <p:cNvSpPr/>
              <p:nvPr/>
            </p:nvSpPr>
            <p:spPr>
              <a:xfrm>
                <a:off x="2201" y="2193"/>
                <a:ext cx="605"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Shutoff.  </a:t>
                </a:r>
                <a:endParaRPr b="0" i="0" sz="1800" u="none" cap="none" strike="noStrike">
                  <a:solidFill>
                    <a:schemeClr val="dk1"/>
                  </a:solidFill>
                  <a:latin typeface="Arial"/>
                  <a:ea typeface="Arial"/>
                  <a:cs typeface="Arial"/>
                  <a:sym typeface="Arial"/>
                </a:endParaRPr>
              </a:p>
            </p:txBody>
          </p:sp>
          <p:sp>
            <p:nvSpPr>
              <p:cNvPr id="2208" name="Google Shape;2208;p10"/>
              <p:cNvSpPr/>
              <p:nvPr/>
            </p:nvSpPr>
            <p:spPr>
              <a:xfrm>
                <a:off x="2059" y="2418"/>
                <a:ext cx="234"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RT</a:t>
                </a:r>
                <a:endParaRPr b="0" i="0" sz="1800" u="none" cap="none" strike="noStrike">
                  <a:solidFill>
                    <a:schemeClr val="dk1"/>
                  </a:solidFill>
                  <a:latin typeface="Arial"/>
                  <a:ea typeface="Arial"/>
                  <a:cs typeface="Arial"/>
                  <a:sym typeface="Arial"/>
                </a:endParaRPr>
              </a:p>
            </p:txBody>
          </p:sp>
          <p:sp>
            <p:nvSpPr>
              <p:cNvPr id="2209" name="Google Shape;2209;p10"/>
              <p:cNvSpPr/>
              <p:nvPr/>
            </p:nvSpPr>
            <p:spPr>
              <a:xfrm>
                <a:off x="2206" y="2423"/>
                <a:ext cx="1134"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Gap-Down-Backer.</a:t>
                </a:r>
                <a:endParaRPr b="0" i="0" sz="1800" u="none" cap="none" strike="noStrike">
                  <a:solidFill>
                    <a:schemeClr val="dk1"/>
                  </a:solidFill>
                  <a:latin typeface="Arial"/>
                  <a:ea typeface="Arial"/>
                  <a:cs typeface="Arial"/>
                  <a:sym typeface="Arial"/>
                </a:endParaRPr>
              </a:p>
            </p:txBody>
          </p:sp>
          <p:sp>
            <p:nvSpPr>
              <p:cNvPr id="2210" name="Google Shape;2210;p10"/>
              <p:cNvSpPr/>
              <p:nvPr/>
            </p:nvSpPr>
            <p:spPr>
              <a:xfrm>
                <a:off x="2059" y="2648"/>
                <a:ext cx="248"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RG</a:t>
                </a:r>
                <a:endParaRPr b="0" i="0" sz="1800" u="none" cap="none" strike="noStrike">
                  <a:solidFill>
                    <a:schemeClr val="dk1"/>
                  </a:solidFill>
                  <a:latin typeface="Arial"/>
                  <a:ea typeface="Arial"/>
                  <a:cs typeface="Arial"/>
                  <a:sym typeface="Arial"/>
                </a:endParaRPr>
              </a:p>
            </p:txBody>
          </p:sp>
          <p:sp>
            <p:nvSpPr>
              <p:cNvPr id="2211" name="Google Shape;2211;p10"/>
              <p:cNvSpPr/>
              <p:nvPr/>
            </p:nvSpPr>
            <p:spPr>
              <a:xfrm>
                <a:off x="2222" y="2653"/>
                <a:ext cx="1457"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Pull-Log 1st outside PST.</a:t>
                </a:r>
                <a:endParaRPr b="0" i="0" sz="1800" u="none" cap="none" strike="noStrike">
                  <a:solidFill>
                    <a:schemeClr val="dk1"/>
                  </a:solidFill>
                  <a:latin typeface="Arial"/>
                  <a:ea typeface="Arial"/>
                  <a:cs typeface="Arial"/>
                  <a:sym typeface="Arial"/>
                </a:endParaRPr>
              </a:p>
            </p:txBody>
          </p:sp>
          <p:sp>
            <p:nvSpPr>
              <p:cNvPr id="2212" name="Google Shape;2212;p10"/>
              <p:cNvSpPr/>
              <p:nvPr/>
            </p:nvSpPr>
            <p:spPr>
              <a:xfrm>
                <a:off x="2059" y="2878"/>
                <a:ext cx="248"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OC</a:t>
                </a:r>
                <a:endParaRPr b="0" i="0" sz="1800" u="none" cap="none" strike="noStrike">
                  <a:solidFill>
                    <a:schemeClr val="dk1"/>
                  </a:solidFill>
                  <a:latin typeface="Arial"/>
                  <a:ea typeface="Arial"/>
                  <a:cs typeface="Arial"/>
                  <a:sym typeface="Arial"/>
                </a:endParaRPr>
              </a:p>
            </p:txBody>
          </p:sp>
          <p:sp>
            <p:nvSpPr>
              <p:cNvPr id="2213" name="Google Shape;2213;p10"/>
              <p:cNvSpPr/>
              <p:nvPr/>
            </p:nvSpPr>
            <p:spPr>
              <a:xfrm>
                <a:off x="2222" y="2883"/>
                <a:ext cx="1118"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Reach-Area-Away.</a:t>
                </a:r>
                <a:endParaRPr b="0" i="0" sz="1800" u="none" cap="none" strike="noStrike">
                  <a:solidFill>
                    <a:schemeClr val="dk1"/>
                  </a:solidFill>
                  <a:latin typeface="Arial"/>
                  <a:ea typeface="Arial"/>
                  <a:cs typeface="Arial"/>
                  <a:sym typeface="Arial"/>
                </a:endParaRPr>
              </a:p>
            </p:txBody>
          </p:sp>
          <p:sp>
            <p:nvSpPr>
              <p:cNvPr id="2214" name="Google Shape;2214;p10"/>
              <p:cNvSpPr/>
              <p:nvPr/>
            </p:nvSpPr>
            <p:spPr>
              <a:xfrm>
                <a:off x="2059" y="3108"/>
                <a:ext cx="241"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LG</a:t>
                </a:r>
                <a:endParaRPr b="0" i="0" sz="1800" u="none" cap="none" strike="noStrike">
                  <a:solidFill>
                    <a:schemeClr val="dk1"/>
                  </a:solidFill>
                  <a:latin typeface="Arial"/>
                  <a:ea typeface="Arial"/>
                  <a:cs typeface="Arial"/>
                  <a:sym typeface="Arial"/>
                </a:endParaRPr>
              </a:p>
            </p:txBody>
          </p:sp>
          <p:sp>
            <p:nvSpPr>
              <p:cNvPr id="2215" name="Google Shape;2215;p10"/>
              <p:cNvSpPr/>
              <p:nvPr/>
            </p:nvSpPr>
            <p:spPr>
              <a:xfrm>
                <a:off x="2217" y="3113"/>
                <a:ext cx="2062"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Pull-Kick out contain.If gap inside is </a:t>
                </a:r>
                <a:endParaRPr b="0" i="0" sz="1800" u="none" cap="none" strike="noStrike">
                  <a:solidFill>
                    <a:schemeClr val="dk1"/>
                  </a:solidFill>
                  <a:latin typeface="Arial"/>
                  <a:ea typeface="Arial"/>
                  <a:cs typeface="Arial"/>
                  <a:sym typeface="Arial"/>
                </a:endParaRPr>
              </a:p>
            </p:txBody>
          </p:sp>
          <p:sp>
            <p:nvSpPr>
              <p:cNvPr id="2216" name="Google Shape;2216;p10"/>
              <p:cNvSpPr/>
              <p:nvPr/>
            </p:nvSpPr>
            <p:spPr>
              <a:xfrm>
                <a:off x="2059" y="3225"/>
                <a:ext cx="1464"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taken-stay home and reach.</a:t>
                </a:r>
                <a:endParaRPr b="0" i="0" sz="1800" u="none" cap="none" strike="noStrike">
                  <a:solidFill>
                    <a:schemeClr val="dk1"/>
                  </a:solidFill>
                  <a:latin typeface="Arial"/>
                  <a:ea typeface="Arial"/>
                  <a:cs typeface="Arial"/>
                  <a:sym typeface="Arial"/>
                </a:endParaRPr>
              </a:p>
            </p:txBody>
          </p:sp>
          <p:sp>
            <p:nvSpPr>
              <p:cNvPr id="2217" name="Google Shape;2217;p10"/>
              <p:cNvSpPr/>
              <p:nvPr/>
            </p:nvSpPr>
            <p:spPr>
              <a:xfrm>
                <a:off x="2059" y="3450"/>
                <a:ext cx="227"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LT</a:t>
                </a:r>
                <a:endParaRPr b="0" i="0" sz="1800" u="none" cap="none" strike="noStrike">
                  <a:solidFill>
                    <a:schemeClr val="dk1"/>
                  </a:solidFill>
                  <a:latin typeface="Arial"/>
                  <a:ea typeface="Arial"/>
                  <a:cs typeface="Arial"/>
                  <a:sym typeface="Arial"/>
                </a:endParaRPr>
              </a:p>
            </p:txBody>
          </p:sp>
          <p:sp>
            <p:nvSpPr>
              <p:cNvPr id="2218" name="Google Shape;2218;p10"/>
              <p:cNvSpPr/>
              <p:nvPr/>
            </p:nvSpPr>
            <p:spPr>
              <a:xfrm>
                <a:off x="2201" y="3455"/>
                <a:ext cx="1134"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Gap-Down-Backer.</a:t>
                </a:r>
                <a:endParaRPr b="0" i="0" sz="1800" u="none" cap="none" strike="noStrike">
                  <a:solidFill>
                    <a:schemeClr val="dk1"/>
                  </a:solidFill>
                  <a:latin typeface="Arial"/>
                  <a:ea typeface="Arial"/>
                  <a:cs typeface="Arial"/>
                  <a:sym typeface="Arial"/>
                </a:endParaRPr>
              </a:p>
            </p:txBody>
          </p:sp>
          <p:sp>
            <p:nvSpPr>
              <p:cNvPr id="2219" name="Google Shape;2219;p10"/>
              <p:cNvSpPr/>
              <p:nvPr/>
            </p:nvSpPr>
            <p:spPr>
              <a:xfrm>
                <a:off x="2059" y="3680"/>
                <a:ext cx="213"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SE</a:t>
                </a:r>
                <a:endParaRPr b="0" i="0" sz="1800" u="none" cap="none" strike="noStrike">
                  <a:solidFill>
                    <a:schemeClr val="dk1"/>
                  </a:solidFill>
                  <a:latin typeface="Arial"/>
                  <a:ea typeface="Arial"/>
                  <a:cs typeface="Arial"/>
                  <a:sym typeface="Arial"/>
                </a:endParaRPr>
              </a:p>
            </p:txBody>
          </p:sp>
          <p:sp>
            <p:nvSpPr>
              <p:cNvPr id="2220" name="Google Shape;2220;p10"/>
              <p:cNvSpPr/>
              <p:nvPr/>
            </p:nvSpPr>
            <p:spPr>
              <a:xfrm>
                <a:off x="2196" y="3685"/>
                <a:ext cx="959"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Crack-level 2-3.</a:t>
                </a:r>
                <a:endParaRPr b="0" i="0" sz="1800" u="none" cap="none" strike="noStrike">
                  <a:solidFill>
                    <a:schemeClr val="dk1"/>
                  </a:solidFill>
                  <a:latin typeface="Arial"/>
                  <a:ea typeface="Arial"/>
                  <a:cs typeface="Arial"/>
                  <a:sym typeface="Arial"/>
                </a:endParaRPr>
              </a:p>
            </p:txBody>
          </p:sp>
          <p:sp>
            <p:nvSpPr>
              <p:cNvPr id="2221" name="Google Shape;2221;p10"/>
              <p:cNvSpPr/>
              <p:nvPr/>
            </p:nvSpPr>
            <p:spPr>
              <a:xfrm>
                <a:off x="2059" y="3910"/>
                <a:ext cx="241"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QB</a:t>
                </a:r>
                <a:endParaRPr b="0" i="0" sz="1800" u="none" cap="none" strike="noStrike">
                  <a:solidFill>
                    <a:schemeClr val="dk1"/>
                  </a:solidFill>
                  <a:latin typeface="Arial"/>
                  <a:ea typeface="Arial"/>
                  <a:cs typeface="Arial"/>
                  <a:sym typeface="Arial"/>
                </a:endParaRPr>
              </a:p>
            </p:txBody>
          </p:sp>
          <p:sp>
            <p:nvSpPr>
              <p:cNvPr id="2222" name="Google Shape;2222;p10"/>
              <p:cNvSpPr/>
              <p:nvPr/>
            </p:nvSpPr>
            <p:spPr>
              <a:xfrm>
                <a:off x="2222" y="3915"/>
                <a:ext cx="2151"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Reverse pivot over midline.Ride quick </a:t>
                </a:r>
                <a:endParaRPr b="0" i="0" sz="1800" u="none" cap="none" strike="noStrike">
                  <a:solidFill>
                    <a:schemeClr val="dk1"/>
                  </a:solidFill>
                  <a:latin typeface="Arial"/>
                  <a:ea typeface="Arial"/>
                  <a:cs typeface="Arial"/>
                  <a:sym typeface="Arial"/>
                </a:endParaRPr>
              </a:p>
            </p:txBody>
          </p:sp>
          <p:sp>
            <p:nvSpPr>
              <p:cNvPr id="2223" name="Google Shape;2223;p10"/>
              <p:cNvSpPr/>
              <p:nvPr/>
            </p:nvSpPr>
            <p:spPr>
              <a:xfrm>
                <a:off x="2059" y="4028"/>
                <a:ext cx="2326"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Belly 1 step. Turn back to LOS and outside </a:t>
                </a:r>
                <a:endParaRPr b="0" i="0" sz="1800" u="none" cap="none" strike="noStrike">
                  <a:solidFill>
                    <a:schemeClr val="dk1"/>
                  </a:solidFill>
                  <a:latin typeface="Arial"/>
                  <a:ea typeface="Arial"/>
                  <a:cs typeface="Arial"/>
                  <a:sym typeface="Arial"/>
                </a:endParaRPr>
              </a:p>
            </p:txBody>
          </p:sp>
          <p:sp>
            <p:nvSpPr>
              <p:cNvPr id="2224" name="Google Shape;2224;p10"/>
              <p:cNvSpPr/>
              <p:nvPr/>
            </p:nvSpPr>
            <p:spPr>
              <a:xfrm>
                <a:off x="2059" y="4140"/>
                <a:ext cx="693"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HO to wing.</a:t>
                </a:r>
                <a:endParaRPr b="0" i="0" sz="1800" u="none" cap="none" strike="noStrike">
                  <a:solidFill>
                    <a:schemeClr val="dk1"/>
                  </a:solidFill>
                  <a:latin typeface="Arial"/>
                  <a:ea typeface="Arial"/>
                  <a:cs typeface="Arial"/>
                  <a:sym typeface="Arial"/>
                </a:endParaRPr>
              </a:p>
            </p:txBody>
          </p:sp>
          <p:sp>
            <p:nvSpPr>
              <p:cNvPr id="2225" name="Google Shape;2225;p10"/>
              <p:cNvSpPr/>
              <p:nvPr/>
            </p:nvSpPr>
            <p:spPr>
              <a:xfrm>
                <a:off x="2059" y="4365"/>
                <a:ext cx="248"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RH</a:t>
                </a:r>
                <a:endParaRPr b="0" i="0" sz="1800" u="none" cap="none" strike="noStrike">
                  <a:solidFill>
                    <a:schemeClr val="dk1"/>
                  </a:solidFill>
                  <a:latin typeface="Arial"/>
                  <a:ea typeface="Arial"/>
                  <a:cs typeface="Arial"/>
                  <a:sym typeface="Arial"/>
                </a:endParaRPr>
              </a:p>
            </p:txBody>
          </p:sp>
          <p:sp>
            <p:nvSpPr>
              <p:cNvPr id="2226" name="Google Shape;2226;p10"/>
              <p:cNvSpPr/>
              <p:nvPr/>
            </p:nvSpPr>
            <p:spPr>
              <a:xfrm>
                <a:off x="2222" y="4370"/>
                <a:ext cx="2049"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Triangle step. Wall off 1st LB inside.</a:t>
                </a:r>
                <a:endParaRPr b="0" i="0" sz="1800" u="none" cap="none" strike="noStrike">
                  <a:solidFill>
                    <a:schemeClr val="dk1"/>
                  </a:solidFill>
                  <a:latin typeface="Arial"/>
                  <a:ea typeface="Arial"/>
                  <a:cs typeface="Arial"/>
                  <a:sym typeface="Arial"/>
                </a:endParaRPr>
              </a:p>
            </p:txBody>
          </p:sp>
          <p:sp>
            <p:nvSpPr>
              <p:cNvPr id="2227" name="Google Shape;2227;p10"/>
              <p:cNvSpPr/>
              <p:nvPr/>
            </p:nvSpPr>
            <p:spPr>
              <a:xfrm>
                <a:off x="2059" y="4595"/>
                <a:ext cx="241"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LH</a:t>
                </a:r>
                <a:endParaRPr b="0" i="0" sz="1800" u="none" cap="none" strike="noStrike">
                  <a:solidFill>
                    <a:schemeClr val="dk1"/>
                  </a:solidFill>
                  <a:latin typeface="Arial"/>
                  <a:ea typeface="Arial"/>
                  <a:cs typeface="Arial"/>
                  <a:sym typeface="Arial"/>
                </a:endParaRPr>
              </a:p>
            </p:txBody>
          </p:sp>
          <p:sp>
            <p:nvSpPr>
              <p:cNvPr id="2228" name="Google Shape;2228;p10"/>
              <p:cNvSpPr/>
              <p:nvPr/>
            </p:nvSpPr>
            <p:spPr>
              <a:xfrm>
                <a:off x="2217" y="4600"/>
                <a:ext cx="2178"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Ball carrier.Aim 1ft. behind FB.Follow </a:t>
                </a:r>
                <a:endParaRPr b="0" i="0" sz="1800" u="none" cap="none" strike="noStrike">
                  <a:solidFill>
                    <a:schemeClr val="dk1"/>
                  </a:solidFill>
                  <a:latin typeface="Arial"/>
                  <a:ea typeface="Arial"/>
                  <a:cs typeface="Arial"/>
                  <a:sym typeface="Arial"/>
                </a:endParaRPr>
              </a:p>
            </p:txBody>
          </p:sp>
          <p:sp>
            <p:nvSpPr>
              <p:cNvPr id="2229" name="Google Shape;2229;p10"/>
              <p:cNvSpPr/>
              <p:nvPr/>
            </p:nvSpPr>
            <p:spPr>
              <a:xfrm>
                <a:off x="2059" y="4713"/>
                <a:ext cx="429"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guards.</a:t>
                </a:r>
                <a:endParaRPr b="0" i="0" sz="1800" u="none" cap="none" strike="noStrike">
                  <a:solidFill>
                    <a:schemeClr val="dk1"/>
                  </a:solidFill>
                  <a:latin typeface="Arial"/>
                  <a:ea typeface="Arial"/>
                  <a:cs typeface="Arial"/>
                  <a:sym typeface="Arial"/>
                </a:endParaRPr>
              </a:p>
            </p:txBody>
          </p:sp>
          <p:sp>
            <p:nvSpPr>
              <p:cNvPr id="2230" name="Google Shape;2230;p10"/>
              <p:cNvSpPr/>
              <p:nvPr/>
            </p:nvSpPr>
            <p:spPr>
              <a:xfrm>
                <a:off x="2059" y="4938"/>
                <a:ext cx="220"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FB</a:t>
                </a:r>
                <a:endParaRPr b="0" i="0" sz="1800" u="none" cap="none" strike="noStrike">
                  <a:solidFill>
                    <a:schemeClr val="dk1"/>
                  </a:solidFill>
                  <a:latin typeface="Arial"/>
                  <a:ea typeface="Arial"/>
                  <a:cs typeface="Arial"/>
                  <a:sym typeface="Arial"/>
                </a:endParaRPr>
              </a:p>
            </p:txBody>
          </p:sp>
          <p:sp>
            <p:nvSpPr>
              <p:cNvPr id="2231" name="Google Shape;2231;p10"/>
              <p:cNvSpPr/>
              <p:nvPr/>
            </p:nvSpPr>
            <p:spPr>
              <a:xfrm>
                <a:off x="2212" y="4943"/>
                <a:ext cx="1997"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Quick Belly path.Wind back fill for </a:t>
                </a:r>
                <a:endParaRPr b="0" i="0" sz="1800" u="none" cap="none" strike="noStrike">
                  <a:solidFill>
                    <a:schemeClr val="dk1"/>
                  </a:solidFill>
                  <a:latin typeface="Arial"/>
                  <a:ea typeface="Arial"/>
                  <a:cs typeface="Arial"/>
                  <a:sym typeface="Arial"/>
                </a:endParaRPr>
              </a:p>
            </p:txBody>
          </p:sp>
          <p:sp>
            <p:nvSpPr>
              <p:cNvPr id="2232" name="Google Shape;2232;p10"/>
              <p:cNvSpPr/>
              <p:nvPr/>
            </p:nvSpPr>
            <p:spPr>
              <a:xfrm>
                <a:off x="2059" y="5055"/>
                <a:ext cx="303"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BSG</a:t>
                </a:r>
                <a:endParaRPr b="0" i="0" sz="1800" u="none" cap="none" strike="noStrike">
                  <a:solidFill>
                    <a:schemeClr val="dk1"/>
                  </a:solidFill>
                  <a:latin typeface="Arial"/>
                  <a:ea typeface="Arial"/>
                  <a:cs typeface="Arial"/>
                  <a:sym typeface="Arial"/>
                </a:endParaRPr>
              </a:p>
            </p:txBody>
          </p:sp>
          <p:sp>
            <p:nvSpPr>
              <p:cNvPr id="2233" name="Google Shape;2233;p10"/>
              <p:cNvSpPr/>
              <p:nvPr/>
            </p:nvSpPr>
            <p:spPr>
              <a:xfrm>
                <a:off x="2059" y="5280"/>
                <a:ext cx="957"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TECHNIQUES:</a:t>
                </a:r>
                <a:endParaRPr b="0" i="0" sz="1800" u="none" cap="none" strike="noStrike">
                  <a:solidFill>
                    <a:schemeClr val="dk1"/>
                  </a:solidFill>
                  <a:latin typeface="Arial"/>
                  <a:ea typeface="Arial"/>
                  <a:cs typeface="Arial"/>
                  <a:sym typeface="Arial"/>
                </a:endParaRPr>
              </a:p>
            </p:txBody>
          </p:sp>
          <p:cxnSp>
            <p:nvCxnSpPr>
              <p:cNvPr id="2234" name="Google Shape;2234;p10"/>
              <p:cNvCxnSpPr/>
              <p:nvPr/>
            </p:nvCxnSpPr>
            <p:spPr>
              <a:xfrm>
                <a:off x="1216" y="1508"/>
                <a:ext cx="837" cy="177"/>
              </a:xfrm>
              <a:prstGeom prst="straightConnector1">
                <a:avLst/>
              </a:prstGeom>
              <a:noFill/>
              <a:ln cap="flat" cmpd="sng" w="9525">
                <a:solidFill>
                  <a:srgbClr val="000000"/>
                </a:solidFill>
                <a:prstDash val="solid"/>
                <a:round/>
                <a:headEnd len="med" w="med" type="none"/>
                <a:tailEnd len="med" w="med" type="none"/>
              </a:ln>
            </p:spPr>
          </p:cxnSp>
          <p:sp>
            <p:nvSpPr>
              <p:cNvPr id="2235" name="Google Shape;2235;p10"/>
              <p:cNvSpPr/>
              <p:nvPr/>
            </p:nvSpPr>
            <p:spPr>
              <a:xfrm>
                <a:off x="2053" y="1224"/>
                <a:ext cx="1170" cy="462"/>
              </a:xfrm>
              <a:custGeom>
                <a:rect b="b" l="l" r="r" t="t"/>
                <a:pathLst>
                  <a:path extrusionOk="0" fill="none" h="21647" w="21618">
                    <a:moveTo>
                      <a:pt x="21617" y="0"/>
                    </a:moveTo>
                    <a:cubicBezTo>
                      <a:pt x="21617" y="15"/>
                      <a:pt x="21618" y="31"/>
                      <a:pt x="21618" y="47"/>
                    </a:cubicBezTo>
                    <a:cubicBezTo>
                      <a:pt x="21618" y="11976"/>
                      <a:pt x="11947" y="21647"/>
                      <a:pt x="18" y="21647"/>
                    </a:cubicBezTo>
                    <a:cubicBezTo>
                      <a:pt x="12" y="21647"/>
                      <a:pt x="6" y="21646"/>
                      <a:pt x="0" y="21646"/>
                    </a:cubicBezTo>
                  </a:path>
                  <a:path extrusionOk="0" h="21647" w="21618">
                    <a:moveTo>
                      <a:pt x="21617" y="0"/>
                    </a:moveTo>
                    <a:cubicBezTo>
                      <a:pt x="21617" y="15"/>
                      <a:pt x="21618" y="31"/>
                      <a:pt x="21618" y="47"/>
                    </a:cubicBezTo>
                    <a:cubicBezTo>
                      <a:pt x="21618" y="11976"/>
                      <a:pt x="11947" y="21647"/>
                      <a:pt x="18" y="21647"/>
                    </a:cubicBezTo>
                    <a:cubicBezTo>
                      <a:pt x="12" y="21647"/>
                      <a:pt x="6" y="21646"/>
                      <a:pt x="0" y="21646"/>
                    </a:cubicBezTo>
                    <a:lnTo>
                      <a:pt x="18" y="47"/>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6" name="Google Shape;2236;p10"/>
              <p:cNvSpPr/>
              <p:nvPr/>
            </p:nvSpPr>
            <p:spPr>
              <a:xfrm>
                <a:off x="3203" y="1224"/>
                <a:ext cx="39" cy="51"/>
              </a:xfrm>
              <a:custGeom>
                <a:rect b="b" l="l" r="r" t="t"/>
                <a:pathLst>
                  <a:path extrusionOk="0" h="51" w="39">
                    <a:moveTo>
                      <a:pt x="20" y="0"/>
                    </a:moveTo>
                    <a:lnTo>
                      <a:pt x="0" y="51"/>
                    </a:lnTo>
                    <a:lnTo>
                      <a:pt x="20" y="38"/>
                    </a:lnTo>
                    <a:lnTo>
                      <a:pt x="39" y="51"/>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7" name="Google Shape;2237;p10"/>
              <p:cNvSpPr/>
              <p:nvPr/>
            </p:nvSpPr>
            <p:spPr>
              <a:xfrm>
                <a:off x="701" y="3675"/>
                <a:ext cx="39" cy="99"/>
              </a:xfrm>
              <a:custGeom>
                <a:rect b="b" l="l" r="r" t="t"/>
                <a:pathLst>
                  <a:path extrusionOk="0" h="302" w="113">
                    <a:moveTo>
                      <a:pt x="0" y="302"/>
                    </a:moveTo>
                    <a:lnTo>
                      <a:pt x="113" y="158"/>
                    </a:lnTo>
                    <a:lnTo>
                      <a:pt x="113"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38" name="Google Shape;2238;p10"/>
              <p:cNvSpPr/>
              <p:nvPr/>
            </p:nvSpPr>
            <p:spPr>
              <a:xfrm>
                <a:off x="702" y="3669"/>
                <a:ext cx="76"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39" name="Google Shape;2239;p10"/>
              <p:cNvCxnSpPr/>
              <p:nvPr/>
            </p:nvCxnSpPr>
            <p:spPr>
              <a:xfrm>
                <a:off x="702" y="3669"/>
                <a:ext cx="0" cy="6"/>
              </a:xfrm>
              <a:prstGeom prst="straightConnector1">
                <a:avLst/>
              </a:prstGeom>
              <a:noFill/>
              <a:ln cap="flat" cmpd="sng" w="9525">
                <a:solidFill>
                  <a:srgbClr val="000000"/>
                </a:solidFill>
                <a:prstDash val="solid"/>
                <a:round/>
                <a:headEnd len="med" w="med" type="none"/>
                <a:tailEnd len="med" w="med" type="none"/>
              </a:ln>
            </p:spPr>
          </p:cxnSp>
          <p:sp>
            <p:nvSpPr>
              <p:cNvPr id="2240" name="Google Shape;2240;p10"/>
              <p:cNvSpPr/>
              <p:nvPr/>
            </p:nvSpPr>
            <p:spPr>
              <a:xfrm>
                <a:off x="980" y="3696"/>
                <a:ext cx="28" cy="52"/>
              </a:xfrm>
              <a:custGeom>
                <a:rect b="b" l="l" r="r" t="t"/>
                <a:pathLst>
                  <a:path extrusionOk="0" h="159" w="79">
                    <a:moveTo>
                      <a:pt x="0" y="159"/>
                    </a:moveTo>
                    <a:lnTo>
                      <a:pt x="79" y="48"/>
                    </a:lnTo>
                    <a:lnTo>
                      <a:pt x="7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41" name="Google Shape;2241;p10"/>
              <p:cNvSpPr/>
              <p:nvPr/>
            </p:nvSpPr>
            <p:spPr>
              <a:xfrm>
                <a:off x="970" y="3689"/>
                <a:ext cx="76"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42" name="Google Shape;2242;p10"/>
              <p:cNvCxnSpPr/>
              <p:nvPr/>
            </p:nvCxnSpPr>
            <p:spPr>
              <a:xfrm>
                <a:off x="970" y="3689"/>
                <a:ext cx="0" cy="7"/>
              </a:xfrm>
              <a:prstGeom prst="straightConnector1">
                <a:avLst/>
              </a:prstGeom>
              <a:noFill/>
              <a:ln cap="flat" cmpd="sng" w="9525">
                <a:solidFill>
                  <a:srgbClr val="000000"/>
                </a:solidFill>
                <a:prstDash val="solid"/>
                <a:round/>
                <a:headEnd len="med" w="med" type="none"/>
                <a:tailEnd len="med" w="med" type="none"/>
              </a:ln>
            </p:spPr>
          </p:cxnSp>
          <p:cxnSp>
            <p:nvCxnSpPr>
              <p:cNvPr id="2243" name="Google Shape;2243;p10"/>
              <p:cNvCxnSpPr/>
              <p:nvPr/>
            </p:nvCxnSpPr>
            <p:spPr>
              <a:xfrm rot="10800000">
                <a:off x="1322" y="3670"/>
                <a:ext cx="128" cy="73"/>
              </a:xfrm>
              <a:prstGeom prst="straightConnector1">
                <a:avLst/>
              </a:prstGeom>
              <a:noFill/>
              <a:ln cap="flat" cmpd="sng" w="9525">
                <a:solidFill>
                  <a:srgbClr val="000000"/>
                </a:solidFill>
                <a:prstDash val="solid"/>
                <a:round/>
                <a:headEnd len="med" w="med" type="none"/>
                <a:tailEnd len="med" w="med" type="none"/>
              </a:ln>
            </p:spPr>
          </p:cxnSp>
          <p:sp>
            <p:nvSpPr>
              <p:cNvPr id="2244" name="Google Shape;2244;p10"/>
              <p:cNvSpPr/>
              <p:nvPr/>
            </p:nvSpPr>
            <p:spPr>
              <a:xfrm>
                <a:off x="1295" y="3635"/>
                <a:ext cx="47" cy="65"/>
              </a:xfrm>
              <a:custGeom>
                <a:rect b="b" l="l" r="r" t="t"/>
                <a:pathLst>
                  <a:path extrusionOk="0" h="198" w="134">
                    <a:moveTo>
                      <a:pt x="116" y="0"/>
                    </a:moveTo>
                    <a:lnTo>
                      <a:pt x="134" y="11"/>
                    </a:lnTo>
                    <a:lnTo>
                      <a:pt x="18" y="198"/>
                    </a:lnTo>
                    <a:lnTo>
                      <a:pt x="0" y="187"/>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45" name="Google Shape;2245;p10"/>
              <p:cNvCxnSpPr/>
              <p:nvPr/>
            </p:nvCxnSpPr>
            <p:spPr>
              <a:xfrm>
                <a:off x="1295" y="3696"/>
                <a:ext cx="6" cy="4"/>
              </a:xfrm>
              <a:prstGeom prst="straightConnector1">
                <a:avLst/>
              </a:prstGeom>
              <a:noFill/>
              <a:ln cap="flat" cmpd="sng" w="9525">
                <a:solidFill>
                  <a:srgbClr val="000000"/>
                </a:solidFill>
                <a:prstDash val="solid"/>
                <a:round/>
                <a:headEnd len="med" w="med" type="none"/>
                <a:tailEnd len="med" w="med" type="none"/>
              </a:ln>
            </p:spPr>
          </p:cxnSp>
          <p:sp>
            <p:nvSpPr>
              <p:cNvPr id="2246" name="Google Shape;2246;p10"/>
              <p:cNvSpPr/>
              <p:nvPr/>
            </p:nvSpPr>
            <p:spPr>
              <a:xfrm>
                <a:off x="594" y="4720"/>
                <a:ext cx="51" cy="36"/>
              </a:xfrm>
              <a:custGeom>
                <a:rect b="b" l="l" r="r" t="t"/>
                <a:pathLst>
                  <a:path extrusionOk="0" h="111" w="144">
                    <a:moveTo>
                      <a:pt x="0" y="111"/>
                    </a:moveTo>
                    <a:lnTo>
                      <a:pt x="144" y="64"/>
                    </a:lnTo>
                    <a:lnTo>
                      <a:pt x="144"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47" name="Google Shape;2247;p10"/>
              <p:cNvSpPr/>
              <p:nvPr/>
            </p:nvSpPr>
            <p:spPr>
              <a:xfrm>
                <a:off x="607" y="4713"/>
                <a:ext cx="76"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48" name="Google Shape;2248;p10"/>
              <p:cNvCxnSpPr/>
              <p:nvPr/>
            </p:nvCxnSpPr>
            <p:spPr>
              <a:xfrm>
                <a:off x="607" y="4713"/>
                <a:ext cx="0" cy="7"/>
              </a:xfrm>
              <a:prstGeom prst="straightConnector1">
                <a:avLst/>
              </a:prstGeom>
              <a:noFill/>
              <a:ln cap="flat" cmpd="sng" w="9525">
                <a:solidFill>
                  <a:srgbClr val="000000"/>
                </a:solidFill>
                <a:prstDash val="solid"/>
                <a:round/>
                <a:headEnd len="med" w="med" type="none"/>
                <a:tailEnd len="med" w="med" type="none"/>
              </a:ln>
            </p:spPr>
          </p:cxnSp>
          <p:cxnSp>
            <p:nvCxnSpPr>
              <p:cNvPr id="2249" name="Google Shape;2249;p10"/>
              <p:cNvCxnSpPr/>
              <p:nvPr/>
            </p:nvCxnSpPr>
            <p:spPr>
              <a:xfrm rot="10800000">
                <a:off x="1244" y="4698"/>
                <a:ext cx="117" cy="58"/>
              </a:xfrm>
              <a:prstGeom prst="straightConnector1">
                <a:avLst/>
              </a:prstGeom>
              <a:noFill/>
              <a:ln cap="flat" cmpd="sng" w="9525">
                <a:solidFill>
                  <a:srgbClr val="000000"/>
                </a:solidFill>
                <a:prstDash val="solid"/>
                <a:round/>
                <a:headEnd len="med" w="med" type="none"/>
                <a:tailEnd len="med" w="med" type="none"/>
              </a:ln>
            </p:spPr>
          </p:cxnSp>
          <p:sp>
            <p:nvSpPr>
              <p:cNvPr id="2250" name="Google Shape;2250;p10"/>
              <p:cNvSpPr/>
              <p:nvPr/>
            </p:nvSpPr>
            <p:spPr>
              <a:xfrm>
                <a:off x="1219" y="4664"/>
                <a:ext cx="43" cy="66"/>
              </a:xfrm>
              <a:custGeom>
                <a:rect b="b" l="l" r="r" t="t"/>
                <a:pathLst>
                  <a:path extrusionOk="0" h="204" w="120">
                    <a:moveTo>
                      <a:pt x="102" y="0"/>
                    </a:moveTo>
                    <a:lnTo>
                      <a:pt x="120" y="9"/>
                    </a:lnTo>
                    <a:lnTo>
                      <a:pt x="18" y="204"/>
                    </a:lnTo>
                    <a:lnTo>
                      <a:pt x="0" y="19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51" name="Google Shape;2251;p10"/>
              <p:cNvCxnSpPr/>
              <p:nvPr/>
            </p:nvCxnSpPr>
            <p:spPr>
              <a:xfrm>
                <a:off x="1219" y="4727"/>
                <a:ext cx="7" cy="3"/>
              </a:xfrm>
              <a:prstGeom prst="straightConnector1">
                <a:avLst/>
              </a:prstGeom>
              <a:noFill/>
              <a:ln cap="flat" cmpd="sng" w="9525">
                <a:solidFill>
                  <a:srgbClr val="000000"/>
                </a:solidFill>
                <a:prstDash val="solid"/>
                <a:round/>
                <a:headEnd len="med" w="med" type="none"/>
                <a:tailEnd len="med" w="med" type="none"/>
              </a:ln>
            </p:spPr>
          </p:cxnSp>
          <p:cxnSp>
            <p:nvCxnSpPr>
              <p:cNvPr id="2252" name="Google Shape;2252;p10"/>
              <p:cNvCxnSpPr/>
              <p:nvPr/>
            </p:nvCxnSpPr>
            <p:spPr>
              <a:xfrm rot="10800000">
                <a:off x="2580" y="1151"/>
                <a:ext cx="211" cy="88"/>
              </a:xfrm>
              <a:prstGeom prst="straightConnector1">
                <a:avLst/>
              </a:prstGeom>
              <a:noFill/>
              <a:ln cap="flat" cmpd="sng" w="9525">
                <a:solidFill>
                  <a:srgbClr val="000000"/>
                </a:solidFill>
                <a:prstDash val="solid"/>
                <a:round/>
                <a:headEnd len="med" w="med" type="none"/>
                <a:tailEnd len="med" w="med" type="none"/>
              </a:ln>
            </p:spPr>
          </p:cxnSp>
          <p:sp>
            <p:nvSpPr>
              <p:cNvPr id="2253" name="Google Shape;2253;p10"/>
              <p:cNvSpPr/>
              <p:nvPr/>
            </p:nvSpPr>
            <p:spPr>
              <a:xfrm>
                <a:off x="2558" y="1116"/>
                <a:ext cx="38" cy="68"/>
              </a:xfrm>
              <a:custGeom>
                <a:rect b="b" l="l" r="r" t="t"/>
                <a:pathLst>
                  <a:path extrusionOk="0" h="208" w="109">
                    <a:moveTo>
                      <a:pt x="89" y="0"/>
                    </a:moveTo>
                    <a:lnTo>
                      <a:pt x="109" y="9"/>
                    </a:lnTo>
                    <a:lnTo>
                      <a:pt x="20" y="208"/>
                    </a:lnTo>
                    <a:lnTo>
                      <a:pt x="0" y="20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54" name="Google Shape;2254;p10"/>
              <p:cNvCxnSpPr/>
              <p:nvPr/>
            </p:nvCxnSpPr>
            <p:spPr>
              <a:xfrm>
                <a:off x="2558" y="1181"/>
                <a:ext cx="7" cy="3"/>
              </a:xfrm>
              <a:prstGeom prst="straightConnector1">
                <a:avLst/>
              </a:prstGeom>
              <a:noFill/>
              <a:ln cap="flat" cmpd="sng" w="9525">
                <a:solidFill>
                  <a:srgbClr val="000000"/>
                </a:solidFill>
                <a:prstDash val="solid"/>
                <a:round/>
                <a:headEnd len="med" w="med" type="none"/>
                <a:tailEnd len="med" w="med" type="none"/>
              </a:ln>
            </p:spPr>
          </p:cxnSp>
          <p:cxnSp>
            <p:nvCxnSpPr>
              <p:cNvPr id="2255" name="Google Shape;2255;p10"/>
              <p:cNvCxnSpPr/>
              <p:nvPr/>
            </p:nvCxnSpPr>
            <p:spPr>
              <a:xfrm rot="10800000">
                <a:off x="3054" y="985"/>
                <a:ext cx="331" cy="259"/>
              </a:xfrm>
              <a:prstGeom prst="straightConnector1">
                <a:avLst/>
              </a:prstGeom>
              <a:noFill/>
              <a:ln cap="flat" cmpd="sng" w="9525">
                <a:solidFill>
                  <a:srgbClr val="000000"/>
                </a:solidFill>
                <a:prstDash val="solid"/>
                <a:round/>
                <a:headEnd len="med" w="med" type="none"/>
                <a:tailEnd len="med" w="med" type="none"/>
              </a:ln>
            </p:spPr>
          </p:cxnSp>
          <p:sp>
            <p:nvSpPr>
              <p:cNvPr id="2256" name="Google Shape;2256;p10"/>
              <p:cNvSpPr/>
              <p:nvPr/>
            </p:nvSpPr>
            <p:spPr>
              <a:xfrm>
                <a:off x="3024" y="953"/>
                <a:ext cx="55" cy="59"/>
              </a:xfrm>
              <a:custGeom>
                <a:rect b="b" l="l" r="r" t="t"/>
                <a:pathLst>
                  <a:path extrusionOk="0" h="182" w="158">
                    <a:moveTo>
                      <a:pt x="142" y="0"/>
                    </a:moveTo>
                    <a:lnTo>
                      <a:pt x="158" y="14"/>
                    </a:lnTo>
                    <a:lnTo>
                      <a:pt x="16" y="182"/>
                    </a:lnTo>
                    <a:lnTo>
                      <a:pt x="0" y="16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57" name="Google Shape;2257;p10"/>
              <p:cNvCxnSpPr/>
              <p:nvPr/>
            </p:nvCxnSpPr>
            <p:spPr>
              <a:xfrm>
                <a:off x="3024" y="1008"/>
                <a:ext cx="5" cy="4"/>
              </a:xfrm>
              <a:prstGeom prst="straightConnector1">
                <a:avLst/>
              </a:prstGeom>
              <a:noFill/>
              <a:ln cap="flat" cmpd="sng" w="9525">
                <a:solidFill>
                  <a:srgbClr val="000000"/>
                </a:solidFill>
                <a:prstDash val="solid"/>
                <a:round/>
                <a:headEnd len="med" w="med" type="none"/>
                <a:tailEnd len="med" w="med" type="none"/>
              </a:ln>
            </p:spPr>
          </p:cxnSp>
          <p:sp>
            <p:nvSpPr>
              <p:cNvPr id="2258" name="Google Shape;2258;p10"/>
              <p:cNvSpPr/>
              <p:nvPr/>
            </p:nvSpPr>
            <p:spPr>
              <a:xfrm>
                <a:off x="2021" y="1171"/>
                <a:ext cx="106" cy="68"/>
              </a:xfrm>
              <a:custGeom>
                <a:rect b="b" l="l" r="r" t="t"/>
                <a:pathLst>
                  <a:path extrusionOk="0" h="211" w="302">
                    <a:moveTo>
                      <a:pt x="0" y="211"/>
                    </a:moveTo>
                    <a:lnTo>
                      <a:pt x="302" y="120"/>
                    </a:lnTo>
                    <a:lnTo>
                      <a:pt x="302"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59" name="Google Shape;2259;p10"/>
              <p:cNvSpPr/>
              <p:nvPr/>
            </p:nvSpPr>
            <p:spPr>
              <a:xfrm>
                <a:off x="2090" y="1164"/>
                <a:ext cx="76"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60" name="Google Shape;2260;p10"/>
              <p:cNvCxnSpPr/>
              <p:nvPr/>
            </p:nvCxnSpPr>
            <p:spPr>
              <a:xfrm>
                <a:off x="2090" y="1164"/>
                <a:ext cx="0" cy="7"/>
              </a:xfrm>
              <a:prstGeom prst="straightConnector1">
                <a:avLst/>
              </a:prstGeom>
              <a:noFill/>
              <a:ln cap="flat" cmpd="sng" w="9525">
                <a:solidFill>
                  <a:srgbClr val="000000"/>
                </a:solidFill>
                <a:prstDash val="solid"/>
                <a:round/>
                <a:headEnd len="med" w="med" type="none"/>
                <a:tailEnd len="med" w="med" type="none"/>
              </a:ln>
            </p:spPr>
          </p:cxnSp>
          <p:cxnSp>
            <p:nvCxnSpPr>
              <p:cNvPr id="2261" name="Google Shape;2261;p10"/>
              <p:cNvCxnSpPr/>
              <p:nvPr/>
            </p:nvCxnSpPr>
            <p:spPr>
              <a:xfrm rot="10800000">
                <a:off x="2216" y="1112"/>
                <a:ext cx="301" cy="127"/>
              </a:xfrm>
              <a:prstGeom prst="straightConnector1">
                <a:avLst/>
              </a:prstGeom>
              <a:noFill/>
              <a:ln cap="flat" cmpd="sng" w="9525">
                <a:solidFill>
                  <a:srgbClr val="000000"/>
                </a:solidFill>
                <a:prstDash val="solid"/>
                <a:round/>
                <a:headEnd len="med" w="med" type="none"/>
                <a:tailEnd len="med" w="med" type="none"/>
              </a:ln>
            </p:spPr>
          </p:cxnSp>
          <p:sp>
            <p:nvSpPr>
              <p:cNvPr id="2262" name="Google Shape;2262;p10"/>
              <p:cNvSpPr/>
              <p:nvPr/>
            </p:nvSpPr>
            <p:spPr>
              <a:xfrm>
                <a:off x="2194" y="1077"/>
                <a:ext cx="38" cy="68"/>
              </a:xfrm>
              <a:custGeom>
                <a:rect b="b" l="l" r="r" t="t"/>
                <a:pathLst>
                  <a:path extrusionOk="0" h="209" w="109">
                    <a:moveTo>
                      <a:pt x="89" y="0"/>
                    </a:moveTo>
                    <a:lnTo>
                      <a:pt x="109" y="9"/>
                    </a:lnTo>
                    <a:lnTo>
                      <a:pt x="20" y="209"/>
                    </a:lnTo>
                    <a:lnTo>
                      <a:pt x="0" y="20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63" name="Google Shape;2263;p10"/>
              <p:cNvCxnSpPr/>
              <p:nvPr/>
            </p:nvCxnSpPr>
            <p:spPr>
              <a:xfrm>
                <a:off x="2194" y="1142"/>
                <a:ext cx="7" cy="3"/>
              </a:xfrm>
              <a:prstGeom prst="straightConnector1">
                <a:avLst/>
              </a:prstGeom>
              <a:noFill/>
              <a:ln cap="flat" cmpd="sng" w="9525">
                <a:solidFill>
                  <a:srgbClr val="000000"/>
                </a:solidFill>
                <a:prstDash val="solid"/>
                <a:round/>
                <a:headEnd len="med" w="med" type="none"/>
                <a:tailEnd len="med" w="med" type="none"/>
              </a:ln>
            </p:spPr>
          </p:cxnSp>
          <p:cxnSp>
            <p:nvCxnSpPr>
              <p:cNvPr id="2264" name="Google Shape;2264;p10"/>
              <p:cNvCxnSpPr/>
              <p:nvPr/>
            </p:nvCxnSpPr>
            <p:spPr>
              <a:xfrm>
                <a:off x="2280" y="1327"/>
                <a:ext cx="95" cy="49"/>
              </a:xfrm>
              <a:prstGeom prst="straightConnector1">
                <a:avLst/>
              </a:prstGeom>
              <a:noFill/>
              <a:ln cap="flat" cmpd="sng" w="9525">
                <a:solidFill>
                  <a:srgbClr val="000000"/>
                </a:solidFill>
                <a:prstDash val="solid"/>
                <a:round/>
                <a:headEnd len="med" w="med" type="none"/>
                <a:tailEnd len="med" w="med" type="none"/>
              </a:ln>
            </p:spPr>
          </p:cxnSp>
          <p:sp>
            <p:nvSpPr>
              <p:cNvPr id="2265" name="Google Shape;2265;p10"/>
              <p:cNvSpPr/>
              <p:nvPr/>
            </p:nvSpPr>
            <p:spPr>
              <a:xfrm>
                <a:off x="2375" y="1142"/>
                <a:ext cx="570" cy="235"/>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66" name="Google Shape;2266;p10"/>
              <p:cNvSpPr/>
              <p:nvPr/>
            </p:nvSpPr>
            <p:spPr>
              <a:xfrm>
                <a:off x="2907" y="1137"/>
                <a:ext cx="37" cy="6"/>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67" name="Google Shape;2267;p10"/>
              <p:cNvSpPr/>
              <p:nvPr/>
            </p:nvSpPr>
            <p:spPr>
              <a:xfrm>
                <a:off x="2895" y="1100"/>
                <a:ext cx="18" cy="72"/>
              </a:xfrm>
              <a:custGeom>
                <a:rect b="b" l="l" r="r" t="t"/>
                <a:pathLst>
                  <a:path extrusionOk="0" h="220" w="51">
                    <a:moveTo>
                      <a:pt x="31" y="0"/>
                    </a:moveTo>
                    <a:lnTo>
                      <a:pt x="51" y="2"/>
                    </a:lnTo>
                    <a:lnTo>
                      <a:pt x="20" y="220"/>
                    </a:lnTo>
                    <a:lnTo>
                      <a:pt x="0" y="21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68" name="Google Shape;2268;p10"/>
              <p:cNvCxnSpPr/>
              <p:nvPr/>
            </p:nvCxnSpPr>
            <p:spPr>
              <a:xfrm>
                <a:off x="2895" y="1171"/>
                <a:ext cx="7" cy="1"/>
              </a:xfrm>
              <a:prstGeom prst="straightConnector1">
                <a:avLst/>
              </a:prstGeom>
              <a:noFill/>
              <a:ln cap="flat" cmpd="sng" w="9525">
                <a:solidFill>
                  <a:srgbClr val="000000"/>
                </a:solidFill>
                <a:prstDash val="solid"/>
                <a:round/>
                <a:headEnd len="med" w="med" type="none"/>
                <a:tailEnd len="med" w="med" type="none"/>
              </a:ln>
            </p:spPr>
          </p:cxnSp>
          <p:sp>
            <p:nvSpPr>
              <p:cNvPr id="2269" name="Google Shape;2269;p10"/>
              <p:cNvSpPr/>
              <p:nvPr/>
            </p:nvSpPr>
            <p:spPr>
              <a:xfrm>
                <a:off x="2375" y="1009"/>
                <a:ext cx="587" cy="353"/>
              </a:xfrm>
              <a:custGeom>
                <a:rect b="b" l="l" r="r" t="t"/>
                <a:pathLst>
                  <a:path extrusionOk="0" h="1082" w="1672">
                    <a:moveTo>
                      <a:pt x="1672" y="1082"/>
                    </a:moveTo>
                    <a:lnTo>
                      <a:pt x="1672" y="766"/>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0" name="Google Shape;2270;p10"/>
              <p:cNvSpPr/>
              <p:nvPr/>
            </p:nvSpPr>
            <p:spPr>
              <a:xfrm>
                <a:off x="2352" y="974"/>
                <a:ext cx="38" cy="68"/>
              </a:xfrm>
              <a:custGeom>
                <a:rect b="b" l="l" r="r" t="t"/>
                <a:pathLst>
                  <a:path extrusionOk="0" h="208" w="108">
                    <a:moveTo>
                      <a:pt x="89" y="0"/>
                    </a:moveTo>
                    <a:lnTo>
                      <a:pt x="108" y="9"/>
                    </a:lnTo>
                    <a:lnTo>
                      <a:pt x="20" y="208"/>
                    </a:lnTo>
                    <a:lnTo>
                      <a:pt x="0" y="19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71" name="Google Shape;2271;p10"/>
              <p:cNvCxnSpPr/>
              <p:nvPr/>
            </p:nvCxnSpPr>
            <p:spPr>
              <a:xfrm>
                <a:off x="2352" y="1039"/>
                <a:ext cx="7" cy="3"/>
              </a:xfrm>
              <a:prstGeom prst="straightConnector1">
                <a:avLst/>
              </a:prstGeom>
              <a:noFill/>
              <a:ln cap="flat" cmpd="sng" w="9525">
                <a:solidFill>
                  <a:srgbClr val="000000"/>
                </a:solidFill>
                <a:prstDash val="solid"/>
                <a:round/>
                <a:headEnd len="med" w="med" type="none"/>
                <a:tailEnd len="med" w="med" type="none"/>
              </a:ln>
            </p:spPr>
          </p:cxnSp>
          <p:sp>
            <p:nvSpPr>
              <p:cNvPr id="2272" name="Google Shape;2272;p10"/>
              <p:cNvSpPr/>
              <p:nvPr/>
            </p:nvSpPr>
            <p:spPr>
              <a:xfrm>
                <a:off x="1743" y="985"/>
                <a:ext cx="1680" cy="391"/>
              </a:xfrm>
              <a:custGeom>
                <a:rect b="b" l="l" r="r" t="t"/>
                <a:pathLst>
                  <a:path extrusionOk="0" h="1201" w="4786">
                    <a:moveTo>
                      <a:pt x="0" y="1050"/>
                    </a:moveTo>
                    <a:lnTo>
                      <a:pt x="255" y="1201"/>
                    </a:lnTo>
                    <a:lnTo>
                      <a:pt x="3436" y="1185"/>
                    </a:lnTo>
                    <a:lnTo>
                      <a:pt x="478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3" name="Google Shape;2273;p10"/>
              <p:cNvSpPr/>
              <p:nvPr/>
            </p:nvSpPr>
            <p:spPr>
              <a:xfrm>
                <a:off x="3397" y="953"/>
                <a:ext cx="57" cy="58"/>
              </a:xfrm>
              <a:custGeom>
                <a:rect b="b" l="l" r="r" t="t"/>
                <a:pathLst>
                  <a:path extrusionOk="0" h="178" w="162">
                    <a:moveTo>
                      <a:pt x="162" y="165"/>
                    </a:moveTo>
                    <a:lnTo>
                      <a:pt x="146" y="178"/>
                    </a:lnTo>
                    <a:lnTo>
                      <a:pt x="0" y="14"/>
                    </a:lnTo>
                    <a:lnTo>
                      <a:pt x="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74" name="Google Shape;2274;p10"/>
              <p:cNvCxnSpPr/>
              <p:nvPr/>
            </p:nvCxnSpPr>
            <p:spPr>
              <a:xfrm flipH="1">
                <a:off x="3397" y="953"/>
                <a:ext cx="6" cy="5"/>
              </a:xfrm>
              <a:prstGeom prst="straightConnector1">
                <a:avLst/>
              </a:prstGeom>
              <a:noFill/>
              <a:ln cap="flat" cmpd="sng" w="9525">
                <a:solidFill>
                  <a:srgbClr val="000000"/>
                </a:solidFill>
                <a:prstDash val="solid"/>
                <a:round/>
                <a:headEnd len="med" w="med" type="none"/>
                <a:tailEnd len="med" w="med" type="none"/>
              </a:ln>
            </p:spPr>
          </p:cxnSp>
          <p:sp>
            <p:nvSpPr>
              <p:cNvPr id="2275" name="Google Shape;2275;p10"/>
              <p:cNvSpPr/>
              <p:nvPr/>
            </p:nvSpPr>
            <p:spPr>
              <a:xfrm>
                <a:off x="1448" y="1176"/>
                <a:ext cx="226" cy="162"/>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76" name="Google Shape;2276;p10"/>
              <p:cNvSpPr/>
              <p:nvPr/>
            </p:nvSpPr>
            <p:spPr>
              <a:xfrm>
                <a:off x="1636" y="1169"/>
                <a:ext cx="76"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77" name="Google Shape;2277;p10"/>
              <p:cNvCxnSpPr/>
              <p:nvPr/>
            </p:nvCxnSpPr>
            <p:spPr>
              <a:xfrm>
                <a:off x="1636" y="1169"/>
                <a:ext cx="0" cy="7"/>
              </a:xfrm>
              <a:prstGeom prst="straightConnector1">
                <a:avLst/>
              </a:prstGeom>
              <a:noFill/>
              <a:ln cap="flat" cmpd="sng" w="9525">
                <a:solidFill>
                  <a:srgbClr val="000000"/>
                </a:solidFill>
                <a:prstDash val="solid"/>
                <a:round/>
                <a:headEnd len="med" w="med" type="none"/>
                <a:tailEnd len="med" w="med" type="none"/>
              </a:ln>
            </p:spPr>
          </p:cxnSp>
          <p:sp>
            <p:nvSpPr>
              <p:cNvPr id="2278" name="Google Shape;2278;p10"/>
              <p:cNvSpPr/>
              <p:nvPr/>
            </p:nvSpPr>
            <p:spPr>
              <a:xfrm>
                <a:off x="1980" y="1464"/>
                <a:ext cx="179" cy="191"/>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79" name="Google Shape;2279;p10"/>
              <p:cNvCxnSpPr/>
              <p:nvPr/>
            </p:nvCxnSpPr>
            <p:spPr>
              <a:xfrm rot="10800000">
                <a:off x="1864" y="1220"/>
                <a:ext cx="295" cy="244"/>
              </a:xfrm>
              <a:prstGeom prst="straightConnector1">
                <a:avLst/>
              </a:prstGeom>
              <a:noFill/>
              <a:ln cap="flat" cmpd="sng" w="9525">
                <a:solidFill>
                  <a:srgbClr val="000000"/>
                </a:solidFill>
                <a:prstDash val="solid"/>
                <a:round/>
                <a:headEnd len="med" w="med" type="none"/>
                <a:tailEnd len="med" w="med" type="none"/>
              </a:ln>
            </p:spPr>
          </p:cxnSp>
          <p:sp>
            <p:nvSpPr>
              <p:cNvPr id="2280" name="Google Shape;2280;p10"/>
              <p:cNvSpPr/>
              <p:nvPr/>
            </p:nvSpPr>
            <p:spPr>
              <a:xfrm>
                <a:off x="1833" y="1189"/>
                <a:ext cx="57" cy="58"/>
              </a:xfrm>
              <a:custGeom>
                <a:rect b="b" l="l" r="r" t="t"/>
                <a:pathLst>
                  <a:path extrusionOk="0" h="178" w="162">
                    <a:moveTo>
                      <a:pt x="147" y="0"/>
                    </a:moveTo>
                    <a:lnTo>
                      <a:pt x="162" y="13"/>
                    </a:lnTo>
                    <a:lnTo>
                      <a:pt x="16" y="178"/>
                    </a:lnTo>
                    <a:lnTo>
                      <a:pt x="0" y="164"/>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81" name="Google Shape;2281;p10"/>
              <p:cNvCxnSpPr/>
              <p:nvPr/>
            </p:nvCxnSpPr>
            <p:spPr>
              <a:xfrm>
                <a:off x="1833" y="1242"/>
                <a:ext cx="5" cy="5"/>
              </a:xfrm>
              <a:prstGeom prst="straightConnector1">
                <a:avLst/>
              </a:prstGeom>
              <a:noFill/>
              <a:ln cap="flat" cmpd="sng" w="9525">
                <a:solidFill>
                  <a:srgbClr val="000000"/>
                </a:solidFill>
                <a:prstDash val="solid"/>
                <a:round/>
                <a:headEnd len="med" w="med" type="none"/>
                <a:tailEnd len="med" w="med" type="none"/>
              </a:ln>
            </p:spPr>
          </p:cxnSp>
          <p:sp>
            <p:nvSpPr>
              <p:cNvPr id="2282" name="Google Shape;2282;p10"/>
              <p:cNvSpPr/>
              <p:nvPr/>
            </p:nvSpPr>
            <p:spPr>
              <a:xfrm>
                <a:off x="1948" y="1489"/>
                <a:ext cx="137" cy="55"/>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83" name="Google Shape;2283;p10"/>
              <p:cNvSpPr/>
              <p:nvPr/>
            </p:nvSpPr>
            <p:spPr>
              <a:xfrm>
                <a:off x="2085" y="1494"/>
                <a:ext cx="26" cy="50"/>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84" name="Google Shape;2284;p10"/>
              <p:cNvSpPr/>
              <p:nvPr/>
            </p:nvSpPr>
            <p:spPr>
              <a:xfrm>
                <a:off x="1827" y="1494"/>
                <a:ext cx="285" cy="308"/>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85" name="Google Shape;2285;p10"/>
              <p:cNvSpPr/>
              <p:nvPr/>
            </p:nvSpPr>
            <p:spPr>
              <a:xfrm>
                <a:off x="1827" y="1784"/>
                <a:ext cx="54" cy="36"/>
              </a:xfrm>
              <a:custGeom>
                <a:rect b="b" l="l" r="r" t="t"/>
                <a:pathLst>
                  <a:path extrusionOk="0" h="36" w="54">
                    <a:moveTo>
                      <a:pt x="0" y="18"/>
                    </a:moveTo>
                    <a:lnTo>
                      <a:pt x="54" y="36"/>
                    </a:lnTo>
                    <a:lnTo>
                      <a:pt x="40" y="18"/>
                    </a:lnTo>
                    <a:lnTo>
                      <a:pt x="54" y="0"/>
                    </a:lnTo>
                    <a:lnTo>
                      <a:pt x="0" y="18"/>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86" name="Google Shape;2286;p10"/>
              <p:cNvCxnSpPr/>
              <p:nvPr/>
            </p:nvCxnSpPr>
            <p:spPr>
              <a:xfrm rot="10800000">
                <a:off x="1406" y="2697"/>
                <a:ext cx="36" cy="34"/>
              </a:xfrm>
              <a:prstGeom prst="straightConnector1">
                <a:avLst/>
              </a:prstGeom>
              <a:noFill/>
              <a:ln cap="flat" cmpd="sng" w="9525">
                <a:solidFill>
                  <a:srgbClr val="000000"/>
                </a:solidFill>
                <a:prstDash val="solid"/>
                <a:round/>
                <a:headEnd len="med" w="med" type="none"/>
                <a:tailEnd len="med" w="med" type="none"/>
              </a:ln>
            </p:spPr>
          </p:cxnSp>
          <p:sp>
            <p:nvSpPr>
              <p:cNvPr id="2287" name="Google Shape;2287;p10"/>
              <p:cNvSpPr/>
              <p:nvPr/>
            </p:nvSpPr>
            <p:spPr>
              <a:xfrm>
                <a:off x="1373" y="2667"/>
                <a:ext cx="60" cy="55"/>
              </a:xfrm>
              <a:custGeom>
                <a:rect b="b" l="l" r="r" t="t"/>
                <a:pathLst>
                  <a:path extrusionOk="0" h="171" w="171">
                    <a:moveTo>
                      <a:pt x="156" y="0"/>
                    </a:moveTo>
                    <a:lnTo>
                      <a:pt x="171" y="16"/>
                    </a:lnTo>
                    <a:lnTo>
                      <a:pt x="16" y="171"/>
                    </a:lnTo>
                    <a:lnTo>
                      <a:pt x="0" y="15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88" name="Google Shape;2288;p10"/>
              <p:cNvCxnSpPr/>
              <p:nvPr/>
            </p:nvCxnSpPr>
            <p:spPr>
              <a:xfrm>
                <a:off x="1373" y="2717"/>
                <a:ext cx="6" cy="5"/>
              </a:xfrm>
              <a:prstGeom prst="straightConnector1">
                <a:avLst/>
              </a:prstGeom>
              <a:noFill/>
              <a:ln cap="flat" cmpd="sng" w="9525">
                <a:solidFill>
                  <a:srgbClr val="000000"/>
                </a:solidFill>
                <a:prstDash val="solid"/>
                <a:round/>
                <a:headEnd len="med" w="med" type="none"/>
                <a:tailEnd len="med" w="med" type="none"/>
              </a:ln>
            </p:spPr>
          </p:cxnSp>
          <p:cxnSp>
            <p:nvCxnSpPr>
              <p:cNvPr id="2289" name="Google Shape;2289;p10"/>
              <p:cNvCxnSpPr/>
              <p:nvPr/>
            </p:nvCxnSpPr>
            <p:spPr>
              <a:xfrm rot="10800000">
                <a:off x="1237" y="2692"/>
                <a:ext cx="53" cy="35"/>
              </a:xfrm>
              <a:prstGeom prst="straightConnector1">
                <a:avLst/>
              </a:prstGeom>
              <a:noFill/>
              <a:ln cap="flat" cmpd="sng" w="9525">
                <a:solidFill>
                  <a:srgbClr val="000000"/>
                </a:solidFill>
                <a:prstDash val="solid"/>
                <a:round/>
                <a:headEnd len="med" w="med" type="none"/>
                <a:tailEnd len="med" w="med" type="none"/>
              </a:ln>
            </p:spPr>
          </p:cxnSp>
          <p:sp>
            <p:nvSpPr>
              <p:cNvPr id="2290" name="Google Shape;2290;p10"/>
              <p:cNvSpPr/>
              <p:nvPr/>
            </p:nvSpPr>
            <p:spPr>
              <a:xfrm>
                <a:off x="1209" y="2659"/>
                <a:ext cx="51" cy="62"/>
              </a:xfrm>
              <a:custGeom>
                <a:rect b="b" l="l" r="r" t="t"/>
                <a:pathLst>
                  <a:path extrusionOk="0" h="188" w="146">
                    <a:moveTo>
                      <a:pt x="129" y="0"/>
                    </a:moveTo>
                    <a:lnTo>
                      <a:pt x="146" y="11"/>
                    </a:lnTo>
                    <a:lnTo>
                      <a:pt x="18" y="188"/>
                    </a:lnTo>
                    <a:lnTo>
                      <a:pt x="0" y="177"/>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91" name="Google Shape;2291;p10"/>
              <p:cNvCxnSpPr/>
              <p:nvPr/>
            </p:nvCxnSpPr>
            <p:spPr>
              <a:xfrm>
                <a:off x="1209" y="2717"/>
                <a:ext cx="6" cy="4"/>
              </a:xfrm>
              <a:prstGeom prst="straightConnector1">
                <a:avLst/>
              </a:prstGeom>
              <a:noFill/>
              <a:ln cap="flat" cmpd="sng" w="9525">
                <a:solidFill>
                  <a:srgbClr val="000000"/>
                </a:solidFill>
                <a:prstDash val="solid"/>
                <a:round/>
                <a:headEnd len="med" w="med" type="none"/>
                <a:tailEnd len="med" w="med" type="none"/>
              </a:ln>
            </p:spPr>
          </p:cxnSp>
          <p:cxnSp>
            <p:nvCxnSpPr>
              <p:cNvPr id="2292" name="Google Shape;2292;p10"/>
              <p:cNvCxnSpPr/>
              <p:nvPr/>
            </p:nvCxnSpPr>
            <p:spPr>
              <a:xfrm rot="10800000">
                <a:off x="1616" y="2604"/>
                <a:ext cx="127" cy="127"/>
              </a:xfrm>
              <a:prstGeom prst="straightConnector1">
                <a:avLst/>
              </a:prstGeom>
              <a:noFill/>
              <a:ln cap="flat" cmpd="sng" w="9525">
                <a:solidFill>
                  <a:srgbClr val="000000"/>
                </a:solidFill>
                <a:prstDash val="solid"/>
                <a:round/>
                <a:headEnd len="med" w="med" type="none"/>
                <a:tailEnd len="med" w="med" type="none"/>
              </a:ln>
            </p:spPr>
          </p:cxnSp>
          <p:sp>
            <p:nvSpPr>
              <p:cNvPr id="2293" name="Google Shape;2293;p10"/>
              <p:cNvSpPr/>
              <p:nvPr/>
            </p:nvSpPr>
            <p:spPr>
              <a:xfrm>
                <a:off x="1584" y="2575"/>
                <a:ext cx="60" cy="53"/>
              </a:xfrm>
              <a:custGeom>
                <a:rect b="b" l="l" r="r" t="t"/>
                <a:pathLst>
                  <a:path extrusionOk="0" h="162" w="173">
                    <a:moveTo>
                      <a:pt x="160" y="0"/>
                    </a:moveTo>
                    <a:lnTo>
                      <a:pt x="173" y="16"/>
                    </a:lnTo>
                    <a:lnTo>
                      <a:pt x="13" y="162"/>
                    </a:lnTo>
                    <a:lnTo>
                      <a:pt x="0" y="147"/>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94" name="Google Shape;2294;p10"/>
              <p:cNvCxnSpPr/>
              <p:nvPr/>
            </p:nvCxnSpPr>
            <p:spPr>
              <a:xfrm>
                <a:off x="1584" y="2623"/>
                <a:ext cx="4" cy="5"/>
              </a:xfrm>
              <a:prstGeom prst="straightConnector1">
                <a:avLst/>
              </a:prstGeom>
              <a:noFill/>
              <a:ln cap="flat" cmpd="sng" w="9525">
                <a:solidFill>
                  <a:srgbClr val="000000"/>
                </a:solidFill>
                <a:prstDash val="solid"/>
                <a:round/>
                <a:headEnd len="med" w="med" type="none"/>
                <a:tailEnd len="med" w="med" type="none"/>
              </a:ln>
            </p:spPr>
          </p:cxnSp>
          <p:cxnSp>
            <p:nvCxnSpPr>
              <p:cNvPr id="2295" name="Google Shape;2295;p10"/>
              <p:cNvCxnSpPr/>
              <p:nvPr/>
            </p:nvCxnSpPr>
            <p:spPr>
              <a:xfrm>
                <a:off x="1148" y="2791"/>
                <a:ext cx="63" cy="43"/>
              </a:xfrm>
              <a:prstGeom prst="straightConnector1">
                <a:avLst/>
              </a:prstGeom>
              <a:noFill/>
              <a:ln cap="flat" cmpd="sng" w="9525">
                <a:solidFill>
                  <a:srgbClr val="000000"/>
                </a:solidFill>
                <a:prstDash val="solid"/>
                <a:round/>
                <a:headEnd len="med" w="med" type="none"/>
                <a:tailEnd len="med" w="med" type="none"/>
              </a:ln>
            </p:spPr>
          </p:cxnSp>
          <p:sp>
            <p:nvSpPr>
              <p:cNvPr id="2296" name="Google Shape;2296;p10"/>
              <p:cNvSpPr/>
              <p:nvPr/>
            </p:nvSpPr>
            <p:spPr>
              <a:xfrm>
                <a:off x="1211" y="2610"/>
                <a:ext cx="290" cy="225"/>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97" name="Google Shape;2297;p10"/>
              <p:cNvSpPr/>
              <p:nvPr/>
            </p:nvSpPr>
            <p:spPr>
              <a:xfrm>
                <a:off x="1463" y="2594"/>
                <a:ext cx="38" cy="16"/>
              </a:xfrm>
              <a:custGeom>
                <a:rect b="b" l="l" r="r" t="t"/>
                <a:pathLst>
                  <a:path extrusionOk="0" fill="none" h="22972" w="21600">
                    <a:moveTo>
                      <a:pt x="21600" y="22972"/>
                    </a:moveTo>
                    <a:cubicBezTo>
                      <a:pt x="9670" y="22972"/>
                      <a:pt x="0" y="13301"/>
                      <a:pt x="0" y="1372"/>
                    </a:cubicBezTo>
                    <a:cubicBezTo>
                      <a:pt x="-1" y="914"/>
                      <a:pt x="14" y="456"/>
                      <a:pt x="43" y="-1"/>
                    </a:cubicBezTo>
                  </a:path>
                  <a:path extrusionOk="0" h="22972" w="21600">
                    <a:moveTo>
                      <a:pt x="21600" y="22972"/>
                    </a:moveTo>
                    <a:cubicBezTo>
                      <a:pt x="9670" y="22972"/>
                      <a:pt x="0" y="13301"/>
                      <a:pt x="0" y="1372"/>
                    </a:cubicBezTo>
                    <a:cubicBezTo>
                      <a:pt x="-1" y="914"/>
                      <a:pt x="14" y="456"/>
                      <a:pt x="43" y="-1"/>
                    </a:cubicBezTo>
                    <a:lnTo>
                      <a:pt x="21600" y="1372"/>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98" name="Google Shape;2298;p10"/>
              <p:cNvSpPr/>
              <p:nvPr/>
            </p:nvSpPr>
            <p:spPr>
              <a:xfrm>
                <a:off x="1441" y="2559"/>
                <a:ext cx="38" cy="68"/>
              </a:xfrm>
              <a:custGeom>
                <a:rect b="b" l="l" r="r" t="t"/>
                <a:pathLst>
                  <a:path extrusionOk="0" h="209" w="108">
                    <a:moveTo>
                      <a:pt x="88" y="0"/>
                    </a:moveTo>
                    <a:lnTo>
                      <a:pt x="108" y="9"/>
                    </a:lnTo>
                    <a:lnTo>
                      <a:pt x="20" y="209"/>
                    </a:lnTo>
                    <a:lnTo>
                      <a:pt x="0" y="20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99" name="Google Shape;2299;p10"/>
              <p:cNvCxnSpPr/>
              <p:nvPr/>
            </p:nvCxnSpPr>
            <p:spPr>
              <a:xfrm>
                <a:off x="1441" y="2624"/>
                <a:ext cx="7" cy="3"/>
              </a:xfrm>
              <a:prstGeom prst="straightConnector1">
                <a:avLst/>
              </a:prstGeom>
              <a:noFill/>
              <a:ln cap="flat" cmpd="sng" w="9525">
                <a:solidFill>
                  <a:srgbClr val="000000"/>
                </a:solidFill>
                <a:prstDash val="solid"/>
                <a:round/>
                <a:headEnd len="med" w="med" type="none"/>
                <a:tailEnd len="med" w="med" type="none"/>
              </a:ln>
            </p:spPr>
          </p:cxnSp>
        </p:grpSp>
        <p:sp>
          <p:nvSpPr>
            <p:cNvPr id="2300" name="Google Shape;2300;p10"/>
            <p:cNvSpPr/>
            <p:nvPr/>
          </p:nvSpPr>
          <p:spPr>
            <a:xfrm>
              <a:off x="1213" y="2594"/>
              <a:ext cx="327" cy="201"/>
            </a:xfrm>
            <a:custGeom>
              <a:rect b="b" l="l" r="r" t="t"/>
              <a:pathLst>
                <a:path extrusionOk="0" h="615" w="930">
                  <a:moveTo>
                    <a:pt x="915" y="615"/>
                  </a:moveTo>
                  <a:lnTo>
                    <a:pt x="930" y="451"/>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01" name="Google Shape;2301;p10"/>
            <p:cNvSpPr/>
            <p:nvPr/>
          </p:nvSpPr>
          <p:spPr>
            <a:xfrm>
              <a:off x="1191" y="2559"/>
              <a:ext cx="39" cy="68"/>
            </a:xfrm>
            <a:custGeom>
              <a:rect b="b" l="l" r="r" t="t"/>
              <a:pathLst>
                <a:path extrusionOk="0" h="209" w="111">
                  <a:moveTo>
                    <a:pt x="93" y="0"/>
                  </a:moveTo>
                  <a:lnTo>
                    <a:pt x="111" y="9"/>
                  </a:lnTo>
                  <a:lnTo>
                    <a:pt x="18" y="209"/>
                  </a:lnTo>
                  <a:lnTo>
                    <a:pt x="0" y="20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02" name="Google Shape;2302;p10"/>
            <p:cNvCxnSpPr/>
            <p:nvPr/>
          </p:nvCxnSpPr>
          <p:spPr>
            <a:xfrm>
              <a:off x="1191" y="2624"/>
              <a:ext cx="6" cy="3"/>
            </a:xfrm>
            <a:prstGeom prst="straightConnector1">
              <a:avLst/>
            </a:prstGeom>
            <a:noFill/>
            <a:ln cap="flat" cmpd="sng" w="9525">
              <a:solidFill>
                <a:srgbClr val="000000"/>
              </a:solidFill>
              <a:prstDash val="solid"/>
              <a:round/>
              <a:headEnd len="med" w="med" type="none"/>
              <a:tailEnd len="med" w="med" type="none"/>
            </a:ln>
          </p:spPr>
        </p:cxnSp>
        <p:sp>
          <p:nvSpPr>
            <p:cNvPr id="2303" name="Google Shape;2303;p10"/>
            <p:cNvSpPr/>
            <p:nvPr/>
          </p:nvSpPr>
          <p:spPr>
            <a:xfrm>
              <a:off x="947" y="2677"/>
              <a:ext cx="85" cy="54"/>
            </a:xfrm>
            <a:custGeom>
              <a:rect b="b" l="l" r="r" t="t"/>
              <a:pathLst>
                <a:path extrusionOk="0" h="165" w="240">
                  <a:moveTo>
                    <a:pt x="151" y="165"/>
                  </a:moveTo>
                  <a:lnTo>
                    <a:pt x="240" y="76"/>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04" name="Google Shape;2304;p10"/>
            <p:cNvSpPr/>
            <p:nvPr/>
          </p:nvSpPr>
          <p:spPr>
            <a:xfrm>
              <a:off x="929" y="2641"/>
              <a:ext cx="30" cy="71"/>
            </a:xfrm>
            <a:custGeom>
              <a:rect b="b" l="l" r="r" t="t"/>
              <a:pathLst>
                <a:path extrusionOk="0" h="216" w="87">
                  <a:moveTo>
                    <a:pt x="67" y="0"/>
                  </a:moveTo>
                  <a:lnTo>
                    <a:pt x="87" y="7"/>
                  </a:lnTo>
                  <a:lnTo>
                    <a:pt x="20" y="216"/>
                  </a:lnTo>
                  <a:lnTo>
                    <a:pt x="0" y="20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05" name="Google Shape;2305;p10"/>
            <p:cNvCxnSpPr/>
            <p:nvPr/>
          </p:nvCxnSpPr>
          <p:spPr>
            <a:xfrm>
              <a:off x="929" y="2709"/>
              <a:ext cx="7" cy="3"/>
            </a:xfrm>
            <a:prstGeom prst="straightConnector1">
              <a:avLst/>
            </a:prstGeom>
            <a:noFill/>
            <a:ln cap="flat" cmpd="sng" w="9525">
              <a:solidFill>
                <a:srgbClr val="000000"/>
              </a:solidFill>
              <a:prstDash val="solid"/>
              <a:round/>
              <a:headEnd len="med" w="med" type="none"/>
              <a:tailEnd len="med" w="med" type="none"/>
            </a:ln>
          </p:spPr>
        </p:cxnSp>
        <p:sp>
          <p:nvSpPr>
            <p:cNvPr id="2306" name="Google Shape;2306;p10"/>
            <p:cNvSpPr/>
            <p:nvPr/>
          </p:nvSpPr>
          <p:spPr>
            <a:xfrm>
              <a:off x="837" y="2580"/>
              <a:ext cx="1006" cy="249"/>
            </a:xfrm>
            <a:custGeom>
              <a:rect b="b" l="l" r="r" t="t"/>
              <a:pathLst>
                <a:path extrusionOk="0" h="765" w="2866">
                  <a:moveTo>
                    <a:pt x="0" y="646"/>
                  </a:moveTo>
                  <a:lnTo>
                    <a:pt x="226" y="750"/>
                  </a:lnTo>
                  <a:lnTo>
                    <a:pt x="1965" y="765"/>
                  </a:lnTo>
                  <a:lnTo>
                    <a:pt x="286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07" name="Google Shape;2307;p10"/>
            <p:cNvSpPr/>
            <p:nvPr/>
          </p:nvSpPr>
          <p:spPr>
            <a:xfrm>
              <a:off x="1818" y="2548"/>
              <a:ext cx="56" cy="59"/>
            </a:xfrm>
            <a:custGeom>
              <a:rect b="b" l="l" r="r" t="t"/>
              <a:pathLst>
                <a:path extrusionOk="0" h="182" w="158">
                  <a:moveTo>
                    <a:pt x="158" y="169"/>
                  </a:moveTo>
                  <a:lnTo>
                    <a:pt x="142" y="182"/>
                  </a:lnTo>
                  <a:lnTo>
                    <a:pt x="0" y="13"/>
                  </a:lnTo>
                  <a:lnTo>
                    <a:pt x="1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08" name="Google Shape;2308;p10"/>
            <p:cNvCxnSpPr/>
            <p:nvPr/>
          </p:nvCxnSpPr>
          <p:spPr>
            <a:xfrm flipH="1">
              <a:off x="1818" y="2548"/>
              <a:ext cx="6" cy="4"/>
            </a:xfrm>
            <a:prstGeom prst="straightConnector1">
              <a:avLst/>
            </a:prstGeom>
            <a:noFill/>
            <a:ln cap="flat" cmpd="sng" w="9525">
              <a:solidFill>
                <a:srgbClr val="000000"/>
              </a:solidFill>
              <a:prstDash val="solid"/>
              <a:round/>
              <a:headEnd len="med" w="med" type="none"/>
              <a:tailEnd len="med" w="med" type="none"/>
            </a:ln>
          </p:spPr>
        </p:cxnSp>
        <p:sp>
          <p:nvSpPr>
            <p:cNvPr id="2309" name="Google Shape;2309;p10"/>
            <p:cNvSpPr/>
            <p:nvPr/>
          </p:nvSpPr>
          <p:spPr>
            <a:xfrm>
              <a:off x="989" y="2883"/>
              <a:ext cx="118" cy="153"/>
            </a:xfrm>
            <a:custGeom>
              <a:rect b="b" l="l" r="r" t="t"/>
              <a:pathLst>
                <a:path extrusionOk="0" fill="none" h="21743" w="21786">
                  <a:moveTo>
                    <a:pt x="21785" y="0"/>
                  </a:moveTo>
                  <a:cubicBezTo>
                    <a:pt x="21785" y="47"/>
                    <a:pt x="21786" y="95"/>
                    <a:pt x="21786" y="143"/>
                  </a:cubicBezTo>
                  <a:cubicBezTo>
                    <a:pt x="21786" y="12072"/>
                    <a:pt x="12115" y="21743"/>
                    <a:pt x="186" y="21743"/>
                  </a:cubicBezTo>
                  <a:cubicBezTo>
                    <a:pt x="123" y="21743"/>
                    <a:pt x="61" y="21742"/>
                    <a:pt x="-1" y="21742"/>
                  </a:cubicBezTo>
                </a:path>
                <a:path extrusionOk="0" h="21743" w="21786">
                  <a:moveTo>
                    <a:pt x="21785" y="0"/>
                  </a:moveTo>
                  <a:cubicBezTo>
                    <a:pt x="21785" y="47"/>
                    <a:pt x="21786" y="95"/>
                    <a:pt x="21786" y="143"/>
                  </a:cubicBezTo>
                  <a:cubicBezTo>
                    <a:pt x="21786" y="12072"/>
                    <a:pt x="12115" y="21743"/>
                    <a:pt x="186" y="21743"/>
                  </a:cubicBezTo>
                  <a:cubicBezTo>
                    <a:pt x="123" y="21743"/>
                    <a:pt x="61" y="21742"/>
                    <a:pt x="-1" y="21742"/>
                  </a:cubicBezTo>
                  <a:lnTo>
                    <a:pt x="186" y="143"/>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10" name="Google Shape;2310;p10"/>
            <p:cNvCxnSpPr/>
            <p:nvPr/>
          </p:nvCxnSpPr>
          <p:spPr>
            <a:xfrm rot="10800000">
              <a:off x="926" y="2599"/>
              <a:ext cx="180" cy="284"/>
            </a:xfrm>
            <a:prstGeom prst="straightConnector1">
              <a:avLst/>
            </a:prstGeom>
            <a:noFill/>
            <a:ln cap="flat" cmpd="sng" w="9525">
              <a:solidFill>
                <a:srgbClr val="000000"/>
              </a:solidFill>
              <a:prstDash val="solid"/>
              <a:round/>
              <a:headEnd len="med" w="med" type="none"/>
              <a:tailEnd len="med" w="med" type="none"/>
            </a:ln>
          </p:spPr>
        </p:cxnSp>
        <p:sp>
          <p:nvSpPr>
            <p:cNvPr id="2311" name="Google Shape;2311;p10"/>
            <p:cNvSpPr/>
            <p:nvPr/>
          </p:nvSpPr>
          <p:spPr>
            <a:xfrm>
              <a:off x="889" y="2575"/>
              <a:ext cx="71" cy="42"/>
            </a:xfrm>
            <a:custGeom>
              <a:rect b="b" l="l" r="r" t="t"/>
              <a:pathLst>
                <a:path extrusionOk="0" h="129" w="202">
                  <a:moveTo>
                    <a:pt x="191" y="0"/>
                  </a:moveTo>
                  <a:lnTo>
                    <a:pt x="202" y="18"/>
                  </a:lnTo>
                  <a:lnTo>
                    <a:pt x="11" y="129"/>
                  </a:lnTo>
                  <a:lnTo>
                    <a:pt x="0" y="111"/>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12" name="Google Shape;2312;p10"/>
            <p:cNvCxnSpPr/>
            <p:nvPr/>
          </p:nvCxnSpPr>
          <p:spPr>
            <a:xfrm>
              <a:off x="889" y="2612"/>
              <a:ext cx="4" cy="5"/>
            </a:xfrm>
            <a:prstGeom prst="straightConnector1">
              <a:avLst/>
            </a:prstGeom>
            <a:noFill/>
            <a:ln cap="flat" cmpd="sng" w="9525">
              <a:solidFill>
                <a:srgbClr val="000000"/>
              </a:solidFill>
              <a:prstDash val="solid"/>
              <a:round/>
              <a:headEnd len="med" w="med" type="none"/>
              <a:tailEnd len="med" w="med" type="none"/>
            </a:ln>
          </p:spPr>
        </p:cxnSp>
        <p:sp>
          <p:nvSpPr>
            <p:cNvPr id="2313" name="Google Shape;2313;p10"/>
            <p:cNvSpPr/>
            <p:nvPr/>
          </p:nvSpPr>
          <p:spPr>
            <a:xfrm>
              <a:off x="663" y="2697"/>
              <a:ext cx="116" cy="98"/>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14" name="Google Shape;2314;p10"/>
            <p:cNvSpPr/>
            <p:nvPr/>
          </p:nvSpPr>
          <p:spPr>
            <a:xfrm>
              <a:off x="741" y="2690"/>
              <a:ext cx="76"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15" name="Google Shape;2315;p10"/>
            <p:cNvCxnSpPr/>
            <p:nvPr/>
          </p:nvCxnSpPr>
          <p:spPr>
            <a:xfrm>
              <a:off x="741" y="2690"/>
              <a:ext cx="0" cy="7"/>
            </a:xfrm>
            <a:prstGeom prst="straightConnector1">
              <a:avLst/>
            </a:prstGeom>
            <a:noFill/>
            <a:ln cap="flat" cmpd="sng" w="9525">
              <a:solidFill>
                <a:srgbClr val="000000"/>
              </a:solidFill>
              <a:prstDash val="solid"/>
              <a:round/>
              <a:headEnd len="med" w="med" type="none"/>
              <a:tailEnd len="med" w="med" type="none"/>
            </a:ln>
          </p:spPr>
        </p:cxnSp>
        <p:sp>
          <p:nvSpPr>
            <p:cNvPr id="2316" name="Google Shape;2316;p10"/>
            <p:cNvSpPr/>
            <p:nvPr/>
          </p:nvSpPr>
          <p:spPr>
            <a:xfrm>
              <a:off x="958" y="2864"/>
              <a:ext cx="127" cy="89"/>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17" name="Google Shape;2317;p10"/>
            <p:cNvSpPr/>
            <p:nvPr/>
          </p:nvSpPr>
          <p:spPr>
            <a:xfrm>
              <a:off x="1074" y="2952"/>
              <a:ext cx="11" cy="87"/>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18" name="Google Shape;2318;p10"/>
            <p:cNvSpPr/>
            <p:nvPr/>
          </p:nvSpPr>
          <p:spPr>
            <a:xfrm>
              <a:off x="837" y="3039"/>
              <a:ext cx="237" cy="50"/>
            </a:xfrm>
            <a:custGeom>
              <a:rect b="b" l="l" r="r" t="t"/>
              <a:pathLst>
                <a:path extrusionOk="0" fill="none" h="22036" w="21600">
                  <a:moveTo>
                    <a:pt x="21595" y="0"/>
                  </a:moveTo>
                  <a:cubicBezTo>
                    <a:pt x="21598" y="145"/>
                    <a:pt x="21600" y="290"/>
                    <a:pt x="21600" y="436"/>
                  </a:cubicBezTo>
                  <a:cubicBezTo>
                    <a:pt x="21600" y="12365"/>
                    <a:pt x="11929" y="22035"/>
                    <a:pt x="0" y="22036"/>
                  </a:cubicBezTo>
                </a:path>
                <a:path extrusionOk="0" h="22036" w="21600">
                  <a:moveTo>
                    <a:pt x="21595" y="0"/>
                  </a:moveTo>
                  <a:cubicBezTo>
                    <a:pt x="21598" y="145"/>
                    <a:pt x="21600" y="290"/>
                    <a:pt x="21600" y="436"/>
                  </a:cubicBezTo>
                  <a:cubicBezTo>
                    <a:pt x="21600" y="12365"/>
                    <a:pt x="11929" y="22035"/>
                    <a:pt x="0" y="22036"/>
                  </a:cubicBezTo>
                  <a:lnTo>
                    <a:pt x="0" y="436"/>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19" name="Google Shape;2319;p10"/>
            <p:cNvSpPr/>
            <p:nvPr/>
          </p:nvSpPr>
          <p:spPr>
            <a:xfrm>
              <a:off x="837" y="3060"/>
              <a:ext cx="57" cy="35"/>
            </a:xfrm>
            <a:custGeom>
              <a:rect b="b" l="l" r="r" t="t"/>
              <a:pathLst>
                <a:path extrusionOk="0" h="35" w="57">
                  <a:moveTo>
                    <a:pt x="0" y="29"/>
                  </a:moveTo>
                  <a:lnTo>
                    <a:pt x="57" y="35"/>
                  </a:lnTo>
                  <a:lnTo>
                    <a:pt x="39" y="21"/>
                  </a:lnTo>
                  <a:lnTo>
                    <a:pt x="49" y="0"/>
                  </a:lnTo>
                  <a:lnTo>
                    <a:pt x="0" y="29"/>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20" name="Google Shape;2320;p10"/>
            <p:cNvCxnSpPr/>
            <p:nvPr/>
          </p:nvCxnSpPr>
          <p:spPr>
            <a:xfrm>
              <a:off x="526" y="2893"/>
              <a:ext cx="485" cy="171"/>
            </a:xfrm>
            <a:prstGeom prst="straightConnector1">
              <a:avLst/>
            </a:prstGeom>
            <a:noFill/>
            <a:ln cap="flat" cmpd="sng" w="9525">
              <a:solidFill>
                <a:srgbClr val="000000"/>
              </a:solidFill>
              <a:prstDash val="solid"/>
              <a:round/>
              <a:headEnd len="med" w="med" type="none"/>
              <a:tailEnd len="med" w="med" type="none"/>
            </a:ln>
          </p:spPr>
        </p:cxnSp>
        <p:sp>
          <p:nvSpPr>
            <p:cNvPr id="2321" name="Google Shape;2321;p10"/>
            <p:cNvSpPr/>
            <p:nvPr/>
          </p:nvSpPr>
          <p:spPr>
            <a:xfrm>
              <a:off x="1011" y="2683"/>
              <a:ext cx="828" cy="382"/>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22" name="Google Shape;2322;p10"/>
            <p:cNvSpPr/>
            <p:nvPr/>
          </p:nvSpPr>
          <p:spPr>
            <a:xfrm>
              <a:off x="1818" y="2683"/>
              <a:ext cx="39" cy="50"/>
            </a:xfrm>
            <a:custGeom>
              <a:rect b="b" l="l" r="r" t="t"/>
              <a:pathLst>
                <a:path extrusionOk="0" h="50" w="39">
                  <a:moveTo>
                    <a:pt x="20" y="0"/>
                  </a:moveTo>
                  <a:lnTo>
                    <a:pt x="0" y="50"/>
                  </a:lnTo>
                  <a:lnTo>
                    <a:pt x="20" y="37"/>
                  </a:lnTo>
                  <a:lnTo>
                    <a:pt x="39" y="50"/>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23" name="Google Shape;2323;p10"/>
            <p:cNvCxnSpPr/>
            <p:nvPr/>
          </p:nvCxnSpPr>
          <p:spPr>
            <a:xfrm rot="10800000">
              <a:off x="1158" y="3627"/>
              <a:ext cx="132" cy="122"/>
            </a:xfrm>
            <a:prstGeom prst="straightConnector1">
              <a:avLst/>
            </a:prstGeom>
            <a:noFill/>
            <a:ln cap="flat" cmpd="sng" w="9525">
              <a:solidFill>
                <a:srgbClr val="000000"/>
              </a:solidFill>
              <a:prstDash val="solid"/>
              <a:round/>
              <a:headEnd len="med" w="med" type="none"/>
              <a:tailEnd len="med" w="med" type="none"/>
            </a:ln>
          </p:spPr>
        </p:cxnSp>
        <p:sp>
          <p:nvSpPr>
            <p:cNvPr id="2324" name="Google Shape;2324;p10"/>
            <p:cNvSpPr/>
            <p:nvPr/>
          </p:nvSpPr>
          <p:spPr>
            <a:xfrm>
              <a:off x="1125" y="3596"/>
              <a:ext cx="60" cy="56"/>
            </a:xfrm>
            <a:custGeom>
              <a:rect b="b" l="l" r="r" t="t"/>
              <a:pathLst>
                <a:path extrusionOk="0" h="171" w="171">
                  <a:moveTo>
                    <a:pt x="156" y="0"/>
                  </a:moveTo>
                  <a:lnTo>
                    <a:pt x="171" y="16"/>
                  </a:lnTo>
                  <a:lnTo>
                    <a:pt x="16" y="171"/>
                  </a:lnTo>
                  <a:lnTo>
                    <a:pt x="0" y="15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25" name="Google Shape;2325;p10"/>
            <p:cNvCxnSpPr/>
            <p:nvPr/>
          </p:nvCxnSpPr>
          <p:spPr>
            <a:xfrm>
              <a:off x="1125" y="3647"/>
              <a:ext cx="6" cy="5"/>
            </a:xfrm>
            <a:prstGeom prst="straightConnector1">
              <a:avLst/>
            </a:prstGeom>
            <a:noFill/>
            <a:ln cap="flat" cmpd="sng" w="9525">
              <a:solidFill>
                <a:srgbClr val="000000"/>
              </a:solidFill>
              <a:prstDash val="solid"/>
              <a:round/>
              <a:headEnd len="med" w="med" type="none"/>
              <a:tailEnd len="med" w="med" type="none"/>
            </a:ln>
          </p:spPr>
        </p:cxnSp>
        <p:cxnSp>
          <p:nvCxnSpPr>
            <p:cNvPr id="2326" name="Google Shape;2326;p10"/>
            <p:cNvCxnSpPr/>
            <p:nvPr/>
          </p:nvCxnSpPr>
          <p:spPr>
            <a:xfrm rot="10800000">
              <a:off x="974" y="3597"/>
              <a:ext cx="147" cy="20"/>
            </a:xfrm>
            <a:prstGeom prst="straightConnector1">
              <a:avLst/>
            </a:prstGeom>
            <a:noFill/>
            <a:ln cap="flat" cmpd="sng" w="9525">
              <a:solidFill>
                <a:srgbClr val="000000"/>
              </a:solidFill>
              <a:prstDash val="solid"/>
              <a:round/>
              <a:headEnd len="med" w="med" type="none"/>
              <a:tailEnd len="med" w="med" type="none"/>
            </a:ln>
          </p:spPr>
        </p:cxnSp>
        <p:sp>
          <p:nvSpPr>
            <p:cNvPr id="2327" name="Google Shape;2327;p10"/>
            <p:cNvSpPr/>
            <p:nvPr/>
          </p:nvSpPr>
          <p:spPr>
            <a:xfrm>
              <a:off x="961" y="3561"/>
              <a:ext cx="18" cy="71"/>
            </a:xfrm>
            <a:custGeom>
              <a:rect b="b" l="l" r="r" t="t"/>
              <a:pathLst>
                <a:path extrusionOk="0" h="219" w="51">
                  <a:moveTo>
                    <a:pt x="31" y="0"/>
                  </a:moveTo>
                  <a:lnTo>
                    <a:pt x="51" y="2"/>
                  </a:lnTo>
                  <a:lnTo>
                    <a:pt x="20" y="219"/>
                  </a:lnTo>
                  <a:lnTo>
                    <a:pt x="0" y="217"/>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28" name="Google Shape;2328;p10"/>
            <p:cNvCxnSpPr/>
            <p:nvPr/>
          </p:nvCxnSpPr>
          <p:spPr>
            <a:xfrm>
              <a:off x="961" y="3632"/>
              <a:ext cx="7" cy="0"/>
            </a:xfrm>
            <a:prstGeom prst="straightConnector1">
              <a:avLst/>
            </a:prstGeom>
            <a:noFill/>
            <a:ln cap="flat" cmpd="sng" w="9525">
              <a:solidFill>
                <a:srgbClr val="000000"/>
              </a:solidFill>
              <a:prstDash val="solid"/>
              <a:round/>
              <a:headEnd len="med" w="med" type="none"/>
              <a:tailEnd len="med" w="med" type="none"/>
            </a:ln>
          </p:spPr>
        </p:cxnSp>
        <p:cxnSp>
          <p:nvCxnSpPr>
            <p:cNvPr id="2329" name="Google Shape;2329;p10"/>
            <p:cNvCxnSpPr/>
            <p:nvPr/>
          </p:nvCxnSpPr>
          <p:spPr>
            <a:xfrm rot="10800000">
              <a:off x="1543" y="3573"/>
              <a:ext cx="221" cy="171"/>
            </a:xfrm>
            <a:prstGeom prst="straightConnector1">
              <a:avLst/>
            </a:prstGeom>
            <a:noFill/>
            <a:ln cap="flat" cmpd="sng" w="9525">
              <a:solidFill>
                <a:srgbClr val="000000"/>
              </a:solidFill>
              <a:prstDash val="solid"/>
              <a:round/>
              <a:headEnd len="med" w="med" type="none"/>
              <a:tailEnd len="med" w="med" type="none"/>
            </a:ln>
          </p:spPr>
        </p:cxnSp>
        <p:sp>
          <p:nvSpPr>
            <p:cNvPr id="2330" name="Google Shape;2330;p10"/>
            <p:cNvSpPr/>
            <p:nvPr/>
          </p:nvSpPr>
          <p:spPr>
            <a:xfrm>
              <a:off x="1513" y="3541"/>
              <a:ext cx="55" cy="60"/>
            </a:xfrm>
            <a:custGeom>
              <a:rect b="b" l="l" r="r" t="t"/>
              <a:pathLst>
                <a:path extrusionOk="0" h="182" w="157">
                  <a:moveTo>
                    <a:pt x="142" y="0"/>
                  </a:moveTo>
                  <a:lnTo>
                    <a:pt x="157" y="13"/>
                  </a:lnTo>
                  <a:lnTo>
                    <a:pt x="15" y="182"/>
                  </a:lnTo>
                  <a:lnTo>
                    <a:pt x="0" y="16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31" name="Google Shape;2331;p10"/>
            <p:cNvCxnSpPr/>
            <p:nvPr/>
          </p:nvCxnSpPr>
          <p:spPr>
            <a:xfrm>
              <a:off x="1513" y="3596"/>
              <a:ext cx="5" cy="5"/>
            </a:xfrm>
            <a:prstGeom prst="straightConnector1">
              <a:avLst/>
            </a:prstGeom>
            <a:noFill/>
            <a:ln cap="flat" cmpd="sng" w="9525">
              <a:solidFill>
                <a:srgbClr val="000000"/>
              </a:solidFill>
              <a:prstDash val="solid"/>
              <a:round/>
              <a:headEnd len="med" w="med" type="none"/>
              <a:tailEnd len="med" w="med" type="none"/>
            </a:ln>
          </p:spPr>
        </p:cxnSp>
        <p:cxnSp>
          <p:nvCxnSpPr>
            <p:cNvPr id="2332" name="Google Shape;2332;p10"/>
            <p:cNvCxnSpPr/>
            <p:nvPr/>
          </p:nvCxnSpPr>
          <p:spPr>
            <a:xfrm rot="10800000">
              <a:off x="1458" y="3451"/>
              <a:ext cx="58" cy="87"/>
            </a:xfrm>
            <a:prstGeom prst="straightConnector1">
              <a:avLst/>
            </a:prstGeom>
            <a:noFill/>
            <a:ln cap="flat" cmpd="sng" w="9525">
              <a:solidFill>
                <a:srgbClr val="000000"/>
              </a:solidFill>
              <a:prstDash val="solid"/>
              <a:round/>
              <a:headEnd len="med" w="med" type="none"/>
              <a:tailEnd len="med" w="med" type="none"/>
            </a:ln>
          </p:spPr>
        </p:cxnSp>
        <p:sp>
          <p:nvSpPr>
            <p:cNvPr id="2333" name="Google Shape;2333;p10"/>
            <p:cNvSpPr/>
            <p:nvPr/>
          </p:nvSpPr>
          <p:spPr>
            <a:xfrm>
              <a:off x="1421" y="3426"/>
              <a:ext cx="70" cy="44"/>
            </a:xfrm>
            <a:custGeom>
              <a:rect b="b" l="l" r="r" t="t"/>
              <a:pathLst>
                <a:path extrusionOk="0" h="133" w="198">
                  <a:moveTo>
                    <a:pt x="187" y="0"/>
                  </a:moveTo>
                  <a:lnTo>
                    <a:pt x="198" y="18"/>
                  </a:lnTo>
                  <a:lnTo>
                    <a:pt x="11" y="133"/>
                  </a:lnTo>
                  <a:lnTo>
                    <a:pt x="0" y="11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34" name="Google Shape;2334;p10"/>
            <p:cNvCxnSpPr/>
            <p:nvPr/>
          </p:nvCxnSpPr>
          <p:spPr>
            <a:xfrm>
              <a:off x="1421" y="3464"/>
              <a:ext cx="4" cy="6"/>
            </a:xfrm>
            <a:prstGeom prst="straightConnector1">
              <a:avLst/>
            </a:prstGeom>
            <a:noFill/>
            <a:ln cap="flat" cmpd="sng" w="9525">
              <a:solidFill>
                <a:srgbClr val="000000"/>
              </a:solidFill>
              <a:prstDash val="solid"/>
              <a:round/>
              <a:headEnd len="med" w="med" type="none"/>
              <a:tailEnd len="med" w="med" type="none"/>
            </a:ln>
          </p:spPr>
        </p:cxnSp>
        <p:sp>
          <p:nvSpPr>
            <p:cNvPr id="2335" name="Google Shape;2335;p10"/>
            <p:cNvSpPr/>
            <p:nvPr/>
          </p:nvSpPr>
          <p:spPr>
            <a:xfrm>
              <a:off x="1234" y="3602"/>
              <a:ext cx="321" cy="220"/>
            </a:xfrm>
            <a:custGeom>
              <a:rect b="b" l="l" r="r" t="t"/>
              <a:pathLst>
                <a:path extrusionOk="0" h="675" w="915">
                  <a:moveTo>
                    <a:pt x="886" y="675"/>
                  </a:moveTo>
                  <a:lnTo>
                    <a:pt x="915" y="466"/>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36" name="Google Shape;2336;p10"/>
            <p:cNvSpPr/>
            <p:nvPr/>
          </p:nvSpPr>
          <p:spPr>
            <a:xfrm>
              <a:off x="1211" y="3568"/>
              <a:ext cx="40" cy="66"/>
            </a:xfrm>
            <a:custGeom>
              <a:rect b="b" l="l" r="r" t="t"/>
              <a:pathLst>
                <a:path extrusionOk="0" h="204" w="115">
                  <a:moveTo>
                    <a:pt x="97" y="0"/>
                  </a:moveTo>
                  <a:lnTo>
                    <a:pt x="115" y="9"/>
                  </a:lnTo>
                  <a:lnTo>
                    <a:pt x="17" y="204"/>
                  </a:lnTo>
                  <a:lnTo>
                    <a:pt x="0" y="19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37" name="Google Shape;2337;p10"/>
            <p:cNvCxnSpPr/>
            <p:nvPr/>
          </p:nvCxnSpPr>
          <p:spPr>
            <a:xfrm>
              <a:off x="1211" y="3631"/>
              <a:ext cx="6" cy="3"/>
            </a:xfrm>
            <a:prstGeom prst="straightConnector1">
              <a:avLst/>
            </a:prstGeom>
            <a:noFill/>
            <a:ln cap="flat" cmpd="sng" w="9525">
              <a:solidFill>
                <a:srgbClr val="000000"/>
              </a:solidFill>
              <a:prstDash val="solid"/>
              <a:round/>
              <a:headEnd len="med" w="med" type="none"/>
              <a:tailEnd len="med" w="med" type="none"/>
            </a:ln>
          </p:spPr>
        </p:cxnSp>
        <p:cxnSp>
          <p:nvCxnSpPr>
            <p:cNvPr id="2338" name="Google Shape;2338;p10"/>
            <p:cNvCxnSpPr/>
            <p:nvPr/>
          </p:nvCxnSpPr>
          <p:spPr>
            <a:xfrm>
              <a:off x="1137" y="3808"/>
              <a:ext cx="63" cy="29"/>
            </a:xfrm>
            <a:prstGeom prst="straightConnector1">
              <a:avLst/>
            </a:prstGeom>
            <a:noFill/>
            <a:ln cap="flat" cmpd="sng" w="9525">
              <a:solidFill>
                <a:srgbClr val="000000"/>
              </a:solidFill>
              <a:prstDash val="solid"/>
              <a:round/>
              <a:headEnd len="med" w="med" type="none"/>
              <a:tailEnd len="med" w="med" type="none"/>
            </a:ln>
          </p:spPr>
        </p:cxnSp>
        <p:sp>
          <p:nvSpPr>
            <p:cNvPr id="2339" name="Google Shape;2339;p10"/>
            <p:cNvSpPr/>
            <p:nvPr/>
          </p:nvSpPr>
          <p:spPr>
            <a:xfrm>
              <a:off x="1200" y="3690"/>
              <a:ext cx="348" cy="148"/>
            </a:xfrm>
            <a:custGeom>
              <a:rect b="b" l="l" r="r" t="t"/>
              <a:pathLst>
                <a:path extrusionOk="0" fill="none" h="21748" w="21662">
                  <a:moveTo>
                    <a:pt x="21661" y="-1"/>
                  </a:moveTo>
                  <a:cubicBezTo>
                    <a:pt x="21661" y="49"/>
                    <a:pt x="21662" y="98"/>
                    <a:pt x="21662" y="148"/>
                  </a:cubicBezTo>
                  <a:cubicBezTo>
                    <a:pt x="21662" y="12077"/>
                    <a:pt x="11991" y="21748"/>
                    <a:pt x="62" y="21748"/>
                  </a:cubicBezTo>
                  <a:cubicBezTo>
                    <a:pt x="41" y="21748"/>
                    <a:pt x="20" y="21747"/>
                    <a:pt x="0" y="21747"/>
                  </a:cubicBezTo>
                </a:path>
                <a:path extrusionOk="0" h="21748" w="21662">
                  <a:moveTo>
                    <a:pt x="21661" y="-1"/>
                  </a:moveTo>
                  <a:cubicBezTo>
                    <a:pt x="21661" y="49"/>
                    <a:pt x="21662" y="98"/>
                    <a:pt x="21662" y="148"/>
                  </a:cubicBezTo>
                  <a:cubicBezTo>
                    <a:pt x="21662" y="12077"/>
                    <a:pt x="11991" y="21748"/>
                    <a:pt x="62" y="21748"/>
                  </a:cubicBezTo>
                  <a:cubicBezTo>
                    <a:pt x="41" y="21748"/>
                    <a:pt x="20" y="21747"/>
                    <a:pt x="0" y="21747"/>
                  </a:cubicBezTo>
                  <a:lnTo>
                    <a:pt x="62" y="148"/>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40" name="Google Shape;2340;p10"/>
            <p:cNvSpPr/>
            <p:nvPr/>
          </p:nvSpPr>
          <p:spPr>
            <a:xfrm>
              <a:off x="1532" y="3690"/>
              <a:ext cx="32" cy="1"/>
            </a:xfrm>
            <a:custGeom>
              <a:rect b="b" l="l" r="r" t="t"/>
              <a:pathLst>
                <a:path extrusionOk="0" fill="none" h="43200" w="43200">
                  <a:moveTo>
                    <a:pt x="21599" y="0"/>
                  </a:moveTo>
                  <a:cubicBezTo>
                    <a:pt x="33529" y="0"/>
                    <a:pt x="43200" y="9670"/>
                    <a:pt x="43200" y="21600"/>
                  </a:cubicBezTo>
                  <a:cubicBezTo>
                    <a:pt x="43200" y="33529"/>
                    <a:pt x="33529" y="43200"/>
                    <a:pt x="21600" y="43200"/>
                  </a:cubicBezTo>
                  <a:cubicBezTo>
                    <a:pt x="9670" y="43200"/>
                    <a:pt x="0" y="33529"/>
                    <a:pt x="0" y="21600"/>
                  </a:cubicBezTo>
                  <a:cubicBezTo>
                    <a:pt x="-1" y="13418"/>
                    <a:pt x="4622" y="5939"/>
                    <a:pt x="11940" y="2280"/>
                  </a:cubicBezTo>
                </a:path>
                <a:path extrusionOk="0" h="43200" w="43200">
                  <a:moveTo>
                    <a:pt x="21599" y="0"/>
                  </a:moveTo>
                  <a:cubicBezTo>
                    <a:pt x="33529" y="0"/>
                    <a:pt x="43200" y="9670"/>
                    <a:pt x="43200" y="21600"/>
                  </a:cubicBezTo>
                  <a:cubicBezTo>
                    <a:pt x="43200" y="33529"/>
                    <a:pt x="33529" y="43200"/>
                    <a:pt x="21600" y="43200"/>
                  </a:cubicBezTo>
                  <a:cubicBezTo>
                    <a:pt x="9670" y="43200"/>
                    <a:pt x="0" y="33529"/>
                    <a:pt x="0" y="21600"/>
                  </a:cubicBezTo>
                  <a:cubicBezTo>
                    <a:pt x="-1" y="13418"/>
                    <a:pt x="4622" y="5939"/>
                    <a:pt x="11940" y="2280"/>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41" name="Google Shape;2341;p10"/>
            <p:cNvSpPr/>
            <p:nvPr/>
          </p:nvSpPr>
          <p:spPr>
            <a:xfrm>
              <a:off x="1525" y="3655"/>
              <a:ext cx="7" cy="71"/>
            </a:xfrm>
            <a:custGeom>
              <a:rect b="b" l="l" r="r" t="t"/>
              <a:pathLst>
                <a:path extrusionOk="0" h="218" w="20">
                  <a:moveTo>
                    <a:pt x="0" y="0"/>
                  </a:moveTo>
                  <a:lnTo>
                    <a:pt x="20" y="0"/>
                  </a:lnTo>
                  <a:lnTo>
                    <a:pt x="20" y="218"/>
                  </a:lnTo>
                  <a:lnTo>
                    <a:pt x="0" y="21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42" name="Google Shape;2342;p10"/>
            <p:cNvCxnSpPr/>
            <p:nvPr/>
          </p:nvCxnSpPr>
          <p:spPr>
            <a:xfrm>
              <a:off x="1525" y="3726"/>
              <a:ext cx="7" cy="0"/>
            </a:xfrm>
            <a:prstGeom prst="straightConnector1">
              <a:avLst/>
            </a:prstGeom>
            <a:noFill/>
            <a:ln cap="flat" cmpd="sng" w="9525">
              <a:solidFill>
                <a:srgbClr val="000000"/>
              </a:solidFill>
              <a:prstDash val="solid"/>
              <a:round/>
              <a:headEnd len="med" w="med" type="none"/>
              <a:tailEnd len="med" w="med" type="none"/>
            </a:ln>
          </p:spPr>
        </p:cxnSp>
        <p:sp>
          <p:nvSpPr>
            <p:cNvPr id="2343" name="Google Shape;2343;p10"/>
            <p:cNvSpPr/>
            <p:nvPr/>
          </p:nvSpPr>
          <p:spPr>
            <a:xfrm>
              <a:off x="842" y="3612"/>
              <a:ext cx="938" cy="230"/>
            </a:xfrm>
            <a:custGeom>
              <a:rect b="b" l="l" r="r" t="t"/>
              <a:pathLst>
                <a:path extrusionOk="0" h="704" w="2670">
                  <a:moveTo>
                    <a:pt x="0" y="615"/>
                  </a:moveTo>
                  <a:lnTo>
                    <a:pt x="135" y="704"/>
                  </a:lnTo>
                  <a:lnTo>
                    <a:pt x="1693" y="704"/>
                  </a:lnTo>
                  <a:lnTo>
                    <a:pt x="267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44" name="Google Shape;2344;p10"/>
            <p:cNvSpPr/>
            <p:nvPr/>
          </p:nvSpPr>
          <p:spPr>
            <a:xfrm>
              <a:off x="1757" y="3580"/>
              <a:ext cx="52" cy="61"/>
            </a:xfrm>
            <a:custGeom>
              <a:rect b="b" l="l" r="r" t="t"/>
              <a:pathLst>
                <a:path extrusionOk="0" h="189" w="146">
                  <a:moveTo>
                    <a:pt x="146" y="178"/>
                  </a:moveTo>
                  <a:lnTo>
                    <a:pt x="129" y="189"/>
                  </a:lnTo>
                  <a:lnTo>
                    <a:pt x="0" y="12"/>
                  </a:lnTo>
                  <a:lnTo>
                    <a:pt x="18"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45" name="Google Shape;2345;p10"/>
            <p:cNvCxnSpPr/>
            <p:nvPr/>
          </p:nvCxnSpPr>
          <p:spPr>
            <a:xfrm flipH="1">
              <a:off x="1757" y="3580"/>
              <a:ext cx="7" cy="3"/>
            </a:xfrm>
            <a:prstGeom prst="straightConnector1">
              <a:avLst/>
            </a:prstGeom>
            <a:noFill/>
            <a:ln cap="flat" cmpd="sng" w="9525">
              <a:solidFill>
                <a:srgbClr val="000000"/>
              </a:solidFill>
              <a:prstDash val="solid"/>
              <a:round/>
              <a:headEnd len="med" w="med" type="none"/>
              <a:tailEnd len="med" w="med" type="none"/>
            </a:ln>
          </p:spPr>
        </p:cxnSp>
        <p:sp>
          <p:nvSpPr>
            <p:cNvPr id="2346" name="Google Shape;2346;p10"/>
            <p:cNvSpPr/>
            <p:nvPr/>
          </p:nvSpPr>
          <p:spPr>
            <a:xfrm>
              <a:off x="979" y="3877"/>
              <a:ext cx="110" cy="162"/>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47" name="Google Shape;2347;p10"/>
            <p:cNvCxnSpPr/>
            <p:nvPr/>
          </p:nvCxnSpPr>
          <p:spPr>
            <a:xfrm rot="10800000">
              <a:off x="869" y="3641"/>
              <a:ext cx="220" cy="236"/>
            </a:xfrm>
            <a:prstGeom prst="straightConnector1">
              <a:avLst/>
            </a:prstGeom>
            <a:noFill/>
            <a:ln cap="flat" cmpd="sng" w="9525">
              <a:solidFill>
                <a:srgbClr val="000000"/>
              </a:solidFill>
              <a:prstDash val="solid"/>
              <a:round/>
              <a:headEnd len="med" w="med" type="none"/>
              <a:tailEnd len="med" w="med" type="none"/>
            </a:ln>
          </p:spPr>
        </p:cxnSp>
        <p:sp>
          <p:nvSpPr>
            <p:cNvPr id="2348" name="Google Shape;2348;p10"/>
            <p:cNvSpPr/>
            <p:nvPr/>
          </p:nvSpPr>
          <p:spPr>
            <a:xfrm>
              <a:off x="835" y="3613"/>
              <a:ext cx="62" cy="51"/>
            </a:xfrm>
            <a:custGeom>
              <a:rect b="b" l="l" r="r" t="t"/>
              <a:pathLst>
                <a:path extrusionOk="0" h="157" w="177">
                  <a:moveTo>
                    <a:pt x="164" y="0"/>
                  </a:moveTo>
                  <a:lnTo>
                    <a:pt x="177" y="15"/>
                  </a:lnTo>
                  <a:lnTo>
                    <a:pt x="13" y="157"/>
                  </a:lnTo>
                  <a:lnTo>
                    <a:pt x="0" y="142"/>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49" name="Google Shape;2349;p10"/>
            <p:cNvCxnSpPr/>
            <p:nvPr/>
          </p:nvCxnSpPr>
          <p:spPr>
            <a:xfrm>
              <a:off x="835" y="3659"/>
              <a:ext cx="5" cy="5"/>
            </a:xfrm>
            <a:prstGeom prst="straightConnector1">
              <a:avLst/>
            </a:prstGeom>
            <a:noFill/>
            <a:ln cap="flat" cmpd="sng" w="9525">
              <a:solidFill>
                <a:srgbClr val="000000"/>
              </a:solidFill>
              <a:prstDash val="solid"/>
              <a:round/>
              <a:headEnd len="med" w="med" type="none"/>
              <a:tailEnd len="med" w="med" type="none"/>
            </a:ln>
          </p:spPr>
        </p:cxnSp>
        <p:sp>
          <p:nvSpPr>
            <p:cNvPr id="2350" name="Google Shape;2350;p10"/>
            <p:cNvSpPr/>
            <p:nvPr/>
          </p:nvSpPr>
          <p:spPr>
            <a:xfrm>
              <a:off x="958" y="3881"/>
              <a:ext cx="100" cy="69"/>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51" name="Google Shape;2351;p10"/>
            <p:cNvSpPr/>
            <p:nvPr/>
          </p:nvSpPr>
          <p:spPr>
            <a:xfrm>
              <a:off x="1058" y="3920"/>
              <a:ext cx="10" cy="30"/>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52" name="Google Shape;2352;p10"/>
            <p:cNvSpPr/>
            <p:nvPr/>
          </p:nvSpPr>
          <p:spPr>
            <a:xfrm>
              <a:off x="1026" y="3920"/>
              <a:ext cx="42" cy="142"/>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53" name="Google Shape;2353;p10"/>
            <p:cNvSpPr/>
            <p:nvPr/>
          </p:nvSpPr>
          <p:spPr>
            <a:xfrm>
              <a:off x="879" y="4062"/>
              <a:ext cx="147" cy="20"/>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54" name="Google Shape;2354;p10"/>
            <p:cNvSpPr/>
            <p:nvPr/>
          </p:nvSpPr>
          <p:spPr>
            <a:xfrm>
              <a:off x="879" y="4056"/>
              <a:ext cx="57" cy="36"/>
            </a:xfrm>
            <a:custGeom>
              <a:rect b="b" l="l" r="r" t="t"/>
              <a:pathLst>
                <a:path extrusionOk="0" h="36" w="57">
                  <a:moveTo>
                    <a:pt x="0" y="26"/>
                  </a:moveTo>
                  <a:lnTo>
                    <a:pt x="57" y="36"/>
                  </a:lnTo>
                  <a:lnTo>
                    <a:pt x="40" y="20"/>
                  </a:lnTo>
                  <a:lnTo>
                    <a:pt x="51" y="0"/>
                  </a:lnTo>
                  <a:lnTo>
                    <a:pt x="0" y="26"/>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55" name="Google Shape;2355;p10"/>
            <p:cNvCxnSpPr/>
            <p:nvPr/>
          </p:nvCxnSpPr>
          <p:spPr>
            <a:xfrm>
              <a:off x="526" y="3886"/>
              <a:ext cx="442" cy="162"/>
            </a:xfrm>
            <a:prstGeom prst="straightConnector1">
              <a:avLst/>
            </a:prstGeom>
            <a:noFill/>
            <a:ln cap="flat" cmpd="sng" w="9525">
              <a:solidFill>
                <a:srgbClr val="000000"/>
              </a:solidFill>
              <a:prstDash val="solid"/>
              <a:round/>
              <a:headEnd len="med" w="med" type="none"/>
              <a:tailEnd len="med" w="med" type="none"/>
            </a:ln>
          </p:spPr>
        </p:cxnSp>
        <p:sp>
          <p:nvSpPr>
            <p:cNvPr id="2356" name="Google Shape;2356;p10"/>
            <p:cNvSpPr/>
            <p:nvPr/>
          </p:nvSpPr>
          <p:spPr>
            <a:xfrm>
              <a:off x="968" y="3730"/>
              <a:ext cx="738" cy="318"/>
            </a:xfrm>
            <a:custGeom>
              <a:rect b="b" l="l" r="r" t="t"/>
              <a:pathLst>
                <a:path extrusionOk="0" fill="none" h="21600" w="21629">
                  <a:moveTo>
                    <a:pt x="21629" y="0"/>
                  </a:moveTo>
                  <a:cubicBezTo>
                    <a:pt x="21629" y="11929"/>
                    <a:pt x="11958" y="21600"/>
                    <a:pt x="29" y="21600"/>
                  </a:cubicBezTo>
                  <a:cubicBezTo>
                    <a:pt x="19" y="21600"/>
                    <a:pt x="9" y="21599"/>
                    <a:pt x="0" y="21599"/>
                  </a:cubicBezTo>
                </a:path>
                <a:path extrusionOk="0" h="21600" w="21629">
                  <a:moveTo>
                    <a:pt x="21629" y="0"/>
                  </a:moveTo>
                  <a:cubicBezTo>
                    <a:pt x="21629" y="11929"/>
                    <a:pt x="11958" y="21600"/>
                    <a:pt x="29" y="21600"/>
                  </a:cubicBezTo>
                  <a:cubicBezTo>
                    <a:pt x="19" y="21600"/>
                    <a:pt x="9" y="21599"/>
                    <a:pt x="0" y="21599"/>
                  </a:cubicBezTo>
                  <a:lnTo>
                    <a:pt x="29"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57" name="Google Shape;2357;p10"/>
            <p:cNvSpPr/>
            <p:nvPr/>
          </p:nvSpPr>
          <p:spPr>
            <a:xfrm>
              <a:off x="1686" y="3730"/>
              <a:ext cx="39" cy="50"/>
            </a:xfrm>
            <a:custGeom>
              <a:rect b="b" l="l" r="r" t="t"/>
              <a:pathLst>
                <a:path extrusionOk="0" h="50" w="39">
                  <a:moveTo>
                    <a:pt x="20" y="0"/>
                  </a:moveTo>
                  <a:lnTo>
                    <a:pt x="0" y="50"/>
                  </a:lnTo>
                  <a:lnTo>
                    <a:pt x="20" y="37"/>
                  </a:lnTo>
                  <a:lnTo>
                    <a:pt x="39" y="50"/>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58" name="Google Shape;2358;p10"/>
            <p:cNvCxnSpPr/>
            <p:nvPr/>
          </p:nvCxnSpPr>
          <p:spPr>
            <a:xfrm rot="10800000">
              <a:off x="1495" y="4683"/>
              <a:ext cx="258" cy="94"/>
            </a:xfrm>
            <a:prstGeom prst="straightConnector1">
              <a:avLst/>
            </a:prstGeom>
            <a:noFill/>
            <a:ln cap="flat" cmpd="sng" w="9525">
              <a:solidFill>
                <a:srgbClr val="000000"/>
              </a:solidFill>
              <a:prstDash val="solid"/>
              <a:round/>
              <a:headEnd len="med" w="med" type="none"/>
              <a:tailEnd len="med" w="med" type="none"/>
            </a:ln>
          </p:spPr>
        </p:cxnSp>
        <p:sp>
          <p:nvSpPr>
            <p:cNvPr id="2359" name="Google Shape;2359;p10"/>
            <p:cNvSpPr/>
            <p:nvPr/>
          </p:nvSpPr>
          <p:spPr>
            <a:xfrm>
              <a:off x="1474" y="4648"/>
              <a:ext cx="35" cy="69"/>
            </a:xfrm>
            <a:custGeom>
              <a:rect b="b" l="l" r="r" t="t"/>
              <a:pathLst>
                <a:path extrusionOk="0" h="211" w="100">
                  <a:moveTo>
                    <a:pt x="80" y="0"/>
                  </a:moveTo>
                  <a:lnTo>
                    <a:pt x="100" y="7"/>
                  </a:lnTo>
                  <a:lnTo>
                    <a:pt x="20" y="211"/>
                  </a:lnTo>
                  <a:lnTo>
                    <a:pt x="0" y="204"/>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60" name="Google Shape;2360;p10"/>
            <p:cNvCxnSpPr/>
            <p:nvPr/>
          </p:nvCxnSpPr>
          <p:spPr>
            <a:xfrm>
              <a:off x="1474" y="4714"/>
              <a:ext cx="7" cy="3"/>
            </a:xfrm>
            <a:prstGeom prst="straightConnector1">
              <a:avLst/>
            </a:prstGeom>
            <a:noFill/>
            <a:ln cap="flat" cmpd="sng" w="9525">
              <a:solidFill>
                <a:srgbClr val="000000"/>
              </a:solidFill>
              <a:prstDash val="solid"/>
              <a:round/>
              <a:headEnd len="med" w="med" type="none"/>
              <a:tailEnd len="med" w="med" type="none"/>
            </a:ln>
          </p:spPr>
        </p:cxnSp>
        <p:cxnSp>
          <p:nvCxnSpPr>
            <p:cNvPr id="2361" name="Google Shape;2361;p10"/>
            <p:cNvCxnSpPr/>
            <p:nvPr/>
          </p:nvCxnSpPr>
          <p:spPr>
            <a:xfrm rot="10800000">
              <a:off x="968" y="4620"/>
              <a:ext cx="243" cy="137"/>
            </a:xfrm>
            <a:prstGeom prst="straightConnector1">
              <a:avLst/>
            </a:prstGeom>
            <a:noFill/>
            <a:ln cap="flat" cmpd="sng" w="9525">
              <a:solidFill>
                <a:srgbClr val="000000"/>
              </a:solidFill>
              <a:prstDash val="solid"/>
              <a:round/>
              <a:headEnd len="med" w="med" type="none"/>
              <a:tailEnd len="med" w="med" type="none"/>
            </a:ln>
          </p:spPr>
        </p:cxnSp>
        <p:sp>
          <p:nvSpPr>
            <p:cNvPr id="2362" name="Google Shape;2362;p10"/>
            <p:cNvSpPr/>
            <p:nvPr/>
          </p:nvSpPr>
          <p:spPr>
            <a:xfrm>
              <a:off x="943" y="4586"/>
              <a:ext cx="45" cy="65"/>
            </a:xfrm>
            <a:custGeom>
              <a:rect b="b" l="l" r="r" t="t"/>
              <a:pathLst>
                <a:path extrusionOk="0" h="198" w="129">
                  <a:moveTo>
                    <a:pt x="111" y="0"/>
                  </a:moveTo>
                  <a:lnTo>
                    <a:pt x="129" y="11"/>
                  </a:lnTo>
                  <a:lnTo>
                    <a:pt x="18" y="198"/>
                  </a:lnTo>
                  <a:lnTo>
                    <a:pt x="0" y="187"/>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63" name="Google Shape;2363;p10"/>
            <p:cNvCxnSpPr/>
            <p:nvPr/>
          </p:nvCxnSpPr>
          <p:spPr>
            <a:xfrm>
              <a:off x="943" y="4647"/>
              <a:ext cx="6" cy="4"/>
            </a:xfrm>
            <a:prstGeom prst="straightConnector1">
              <a:avLst/>
            </a:prstGeom>
            <a:noFill/>
            <a:ln cap="flat" cmpd="sng" w="9525">
              <a:solidFill>
                <a:srgbClr val="000000"/>
              </a:solidFill>
              <a:prstDash val="solid"/>
              <a:round/>
              <a:headEnd len="med" w="med" type="none"/>
              <a:tailEnd len="med" w="med" type="none"/>
            </a:ln>
          </p:spPr>
        </p:cxnSp>
        <p:sp>
          <p:nvSpPr>
            <p:cNvPr id="2364" name="Google Shape;2364;p10"/>
            <p:cNvSpPr/>
            <p:nvPr/>
          </p:nvSpPr>
          <p:spPr>
            <a:xfrm>
              <a:off x="932" y="4708"/>
              <a:ext cx="26" cy="54"/>
            </a:xfrm>
            <a:custGeom>
              <a:rect b="b" l="l" r="r" t="t"/>
              <a:pathLst>
                <a:path extrusionOk="0" h="167" w="75">
                  <a:moveTo>
                    <a:pt x="0" y="167"/>
                  </a:moveTo>
                  <a:lnTo>
                    <a:pt x="75" y="76"/>
                  </a:lnTo>
                  <a:lnTo>
                    <a:pt x="7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65" name="Google Shape;2365;p10"/>
            <p:cNvSpPr/>
            <p:nvPr/>
          </p:nvSpPr>
          <p:spPr>
            <a:xfrm>
              <a:off x="920" y="4701"/>
              <a:ext cx="76"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66" name="Google Shape;2366;p10"/>
            <p:cNvCxnSpPr/>
            <p:nvPr/>
          </p:nvCxnSpPr>
          <p:spPr>
            <a:xfrm>
              <a:off x="920" y="4701"/>
              <a:ext cx="0" cy="7"/>
            </a:xfrm>
            <a:prstGeom prst="straightConnector1">
              <a:avLst/>
            </a:prstGeom>
            <a:noFill/>
            <a:ln cap="flat" cmpd="sng" w="9525">
              <a:solidFill>
                <a:srgbClr val="000000"/>
              </a:solidFill>
              <a:prstDash val="solid"/>
              <a:round/>
              <a:headEnd len="med" w="med" type="none"/>
              <a:tailEnd len="med" w="med" type="none"/>
            </a:ln>
          </p:spPr>
        </p:cxnSp>
        <p:sp>
          <p:nvSpPr>
            <p:cNvPr id="2367" name="Google Shape;2367;p10"/>
            <p:cNvSpPr/>
            <p:nvPr/>
          </p:nvSpPr>
          <p:spPr>
            <a:xfrm>
              <a:off x="1266" y="4625"/>
              <a:ext cx="282" cy="205"/>
            </a:xfrm>
            <a:custGeom>
              <a:rect b="b" l="l" r="r" t="t"/>
              <a:pathLst>
                <a:path extrusionOk="0" h="630" w="802">
                  <a:moveTo>
                    <a:pt x="666" y="630"/>
                  </a:moveTo>
                  <a:lnTo>
                    <a:pt x="802" y="451"/>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68" name="Google Shape;2368;p10"/>
            <p:cNvSpPr/>
            <p:nvPr/>
          </p:nvSpPr>
          <p:spPr>
            <a:xfrm>
              <a:off x="1241" y="4591"/>
              <a:ext cx="44" cy="65"/>
            </a:xfrm>
            <a:custGeom>
              <a:rect b="b" l="l" r="r" t="t"/>
              <a:pathLst>
                <a:path extrusionOk="0" h="199" w="125">
                  <a:moveTo>
                    <a:pt x="107" y="0"/>
                  </a:moveTo>
                  <a:lnTo>
                    <a:pt x="125" y="8"/>
                  </a:lnTo>
                  <a:lnTo>
                    <a:pt x="18" y="199"/>
                  </a:lnTo>
                  <a:lnTo>
                    <a:pt x="0" y="19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69" name="Google Shape;2369;p10"/>
            <p:cNvCxnSpPr/>
            <p:nvPr/>
          </p:nvCxnSpPr>
          <p:spPr>
            <a:xfrm>
              <a:off x="1241" y="4653"/>
              <a:ext cx="7" cy="3"/>
            </a:xfrm>
            <a:prstGeom prst="straightConnector1">
              <a:avLst/>
            </a:prstGeom>
            <a:noFill/>
            <a:ln cap="flat" cmpd="sng" w="9525">
              <a:solidFill>
                <a:srgbClr val="000000"/>
              </a:solidFill>
              <a:prstDash val="solid"/>
              <a:round/>
              <a:headEnd len="med" w="med" type="none"/>
              <a:tailEnd len="med" w="med" type="none"/>
            </a:ln>
          </p:spPr>
        </p:cxnSp>
        <p:cxnSp>
          <p:nvCxnSpPr>
            <p:cNvPr id="2370" name="Google Shape;2370;p10"/>
            <p:cNvCxnSpPr/>
            <p:nvPr/>
          </p:nvCxnSpPr>
          <p:spPr>
            <a:xfrm>
              <a:off x="1064" y="4821"/>
              <a:ext cx="63" cy="34"/>
            </a:xfrm>
            <a:prstGeom prst="straightConnector1">
              <a:avLst/>
            </a:prstGeom>
            <a:noFill/>
            <a:ln cap="flat" cmpd="sng" w="9525">
              <a:solidFill>
                <a:srgbClr val="000000"/>
              </a:solidFill>
              <a:prstDash val="solid"/>
              <a:round/>
              <a:headEnd len="med" w="med" type="none"/>
              <a:tailEnd len="med" w="med" type="none"/>
            </a:ln>
          </p:spPr>
        </p:cxnSp>
        <p:sp>
          <p:nvSpPr>
            <p:cNvPr id="2371" name="Google Shape;2371;p10"/>
            <p:cNvSpPr/>
            <p:nvPr/>
          </p:nvSpPr>
          <p:spPr>
            <a:xfrm>
              <a:off x="1127" y="4674"/>
              <a:ext cx="226" cy="181"/>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72" name="Google Shape;2372;p10"/>
            <p:cNvSpPr/>
            <p:nvPr/>
          </p:nvSpPr>
          <p:spPr>
            <a:xfrm>
              <a:off x="1337" y="4640"/>
              <a:ext cx="16" cy="35"/>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73" name="Google Shape;2373;p10"/>
            <p:cNvSpPr/>
            <p:nvPr/>
          </p:nvSpPr>
          <p:spPr>
            <a:xfrm>
              <a:off x="1299" y="4619"/>
              <a:ext cx="74" cy="35"/>
            </a:xfrm>
            <a:custGeom>
              <a:rect b="b" l="l" r="r" t="t"/>
              <a:pathLst>
                <a:path extrusionOk="0" h="105" w="211">
                  <a:moveTo>
                    <a:pt x="205" y="0"/>
                  </a:moveTo>
                  <a:lnTo>
                    <a:pt x="211" y="20"/>
                  </a:lnTo>
                  <a:lnTo>
                    <a:pt x="7" y="105"/>
                  </a:lnTo>
                  <a:lnTo>
                    <a:pt x="0" y="8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74" name="Google Shape;2374;p10"/>
            <p:cNvCxnSpPr/>
            <p:nvPr/>
          </p:nvCxnSpPr>
          <p:spPr>
            <a:xfrm>
              <a:off x="1299" y="4647"/>
              <a:ext cx="2" cy="7"/>
            </a:xfrm>
            <a:prstGeom prst="straightConnector1">
              <a:avLst/>
            </a:prstGeom>
            <a:noFill/>
            <a:ln cap="flat" cmpd="sng" w="9525">
              <a:solidFill>
                <a:srgbClr val="000000"/>
              </a:solidFill>
              <a:prstDash val="solid"/>
              <a:round/>
              <a:headEnd len="med" w="med" type="none"/>
              <a:tailEnd len="med" w="med" type="none"/>
            </a:ln>
          </p:spPr>
        </p:cxnSp>
        <p:sp>
          <p:nvSpPr>
            <p:cNvPr id="2375" name="Google Shape;2375;p10"/>
            <p:cNvSpPr/>
            <p:nvPr/>
          </p:nvSpPr>
          <p:spPr>
            <a:xfrm>
              <a:off x="752" y="4601"/>
              <a:ext cx="1070" cy="259"/>
            </a:xfrm>
            <a:custGeom>
              <a:rect b="b" l="l" r="r" t="t"/>
              <a:pathLst>
                <a:path extrusionOk="0" h="794" w="3046">
                  <a:moveTo>
                    <a:pt x="0" y="674"/>
                  </a:moveTo>
                  <a:lnTo>
                    <a:pt x="136" y="794"/>
                  </a:lnTo>
                  <a:lnTo>
                    <a:pt x="1650" y="794"/>
                  </a:lnTo>
                  <a:lnTo>
                    <a:pt x="304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76" name="Google Shape;2376;p10"/>
            <p:cNvSpPr/>
            <p:nvPr/>
          </p:nvSpPr>
          <p:spPr>
            <a:xfrm>
              <a:off x="1803" y="4567"/>
              <a:ext cx="44" cy="65"/>
            </a:xfrm>
            <a:custGeom>
              <a:rect b="b" l="l" r="r" t="t"/>
              <a:pathLst>
                <a:path extrusionOk="0" h="200" w="124">
                  <a:moveTo>
                    <a:pt x="124" y="191"/>
                  </a:moveTo>
                  <a:lnTo>
                    <a:pt x="106" y="200"/>
                  </a:lnTo>
                  <a:lnTo>
                    <a:pt x="0" y="9"/>
                  </a:lnTo>
                  <a:lnTo>
                    <a:pt x="18"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77" name="Google Shape;2377;p10"/>
            <p:cNvCxnSpPr/>
            <p:nvPr/>
          </p:nvCxnSpPr>
          <p:spPr>
            <a:xfrm flipH="1">
              <a:off x="1803" y="4567"/>
              <a:ext cx="7" cy="2"/>
            </a:xfrm>
            <a:prstGeom prst="straightConnector1">
              <a:avLst/>
            </a:prstGeom>
            <a:noFill/>
            <a:ln cap="flat" cmpd="sng" w="9525">
              <a:solidFill>
                <a:srgbClr val="000000"/>
              </a:solidFill>
              <a:prstDash val="solid"/>
              <a:round/>
              <a:headEnd len="med" w="med" type="none"/>
              <a:tailEnd len="med" w="med" type="none"/>
            </a:ln>
          </p:spPr>
        </p:cxnSp>
        <p:sp>
          <p:nvSpPr>
            <p:cNvPr id="2378" name="Google Shape;2378;p10"/>
            <p:cNvSpPr/>
            <p:nvPr/>
          </p:nvSpPr>
          <p:spPr>
            <a:xfrm>
              <a:off x="905" y="4894"/>
              <a:ext cx="132" cy="156"/>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79" name="Google Shape;2379;p10"/>
            <p:cNvCxnSpPr/>
            <p:nvPr/>
          </p:nvCxnSpPr>
          <p:spPr>
            <a:xfrm rot="10800000">
              <a:off x="779" y="4659"/>
              <a:ext cx="258" cy="235"/>
            </a:xfrm>
            <a:prstGeom prst="straightConnector1">
              <a:avLst/>
            </a:prstGeom>
            <a:noFill/>
            <a:ln cap="flat" cmpd="sng" w="9525">
              <a:solidFill>
                <a:srgbClr val="000000"/>
              </a:solidFill>
              <a:prstDash val="solid"/>
              <a:round/>
              <a:headEnd len="med" w="med" type="none"/>
              <a:tailEnd len="med" w="med" type="none"/>
            </a:ln>
          </p:spPr>
        </p:cxnSp>
        <p:sp>
          <p:nvSpPr>
            <p:cNvPr id="2380" name="Google Shape;2380;p10"/>
            <p:cNvSpPr/>
            <p:nvPr/>
          </p:nvSpPr>
          <p:spPr>
            <a:xfrm>
              <a:off x="747" y="4630"/>
              <a:ext cx="58" cy="55"/>
            </a:xfrm>
            <a:custGeom>
              <a:rect b="b" l="l" r="r" t="t"/>
              <a:pathLst>
                <a:path extrusionOk="0" h="169" w="166">
                  <a:moveTo>
                    <a:pt x="151" y="0"/>
                  </a:moveTo>
                  <a:lnTo>
                    <a:pt x="166" y="14"/>
                  </a:lnTo>
                  <a:lnTo>
                    <a:pt x="15" y="169"/>
                  </a:lnTo>
                  <a:lnTo>
                    <a:pt x="0" y="15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81" name="Google Shape;2381;p10"/>
            <p:cNvCxnSpPr/>
            <p:nvPr/>
          </p:nvCxnSpPr>
          <p:spPr>
            <a:xfrm>
              <a:off x="747" y="4680"/>
              <a:ext cx="5" cy="5"/>
            </a:xfrm>
            <a:prstGeom prst="straightConnector1">
              <a:avLst/>
            </a:prstGeom>
            <a:noFill/>
            <a:ln cap="flat" cmpd="sng" w="9525">
              <a:solidFill>
                <a:srgbClr val="000000"/>
              </a:solidFill>
              <a:prstDash val="solid"/>
              <a:round/>
              <a:headEnd len="med" w="med" type="none"/>
              <a:tailEnd len="med" w="med" type="none"/>
            </a:ln>
          </p:spPr>
        </p:cxnSp>
        <p:sp>
          <p:nvSpPr>
            <p:cNvPr id="2382" name="Google Shape;2382;p10"/>
            <p:cNvSpPr/>
            <p:nvPr/>
          </p:nvSpPr>
          <p:spPr>
            <a:xfrm>
              <a:off x="879" y="4903"/>
              <a:ext cx="106" cy="60"/>
            </a:xfrm>
            <a:custGeom>
              <a:rect b="b" l="l" r="r" t="t"/>
              <a:pathLst>
                <a:path extrusionOk="0" fill="none" h="21960" w="21600">
                  <a:moveTo>
                    <a:pt x="21393" y="21960"/>
                  </a:moveTo>
                  <a:cubicBezTo>
                    <a:pt x="9545" y="21847"/>
                    <a:pt x="0" y="12209"/>
                    <a:pt x="0" y="361"/>
                  </a:cubicBezTo>
                  <a:cubicBezTo>
                    <a:pt x="-1" y="240"/>
                    <a:pt x="1" y="120"/>
                    <a:pt x="3" y="0"/>
                  </a:cubicBezTo>
                </a:path>
                <a:path extrusionOk="0" h="21960" w="21600">
                  <a:moveTo>
                    <a:pt x="21393" y="21960"/>
                  </a:moveTo>
                  <a:cubicBezTo>
                    <a:pt x="9545" y="21847"/>
                    <a:pt x="0" y="12209"/>
                    <a:pt x="0" y="361"/>
                  </a:cubicBezTo>
                  <a:cubicBezTo>
                    <a:pt x="-1" y="240"/>
                    <a:pt x="1" y="120"/>
                    <a:pt x="3" y="0"/>
                  </a:cubicBezTo>
                  <a:lnTo>
                    <a:pt x="21600" y="361"/>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83" name="Google Shape;2383;p10"/>
            <p:cNvSpPr/>
            <p:nvPr/>
          </p:nvSpPr>
          <p:spPr>
            <a:xfrm>
              <a:off x="984" y="4918"/>
              <a:ext cx="16" cy="45"/>
            </a:xfrm>
            <a:custGeom>
              <a:rect b="b" l="l" r="r" t="t"/>
              <a:pathLst>
                <a:path extrusionOk="0" fill="none" h="22085" w="21600">
                  <a:moveTo>
                    <a:pt x="21594" y="0"/>
                  </a:moveTo>
                  <a:cubicBezTo>
                    <a:pt x="21598" y="161"/>
                    <a:pt x="21600" y="323"/>
                    <a:pt x="21600" y="485"/>
                  </a:cubicBezTo>
                  <a:cubicBezTo>
                    <a:pt x="21600" y="12414"/>
                    <a:pt x="11929" y="22084"/>
                    <a:pt x="0" y="22085"/>
                  </a:cubicBezTo>
                </a:path>
                <a:path extrusionOk="0" h="22085" w="21600">
                  <a:moveTo>
                    <a:pt x="21594" y="0"/>
                  </a:moveTo>
                  <a:cubicBezTo>
                    <a:pt x="21598" y="161"/>
                    <a:pt x="21600" y="323"/>
                    <a:pt x="21600" y="485"/>
                  </a:cubicBezTo>
                  <a:cubicBezTo>
                    <a:pt x="21600" y="12414"/>
                    <a:pt x="11929" y="22084"/>
                    <a:pt x="0" y="22085"/>
                  </a:cubicBezTo>
                  <a:lnTo>
                    <a:pt x="0" y="485"/>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84" name="Google Shape;2384;p10"/>
            <p:cNvSpPr/>
            <p:nvPr/>
          </p:nvSpPr>
          <p:spPr>
            <a:xfrm>
              <a:off x="968" y="4918"/>
              <a:ext cx="32" cy="147"/>
            </a:xfrm>
            <a:custGeom>
              <a:rect b="b" l="l" r="r" t="t"/>
              <a:pathLst>
                <a:path extrusionOk="0" fill="none" h="21747" w="21600">
                  <a:moveTo>
                    <a:pt x="21599" y="-1"/>
                  </a:moveTo>
                  <a:cubicBezTo>
                    <a:pt x="21599" y="48"/>
                    <a:pt x="21600" y="97"/>
                    <a:pt x="21600" y="147"/>
                  </a:cubicBezTo>
                  <a:cubicBezTo>
                    <a:pt x="21600" y="12076"/>
                    <a:pt x="11929" y="21746"/>
                    <a:pt x="0" y="21747"/>
                  </a:cubicBezTo>
                </a:path>
                <a:path extrusionOk="0" h="21747" w="21600">
                  <a:moveTo>
                    <a:pt x="21599" y="-1"/>
                  </a:moveTo>
                  <a:cubicBezTo>
                    <a:pt x="21599" y="48"/>
                    <a:pt x="21600" y="97"/>
                    <a:pt x="21600" y="147"/>
                  </a:cubicBezTo>
                  <a:cubicBezTo>
                    <a:pt x="21600" y="12076"/>
                    <a:pt x="11929" y="21746"/>
                    <a:pt x="0" y="21747"/>
                  </a:cubicBezTo>
                  <a:lnTo>
                    <a:pt x="0" y="147"/>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85" name="Google Shape;2385;p10"/>
            <p:cNvSpPr/>
            <p:nvPr/>
          </p:nvSpPr>
          <p:spPr>
            <a:xfrm>
              <a:off x="763" y="5065"/>
              <a:ext cx="205" cy="25"/>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86" name="Google Shape;2386;p10"/>
            <p:cNvSpPr/>
            <p:nvPr/>
          </p:nvSpPr>
          <p:spPr>
            <a:xfrm>
              <a:off x="763" y="5065"/>
              <a:ext cx="57" cy="36"/>
            </a:xfrm>
            <a:custGeom>
              <a:rect b="b" l="l" r="r" t="t"/>
              <a:pathLst>
                <a:path extrusionOk="0" h="36" w="57">
                  <a:moveTo>
                    <a:pt x="0" y="24"/>
                  </a:moveTo>
                  <a:lnTo>
                    <a:pt x="57" y="36"/>
                  </a:lnTo>
                  <a:lnTo>
                    <a:pt x="41" y="20"/>
                  </a:lnTo>
                  <a:lnTo>
                    <a:pt x="52" y="0"/>
                  </a:lnTo>
                  <a:lnTo>
                    <a:pt x="0" y="24"/>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87" name="Google Shape;2387;p10"/>
            <p:cNvCxnSpPr/>
            <p:nvPr/>
          </p:nvCxnSpPr>
          <p:spPr>
            <a:xfrm>
              <a:off x="441" y="4894"/>
              <a:ext cx="485" cy="176"/>
            </a:xfrm>
            <a:prstGeom prst="straightConnector1">
              <a:avLst/>
            </a:prstGeom>
            <a:noFill/>
            <a:ln cap="flat" cmpd="sng" w="9525">
              <a:solidFill>
                <a:srgbClr val="000000"/>
              </a:solidFill>
              <a:prstDash val="solid"/>
              <a:round/>
              <a:headEnd len="med" w="med" type="none"/>
              <a:tailEnd len="med" w="med" type="none"/>
            </a:ln>
          </p:spPr>
        </p:cxnSp>
        <p:sp>
          <p:nvSpPr>
            <p:cNvPr id="2388" name="Google Shape;2388;p10"/>
            <p:cNvSpPr/>
            <p:nvPr/>
          </p:nvSpPr>
          <p:spPr>
            <a:xfrm>
              <a:off x="926" y="4762"/>
              <a:ext cx="707" cy="308"/>
            </a:xfrm>
            <a:custGeom>
              <a:rect b="b" l="l" r="r" t="t"/>
              <a:pathLst>
                <a:path extrusionOk="0" fill="none" h="21670" w="21631">
                  <a:moveTo>
                    <a:pt x="21630" y="0"/>
                  </a:moveTo>
                  <a:cubicBezTo>
                    <a:pt x="21630" y="23"/>
                    <a:pt x="21631" y="46"/>
                    <a:pt x="21631" y="70"/>
                  </a:cubicBezTo>
                  <a:cubicBezTo>
                    <a:pt x="21631" y="11999"/>
                    <a:pt x="11960" y="21670"/>
                    <a:pt x="31" y="21670"/>
                  </a:cubicBezTo>
                  <a:cubicBezTo>
                    <a:pt x="20" y="21670"/>
                    <a:pt x="10" y="21669"/>
                    <a:pt x="0" y="21669"/>
                  </a:cubicBezTo>
                </a:path>
                <a:path extrusionOk="0" h="21670" w="21631">
                  <a:moveTo>
                    <a:pt x="21630" y="0"/>
                  </a:moveTo>
                  <a:cubicBezTo>
                    <a:pt x="21630" y="23"/>
                    <a:pt x="21631" y="46"/>
                    <a:pt x="21631" y="70"/>
                  </a:cubicBezTo>
                  <a:cubicBezTo>
                    <a:pt x="21631" y="11999"/>
                    <a:pt x="11960" y="21670"/>
                    <a:pt x="31" y="21670"/>
                  </a:cubicBezTo>
                  <a:cubicBezTo>
                    <a:pt x="20" y="21670"/>
                    <a:pt x="10" y="21669"/>
                    <a:pt x="0" y="21669"/>
                  </a:cubicBezTo>
                  <a:lnTo>
                    <a:pt x="31" y="7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89" name="Google Shape;2389;p10"/>
            <p:cNvSpPr/>
            <p:nvPr/>
          </p:nvSpPr>
          <p:spPr>
            <a:xfrm>
              <a:off x="1612" y="4762"/>
              <a:ext cx="39" cy="51"/>
            </a:xfrm>
            <a:custGeom>
              <a:rect b="b" l="l" r="r" t="t"/>
              <a:pathLst>
                <a:path extrusionOk="0" h="51" w="39">
                  <a:moveTo>
                    <a:pt x="20" y="0"/>
                  </a:moveTo>
                  <a:lnTo>
                    <a:pt x="0" y="51"/>
                  </a:lnTo>
                  <a:lnTo>
                    <a:pt x="20" y="38"/>
                  </a:lnTo>
                  <a:lnTo>
                    <a:pt x="39" y="51"/>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3" name="Shape 2393"/>
        <p:cNvGrpSpPr/>
        <p:nvPr/>
      </p:nvGrpSpPr>
      <p:grpSpPr>
        <a:xfrm>
          <a:off x="0" y="0"/>
          <a:ext cx="0" cy="0"/>
          <a:chOff x="0" y="0"/>
          <a:chExt cx="0" cy="0"/>
        </a:xfrm>
      </p:grpSpPr>
      <p:sp>
        <p:nvSpPr>
          <p:cNvPr id="2394" name="Google Shape;2394;p11"/>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2395" name="Google Shape;2395;p11"/>
          <p:cNvGrpSpPr/>
          <p:nvPr/>
        </p:nvGrpSpPr>
        <p:grpSpPr>
          <a:xfrm>
            <a:off x="76200" y="152400"/>
            <a:ext cx="7089775" cy="9372600"/>
            <a:chOff x="144" y="96"/>
            <a:chExt cx="4466" cy="5904"/>
          </a:xfrm>
        </p:grpSpPr>
        <p:sp>
          <p:nvSpPr>
            <p:cNvPr id="2396" name="Google Shape;2396;p11"/>
            <p:cNvSpPr/>
            <p:nvPr/>
          </p:nvSpPr>
          <p:spPr>
            <a:xfrm>
              <a:off x="144" y="96"/>
              <a:ext cx="4416" cy="590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397" name="Google Shape;2397;p11"/>
            <p:cNvGrpSpPr/>
            <p:nvPr/>
          </p:nvGrpSpPr>
          <p:grpSpPr>
            <a:xfrm>
              <a:off x="172" y="122"/>
              <a:ext cx="4438" cy="5212"/>
              <a:chOff x="172" y="122"/>
              <a:chExt cx="4438" cy="5212"/>
            </a:xfrm>
          </p:grpSpPr>
          <p:sp>
            <p:nvSpPr>
              <p:cNvPr id="2398" name="Google Shape;2398;p11"/>
              <p:cNvSpPr/>
              <p:nvPr/>
            </p:nvSpPr>
            <p:spPr>
              <a:xfrm>
                <a:off x="172" y="4279"/>
                <a:ext cx="2007" cy="1016"/>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99" name="Google Shape;2399;p11"/>
              <p:cNvSpPr/>
              <p:nvPr/>
            </p:nvSpPr>
            <p:spPr>
              <a:xfrm>
                <a:off x="172" y="2163"/>
                <a:ext cx="2007" cy="1016"/>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00" name="Google Shape;2400;p11"/>
              <p:cNvSpPr/>
              <p:nvPr/>
            </p:nvSpPr>
            <p:spPr>
              <a:xfrm>
                <a:off x="172" y="3221"/>
                <a:ext cx="2007" cy="1016"/>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01" name="Google Shape;2401;p11"/>
              <p:cNvSpPr/>
              <p:nvPr/>
            </p:nvSpPr>
            <p:spPr>
              <a:xfrm>
                <a:off x="634" y="273"/>
                <a:ext cx="3476" cy="1761"/>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02" name="Google Shape;2402;p11"/>
              <p:cNvSpPr/>
              <p:nvPr/>
            </p:nvSpPr>
            <p:spPr>
              <a:xfrm>
                <a:off x="3596" y="1194"/>
                <a:ext cx="114" cy="10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03" name="Google Shape;2403;p11"/>
              <p:cNvSpPr/>
              <p:nvPr/>
            </p:nvSpPr>
            <p:spPr>
              <a:xfrm>
                <a:off x="1463" y="972"/>
                <a:ext cx="166"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404" name="Google Shape;2404;p11"/>
              <p:cNvSpPr/>
              <p:nvPr/>
            </p:nvSpPr>
            <p:spPr>
              <a:xfrm>
                <a:off x="1488" y="1189"/>
                <a:ext cx="114" cy="10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05" name="Google Shape;2405;p11"/>
              <p:cNvSpPr/>
              <p:nvPr/>
            </p:nvSpPr>
            <p:spPr>
              <a:xfrm>
                <a:off x="2004" y="972"/>
                <a:ext cx="182"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2406" name="Google Shape;2406;p11"/>
              <p:cNvSpPr/>
              <p:nvPr/>
            </p:nvSpPr>
            <p:spPr>
              <a:xfrm>
                <a:off x="1779" y="1189"/>
                <a:ext cx="114" cy="10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07" name="Google Shape;2407;p11"/>
              <p:cNvSpPr/>
              <p:nvPr/>
            </p:nvSpPr>
            <p:spPr>
              <a:xfrm>
                <a:off x="2442" y="982"/>
                <a:ext cx="166"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408" name="Google Shape;2408;p11"/>
              <p:cNvSpPr/>
              <p:nvPr/>
            </p:nvSpPr>
            <p:spPr>
              <a:xfrm>
                <a:off x="2075" y="1189"/>
                <a:ext cx="114" cy="102"/>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409" name="Google Shape;2409;p11"/>
              <p:cNvCxnSpPr/>
              <p:nvPr/>
            </p:nvCxnSpPr>
            <p:spPr>
              <a:xfrm>
                <a:off x="2075" y="1189"/>
                <a:ext cx="108" cy="97"/>
              </a:xfrm>
              <a:prstGeom prst="straightConnector1">
                <a:avLst/>
              </a:prstGeom>
              <a:noFill/>
              <a:ln cap="flat" cmpd="sng" w="9525">
                <a:solidFill>
                  <a:srgbClr val="000000"/>
                </a:solidFill>
                <a:prstDash val="solid"/>
                <a:round/>
                <a:headEnd len="med" w="med" type="none"/>
                <a:tailEnd len="med" w="med" type="none"/>
              </a:ln>
            </p:spPr>
          </p:cxnSp>
          <p:cxnSp>
            <p:nvCxnSpPr>
              <p:cNvPr id="2410" name="Google Shape;2410;p11"/>
              <p:cNvCxnSpPr/>
              <p:nvPr/>
            </p:nvCxnSpPr>
            <p:spPr>
              <a:xfrm flipH="1" rot="10800000">
                <a:off x="2075" y="1189"/>
                <a:ext cx="108" cy="97"/>
              </a:xfrm>
              <a:prstGeom prst="straightConnector1">
                <a:avLst/>
              </a:prstGeom>
              <a:noFill/>
              <a:ln cap="flat" cmpd="sng" w="9525">
                <a:solidFill>
                  <a:srgbClr val="000000"/>
                </a:solidFill>
                <a:prstDash val="solid"/>
                <a:round/>
                <a:headEnd len="med" w="med" type="none"/>
                <a:tailEnd len="med" w="med" type="none"/>
              </a:ln>
            </p:spPr>
          </p:cxnSp>
          <p:sp>
            <p:nvSpPr>
              <p:cNvPr id="2411" name="Google Shape;2411;p11"/>
              <p:cNvSpPr/>
              <p:nvPr/>
            </p:nvSpPr>
            <p:spPr>
              <a:xfrm>
                <a:off x="1679" y="814"/>
                <a:ext cx="182"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412" name="Google Shape;2412;p11"/>
              <p:cNvSpPr/>
              <p:nvPr/>
            </p:nvSpPr>
            <p:spPr>
              <a:xfrm>
                <a:off x="2365" y="1189"/>
                <a:ext cx="114" cy="10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13" name="Google Shape;2413;p11"/>
              <p:cNvSpPr/>
              <p:nvPr/>
            </p:nvSpPr>
            <p:spPr>
              <a:xfrm>
                <a:off x="2118" y="829"/>
                <a:ext cx="182"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414" name="Google Shape;2414;p11"/>
              <p:cNvSpPr/>
              <p:nvPr/>
            </p:nvSpPr>
            <p:spPr>
              <a:xfrm>
                <a:off x="2656" y="1189"/>
                <a:ext cx="114" cy="10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15" name="Google Shape;2415;p11"/>
              <p:cNvSpPr/>
              <p:nvPr/>
            </p:nvSpPr>
            <p:spPr>
              <a:xfrm>
                <a:off x="2682" y="819"/>
                <a:ext cx="182"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416" name="Google Shape;2416;p11"/>
              <p:cNvSpPr/>
              <p:nvPr/>
            </p:nvSpPr>
            <p:spPr>
              <a:xfrm>
                <a:off x="2952" y="1189"/>
                <a:ext cx="114" cy="10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17" name="Google Shape;2417;p11"/>
              <p:cNvSpPr/>
              <p:nvPr/>
            </p:nvSpPr>
            <p:spPr>
              <a:xfrm>
                <a:off x="3006" y="977"/>
                <a:ext cx="174"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2418" name="Google Shape;2418;p11"/>
              <p:cNvSpPr/>
              <p:nvPr/>
            </p:nvSpPr>
            <p:spPr>
              <a:xfrm>
                <a:off x="2075" y="1353"/>
                <a:ext cx="114" cy="10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19" name="Google Shape;2419;p11"/>
              <p:cNvSpPr/>
              <p:nvPr/>
            </p:nvSpPr>
            <p:spPr>
              <a:xfrm>
                <a:off x="1030" y="819"/>
                <a:ext cx="182"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420" name="Google Shape;2420;p11"/>
              <p:cNvSpPr/>
              <p:nvPr/>
            </p:nvSpPr>
            <p:spPr>
              <a:xfrm>
                <a:off x="2075" y="1526"/>
                <a:ext cx="114" cy="102"/>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21" name="Google Shape;2421;p11"/>
              <p:cNvSpPr/>
              <p:nvPr/>
            </p:nvSpPr>
            <p:spPr>
              <a:xfrm>
                <a:off x="3633" y="850"/>
                <a:ext cx="182"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422" name="Google Shape;2422;p11"/>
              <p:cNvSpPr/>
              <p:nvPr/>
            </p:nvSpPr>
            <p:spPr>
              <a:xfrm>
                <a:off x="1226" y="1378"/>
                <a:ext cx="114" cy="10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23" name="Google Shape;2423;p11"/>
              <p:cNvSpPr/>
              <p:nvPr/>
            </p:nvSpPr>
            <p:spPr>
              <a:xfrm>
                <a:off x="1850" y="492"/>
                <a:ext cx="267"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2424" name="Google Shape;2424;p11"/>
              <p:cNvSpPr/>
              <p:nvPr/>
            </p:nvSpPr>
            <p:spPr>
              <a:xfrm>
                <a:off x="2650" y="1526"/>
                <a:ext cx="114" cy="102"/>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25" name="Google Shape;2425;p11"/>
              <p:cNvSpPr/>
              <p:nvPr/>
            </p:nvSpPr>
            <p:spPr>
              <a:xfrm>
                <a:off x="2838" y="477"/>
                <a:ext cx="275"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2426" name="Google Shape;2426;p11"/>
              <p:cNvSpPr/>
              <p:nvPr/>
            </p:nvSpPr>
            <p:spPr>
              <a:xfrm>
                <a:off x="1850" y="2754"/>
                <a:ext cx="65"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27" name="Google Shape;2427;p11"/>
              <p:cNvSpPr/>
              <p:nvPr/>
            </p:nvSpPr>
            <p:spPr>
              <a:xfrm>
                <a:off x="685" y="2629"/>
                <a:ext cx="101"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2428" name="Google Shape;2428;p11"/>
              <p:cNvSpPr/>
              <p:nvPr/>
            </p:nvSpPr>
            <p:spPr>
              <a:xfrm>
                <a:off x="682" y="2749"/>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29" name="Google Shape;2429;p11"/>
              <p:cNvSpPr/>
              <p:nvPr/>
            </p:nvSpPr>
            <p:spPr>
              <a:xfrm>
                <a:off x="941" y="2629"/>
                <a:ext cx="96"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430" name="Google Shape;2430;p11"/>
              <p:cNvSpPr/>
              <p:nvPr/>
            </p:nvSpPr>
            <p:spPr>
              <a:xfrm>
                <a:off x="853" y="2749"/>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31" name="Google Shape;2431;p11"/>
              <p:cNvSpPr/>
              <p:nvPr/>
            </p:nvSpPr>
            <p:spPr>
              <a:xfrm>
                <a:off x="1277" y="2629"/>
                <a:ext cx="96"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432" name="Google Shape;2432;p11"/>
              <p:cNvSpPr/>
              <p:nvPr/>
            </p:nvSpPr>
            <p:spPr>
              <a:xfrm>
                <a:off x="1018" y="2749"/>
                <a:ext cx="66" cy="59"/>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433" name="Google Shape;2433;p11"/>
              <p:cNvCxnSpPr/>
              <p:nvPr/>
            </p:nvCxnSpPr>
            <p:spPr>
              <a:xfrm>
                <a:off x="1018" y="2749"/>
                <a:ext cx="66" cy="59"/>
              </a:xfrm>
              <a:prstGeom prst="straightConnector1">
                <a:avLst/>
              </a:prstGeom>
              <a:noFill/>
              <a:ln cap="flat" cmpd="sng" w="9525">
                <a:solidFill>
                  <a:srgbClr val="000000"/>
                </a:solidFill>
                <a:prstDash val="solid"/>
                <a:round/>
                <a:headEnd len="med" w="med" type="none"/>
                <a:tailEnd len="med" w="med" type="none"/>
              </a:ln>
            </p:spPr>
          </p:cxnSp>
          <p:cxnSp>
            <p:nvCxnSpPr>
              <p:cNvPr id="2434" name="Google Shape;2434;p11"/>
              <p:cNvCxnSpPr/>
              <p:nvPr/>
            </p:nvCxnSpPr>
            <p:spPr>
              <a:xfrm flipH="1" rot="10800000">
                <a:off x="1018" y="2749"/>
                <a:ext cx="66" cy="59"/>
              </a:xfrm>
              <a:prstGeom prst="straightConnector1">
                <a:avLst/>
              </a:prstGeom>
              <a:noFill/>
              <a:ln cap="flat" cmpd="sng" w="9525">
                <a:solidFill>
                  <a:srgbClr val="000000"/>
                </a:solidFill>
                <a:prstDash val="solid"/>
                <a:round/>
                <a:headEnd len="med" w="med" type="none"/>
                <a:tailEnd len="med" w="med" type="none"/>
              </a:ln>
            </p:spPr>
          </p:cxnSp>
          <p:sp>
            <p:nvSpPr>
              <p:cNvPr id="2435" name="Google Shape;2435;p11"/>
              <p:cNvSpPr/>
              <p:nvPr/>
            </p:nvSpPr>
            <p:spPr>
              <a:xfrm>
                <a:off x="512" y="2553"/>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436" name="Google Shape;2436;p11"/>
              <p:cNvSpPr/>
              <p:nvPr/>
            </p:nvSpPr>
            <p:spPr>
              <a:xfrm>
                <a:off x="1189" y="2749"/>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37" name="Google Shape;2437;p11"/>
              <p:cNvSpPr/>
              <p:nvPr/>
            </p:nvSpPr>
            <p:spPr>
              <a:xfrm>
                <a:off x="853" y="2538"/>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438" name="Google Shape;2438;p11"/>
              <p:cNvSpPr/>
              <p:nvPr/>
            </p:nvSpPr>
            <p:spPr>
              <a:xfrm>
                <a:off x="1354" y="2749"/>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39" name="Google Shape;2439;p11"/>
              <p:cNvSpPr/>
              <p:nvPr/>
            </p:nvSpPr>
            <p:spPr>
              <a:xfrm>
                <a:off x="1189" y="2538"/>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440" name="Google Shape;2440;p11"/>
              <p:cNvSpPr/>
              <p:nvPr/>
            </p:nvSpPr>
            <p:spPr>
              <a:xfrm>
                <a:off x="1525" y="2749"/>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41" name="Google Shape;2441;p11"/>
              <p:cNvSpPr/>
              <p:nvPr/>
            </p:nvSpPr>
            <p:spPr>
              <a:xfrm>
                <a:off x="1471" y="2629"/>
                <a:ext cx="101"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2442" name="Google Shape;2442;p11"/>
              <p:cNvSpPr/>
              <p:nvPr/>
            </p:nvSpPr>
            <p:spPr>
              <a:xfrm>
                <a:off x="1018" y="2846"/>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43" name="Google Shape;2443;p11"/>
              <p:cNvSpPr/>
              <p:nvPr/>
            </p:nvSpPr>
            <p:spPr>
              <a:xfrm>
                <a:off x="346" y="2395"/>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444" name="Google Shape;2444;p11"/>
              <p:cNvSpPr/>
              <p:nvPr/>
            </p:nvSpPr>
            <p:spPr>
              <a:xfrm>
                <a:off x="1018" y="3000"/>
                <a:ext cx="66" cy="59"/>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45" name="Google Shape;2445;p11"/>
              <p:cNvSpPr/>
              <p:nvPr/>
            </p:nvSpPr>
            <p:spPr>
              <a:xfrm>
                <a:off x="1679" y="2538"/>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446" name="Google Shape;2446;p11"/>
              <p:cNvSpPr/>
              <p:nvPr/>
            </p:nvSpPr>
            <p:spPr>
              <a:xfrm>
                <a:off x="511" y="2851"/>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47" name="Google Shape;2447;p11"/>
              <p:cNvSpPr/>
              <p:nvPr/>
            </p:nvSpPr>
            <p:spPr>
              <a:xfrm>
                <a:off x="1161" y="2297"/>
                <a:ext cx="156"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2448" name="Google Shape;2448;p11"/>
              <p:cNvSpPr/>
              <p:nvPr/>
            </p:nvSpPr>
            <p:spPr>
              <a:xfrm>
                <a:off x="1360" y="3000"/>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49" name="Google Shape;2449;p11"/>
              <p:cNvSpPr/>
              <p:nvPr/>
            </p:nvSpPr>
            <p:spPr>
              <a:xfrm>
                <a:off x="1970" y="2400"/>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450" name="Google Shape;2450;p11"/>
              <p:cNvSpPr/>
              <p:nvPr/>
            </p:nvSpPr>
            <p:spPr>
              <a:xfrm>
                <a:off x="1861" y="4884"/>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51" name="Google Shape;2451;p11"/>
              <p:cNvSpPr/>
              <p:nvPr/>
            </p:nvSpPr>
            <p:spPr>
              <a:xfrm>
                <a:off x="605" y="4744"/>
                <a:ext cx="96"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452" name="Google Shape;2452;p11"/>
              <p:cNvSpPr/>
              <p:nvPr/>
            </p:nvSpPr>
            <p:spPr>
              <a:xfrm>
                <a:off x="597" y="4869"/>
                <a:ext cx="65"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53" name="Google Shape;2453;p11"/>
              <p:cNvSpPr/>
              <p:nvPr/>
            </p:nvSpPr>
            <p:spPr>
              <a:xfrm>
                <a:off x="939" y="4744"/>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2454" name="Google Shape;2454;p11"/>
              <p:cNvSpPr/>
              <p:nvPr/>
            </p:nvSpPr>
            <p:spPr>
              <a:xfrm>
                <a:off x="767" y="4869"/>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55" name="Google Shape;2455;p11"/>
              <p:cNvSpPr/>
              <p:nvPr/>
            </p:nvSpPr>
            <p:spPr>
              <a:xfrm>
                <a:off x="1277" y="4744"/>
                <a:ext cx="96"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456" name="Google Shape;2456;p11"/>
              <p:cNvSpPr/>
              <p:nvPr/>
            </p:nvSpPr>
            <p:spPr>
              <a:xfrm>
                <a:off x="933" y="4869"/>
                <a:ext cx="65" cy="59"/>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457" name="Google Shape;2457;p11"/>
              <p:cNvCxnSpPr/>
              <p:nvPr/>
            </p:nvCxnSpPr>
            <p:spPr>
              <a:xfrm>
                <a:off x="933" y="4869"/>
                <a:ext cx="65" cy="59"/>
              </a:xfrm>
              <a:prstGeom prst="straightConnector1">
                <a:avLst/>
              </a:prstGeom>
              <a:noFill/>
              <a:ln cap="flat" cmpd="sng" w="9525">
                <a:solidFill>
                  <a:srgbClr val="000000"/>
                </a:solidFill>
                <a:prstDash val="solid"/>
                <a:round/>
                <a:headEnd len="med" w="med" type="none"/>
                <a:tailEnd len="med" w="med" type="none"/>
              </a:ln>
            </p:spPr>
          </p:cxnSp>
          <p:cxnSp>
            <p:nvCxnSpPr>
              <p:cNvPr id="2458" name="Google Shape;2458;p11"/>
              <p:cNvCxnSpPr/>
              <p:nvPr/>
            </p:nvCxnSpPr>
            <p:spPr>
              <a:xfrm flipH="1" rot="10800000">
                <a:off x="933" y="4869"/>
                <a:ext cx="65" cy="59"/>
              </a:xfrm>
              <a:prstGeom prst="straightConnector1">
                <a:avLst/>
              </a:prstGeom>
              <a:noFill/>
              <a:ln cap="flat" cmpd="sng" w="9525">
                <a:solidFill>
                  <a:srgbClr val="000000"/>
                </a:solidFill>
                <a:prstDash val="solid"/>
                <a:round/>
                <a:headEnd len="med" w="med" type="none"/>
                <a:tailEnd len="med" w="med" type="none"/>
              </a:ln>
            </p:spPr>
          </p:cxnSp>
          <p:sp>
            <p:nvSpPr>
              <p:cNvPr id="2459" name="Google Shape;2459;p11"/>
              <p:cNvSpPr/>
              <p:nvPr/>
            </p:nvSpPr>
            <p:spPr>
              <a:xfrm>
                <a:off x="332" y="4652"/>
                <a:ext cx="161"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2460" name="Google Shape;2460;p11"/>
              <p:cNvSpPr/>
              <p:nvPr/>
            </p:nvSpPr>
            <p:spPr>
              <a:xfrm>
                <a:off x="1104" y="4869"/>
                <a:ext cx="65"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61" name="Google Shape;2461;p11"/>
              <p:cNvSpPr/>
              <p:nvPr/>
            </p:nvSpPr>
            <p:spPr>
              <a:xfrm>
                <a:off x="603" y="4652"/>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462" name="Google Shape;2462;p11"/>
              <p:cNvSpPr/>
              <p:nvPr/>
            </p:nvSpPr>
            <p:spPr>
              <a:xfrm>
                <a:off x="1274" y="4869"/>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63" name="Google Shape;2463;p11"/>
              <p:cNvSpPr/>
              <p:nvPr/>
            </p:nvSpPr>
            <p:spPr>
              <a:xfrm>
                <a:off x="939" y="4652"/>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464" name="Google Shape;2464;p11"/>
              <p:cNvSpPr/>
              <p:nvPr/>
            </p:nvSpPr>
            <p:spPr>
              <a:xfrm>
                <a:off x="1440" y="4869"/>
                <a:ext cx="65"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65" name="Google Shape;2465;p11"/>
              <p:cNvSpPr/>
              <p:nvPr/>
            </p:nvSpPr>
            <p:spPr>
              <a:xfrm>
                <a:off x="1275" y="4667"/>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466" name="Google Shape;2466;p11"/>
              <p:cNvSpPr/>
              <p:nvPr/>
            </p:nvSpPr>
            <p:spPr>
              <a:xfrm>
                <a:off x="933" y="4961"/>
                <a:ext cx="65"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67" name="Google Shape;2467;p11"/>
              <p:cNvSpPr/>
              <p:nvPr/>
            </p:nvSpPr>
            <p:spPr>
              <a:xfrm>
                <a:off x="739" y="4407"/>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468" name="Google Shape;2468;p11"/>
              <p:cNvSpPr/>
              <p:nvPr/>
            </p:nvSpPr>
            <p:spPr>
              <a:xfrm>
                <a:off x="933" y="5104"/>
                <a:ext cx="65" cy="59"/>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69" name="Google Shape;2469;p11"/>
              <p:cNvSpPr/>
              <p:nvPr/>
            </p:nvSpPr>
            <p:spPr>
              <a:xfrm>
                <a:off x="1901" y="4509"/>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470" name="Google Shape;2470;p11"/>
              <p:cNvSpPr/>
              <p:nvPr/>
            </p:nvSpPr>
            <p:spPr>
              <a:xfrm>
                <a:off x="437" y="4987"/>
                <a:ext cx="66"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71" name="Google Shape;2471;p11"/>
              <p:cNvSpPr/>
              <p:nvPr/>
            </p:nvSpPr>
            <p:spPr>
              <a:xfrm>
                <a:off x="1315" y="4422"/>
                <a:ext cx="156"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2472" name="Google Shape;2472;p11"/>
              <p:cNvSpPr/>
              <p:nvPr/>
            </p:nvSpPr>
            <p:spPr>
              <a:xfrm>
                <a:off x="1274" y="5099"/>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73" name="Google Shape;2473;p11"/>
              <p:cNvSpPr/>
              <p:nvPr/>
            </p:nvSpPr>
            <p:spPr>
              <a:xfrm>
                <a:off x="1500" y="4729"/>
                <a:ext cx="161"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2474" name="Google Shape;2474;p11"/>
              <p:cNvSpPr/>
              <p:nvPr/>
            </p:nvSpPr>
            <p:spPr>
              <a:xfrm>
                <a:off x="1878" y="3812"/>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75" name="Google Shape;2475;p11"/>
              <p:cNvSpPr/>
              <p:nvPr/>
            </p:nvSpPr>
            <p:spPr>
              <a:xfrm>
                <a:off x="685" y="3687"/>
                <a:ext cx="96"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476" name="Google Shape;2476;p11"/>
              <p:cNvSpPr/>
              <p:nvPr/>
            </p:nvSpPr>
            <p:spPr>
              <a:xfrm>
                <a:off x="682" y="3812"/>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77" name="Google Shape;2477;p11"/>
              <p:cNvSpPr/>
              <p:nvPr/>
            </p:nvSpPr>
            <p:spPr>
              <a:xfrm>
                <a:off x="1024" y="3687"/>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2478" name="Google Shape;2478;p11"/>
              <p:cNvSpPr/>
              <p:nvPr/>
            </p:nvSpPr>
            <p:spPr>
              <a:xfrm>
                <a:off x="853" y="3812"/>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79" name="Google Shape;2479;p11"/>
              <p:cNvSpPr/>
              <p:nvPr/>
            </p:nvSpPr>
            <p:spPr>
              <a:xfrm>
                <a:off x="1363" y="3687"/>
                <a:ext cx="96"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480" name="Google Shape;2480;p11"/>
              <p:cNvSpPr/>
              <p:nvPr/>
            </p:nvSpPr>
            <p:spPr>
              <a:xfrm>
                <a:off x="1018" y="3812"/>
                <a:ext cx="66" cy="59"/>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481" name="Google Shape;2481;p11"/>
              <p:cNvCxnSpPr/>
              <p:nvPr/>
            </p:nvCxnSpPr>
            <p:spPr>
              <a:xfrm>
                <a:off x="1018" y="3812"/>
                <a:ext cx="66" cy="59"/>
              </a:xfrm>
              <a:prstGeom prst="straightConnector1">
                <a:avLst/>
              </a:prstGeom>
              <a:noFill/>
              <a:ln cap="flat" cmpd="sng" w="9525">
                <a:solidFill>
                  <a:srgbClr val="000000"/>
                </a:solidFill>
                <a:prstDash val="solid"/>
                <a:round/>
                <a:headEnd len="med" w="med" type="none"/>
                <a:tailEnd len="med" w="med" type="none"/>
              </a:ln>
            </p:spPr>
          </p:cxnSp>
          <p:cxnSp>
            <p:nvCxnSpPr>
              <p:cNvPr id="2482" name="Google Shape;2482;p11"/>
              <p:cNvCxnSpPr/>
              <p:nvPr/>
            </p:nvCxnSpPr>
            <p:spPr>
              <a:xfrm flipH="1" rot="10800000">
                <a:off x="1018" y="3812"/>
                <a:ext cx="66" cy="59"/>
              </a:xfrm>
              <a:prstGeom prst="straightConnector1">
                <a:avLst/>
              </a:prstGeom>
              <a:noFill/>
              <a:ln cap="flat" cmpd="sng" w="9525">
                <a:solidFill>
                  <a:srgbClr val="000000"/>
                </a:solidFill>
                <a:prstDash val="solid"/>
                <a:round/>
                <a:headEnd len="med" w="med" type="none"/>
                <a:tailEnd len="med" w="med" type="none"/>
              </a:ln>
            </p:spPr>
          </p:cxnSp>
          <p:sp>
            <p:nvSpPr>
              <p:cNvPr id="2483" name="Google Shape;2483;p11"/>
              <p:cNvSpPr/>
              <p:nvPr/>
            </p:nvSpPr>
            <p:spPr>
              <a:xfrm>
                <a:off x="517" y="3687"/>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484" name="Google Shape;2484;p11"/>
              <p:cNvSpPr/>
              <p:nvPr/>
            </p:nvSpPr>
            <p:spPr>
              <a:xfrm>
                <a:off x="1189" y="3812"/>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85" name="Google Shape;2485;p11"/>
              <p:cNvSpPr/>
              <p:nvPr/>
            </p:nvSpPr>
            <p:spPr>
              <a:xfrm>
                <a:off x="853" y="3595"/>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486" name="Google Shape;2486;p11"/>
              <p:cNvSpPr/>
              <p:nvPr/>
            </p:nvSpPr>
            <p:spPr>
              <a:xfrm>
                <a:off x="1354" y="3812"/>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87" name="Google Shape;2487;p11"/>
              <p:cNvSpPr/>
              <p:nvPr/>
            </p:nvSpPr>
            <p:spPr>
              <a:xfrm>
                <a:off x="1189" y="3595"/>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488" name="Google Shape;2488;p11"/>
              <p:cNvSpPr/>
              <p:nvPr/>
            </p:nvSpPr>
            <p:spPr>
              <a:xfrm>
                <a:off x="1525" y="3812"/>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89" name="Google Shape;2489;p11"/>
              <p:cNvSpPr/>
              <p:nvPr/>
            </p:nvSpPr>
            <p:spPr>
              <a:xfrm>
                <a:off x="1588" y="3687"/>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490" name="Google Shape;2490;p11"/>
              <p:cNvSpPr/>
              <p:nvPr/>
            </p:nvSpPr>
            <p:spPr>
              <a:xfrm>
                <a:off x="1018" y="3904"/>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91" name="Google Shape;2491;p11"/>
              <p:cNvSpPr/>
              <p:nvPr/>
            </p:nvSpPr>
            <p:spPr>
              <a:xfrm>
                <a:off x="346" y="3595"/>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492" name="Google Shape;2492;p11"/>
              <p:cNvSpPr/>
              <p:nvPr/>
            </p:nvSpPr>
            <p:spPr>
              <a:xfrm>
                <a:off x="1018" y="4042"/>
                <a:ext cx="66" cy="59"/>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93" name="Google Shape;2493;p11"/>
              <p:cNvSpPr/>
              <p:nvPr/>
            </p:nvSpPr>
            <p:spPr>
              <a:xfrm>
                <a:off x="1873" y="3518"/>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494" name="Google Shape;2494;p11"/>
              <p:cNvSpPr/>
              <p:nvPr/>
            </p:nvSpPr>
            <p:spPr>
              <a:xfrm>
                <a:off x="511" y="3934"/>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95" name="Google Shape;2495;p11"/>
              <p:cNvSpPr/>
              <p:nvPr/>
            </p:nvSpPr>
            <p:spPr>
              <a:xfrm>
                <a:off x="580" y="3370"/>
                <a:ext cx="156"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2496" name="Google Shape;2496;p11"/>
              <p:cNvSpPr/>
              <p:nvPr/>
            </p:nvSpPr>
            <p:spPr>
              <a:xfrm>
                <a:off x="1354" y="4036"/>
                <a:ext cx="66"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97" name="Google Shape;2497;p11"/>
              <p:cNvSpPr/>
              <p:nvPr/>
            </p:nvSpPr>
            <p:spPr>
              <a:xfrm>
                <a:off x="1500" y="3370"/>
                <a:ext cx="161"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2498" name="Google Shape;2498;p11"/>
              <p:cNvSpPr/>
              <p:nvPr/>
            </p:nvSpPr>
            <p:spPr>
              <a:xfrm>
                <a:off x="1893" y="3049"/>
                <a:ext cx="289"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44 def</a:t>
                </a:r>
                <a:endParaRPr b="0" i="0" sz="1800" u="none" cap="none" strike="noStrike">
                  <a:solidFill>
                    <a:schemeClr val="dk1"/>
                  </a:solidFill>
                  <a:latin typeface="Arial"/>
                  <a:ea typeface="Arial"/>
                  <a:cs typeface="Arial"/>
                  <a:sym typeface="Arial"/>
                </a:endParaRPr>
              </a:p>
            </p:txBody>
          </p:sp>
          <p:sp>
            <p:nvSpPr>
              <p:cNvPr id="2499" name="Google Shape;2499;p11"/>
              <p:cNvSpPr/>
              <p:nvPr/>
            </p:nvSpPr>
            <p:spPr>
              <a:xfrm>
                <a:off x="1919" y="5205"/>
                <a:ext cx="289"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33 def</a:t>
                </a:r>
                <a:endParaRPr b="0" i="0" sz="1800" u="none" cap="none" strike="noStrike">
                  <a:solidFill>
                    <a:schemeClr val="dk1"/>
                  </a:solidFill>
                  <a:latin typeface="Arial"/>
                  <a:ea typeface="Arial"/>
                  <a:cs typeface="Arial"/>
                  <a:sym typeface="Arial"/>
                </a:endParaRPr>
              </a:p>
            </p:txBody>
          </p:sp>
          <p:sp>
            <p:nvSpPr>
              <p:cNvPr id="2500" name="Google Shape;2500;p11"/>
              <p:cNvSpPr/>
              <p:nvPr/>
            </p:nvSpPr>
            <p:spPr>
              <a:xfrm>
                <a:off x="1932" y="4146"/>
                <a:ext cx="289"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34 def</a:t>
                </a:r>
                <a:endParaRPr b="0" i="0" sz="1800" u="none" cap="none" strike="noStrike">
                  <a:solidFill>
                    <a:schemeClr val="dk1"/>
                  </a:solidFill>
                  <a:latin typeface="Arial"/>
                  <a:ea typeface="Arial"/>
                  <a:cs typeface="Arial"/>
                  <a:sym typeface="Arial"/>
                </a:endParaRPr>
              </a:p>
            </p:txBody>
          </p:sp>
          <p:sp>
            <p:nvSpPr>
              <p:cNvPr id="2501" name="Google Shape;2501;p11"/>
              <p:cNvSpPr/>
              <p:nvPr/>
            </p:nvSpPr>
            <p:spPr>
              <a:xfrm>
                <a:off x="760" y="1839"/>
                <a:ext cx="289"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43 def</a:t>
                </a:r>
                <a:endParaRPr b="0" i="0" sz="1800" u="none" cap="none" strike="noStrike">
                  <a:solidFill>
                    <a:schemeClr val="dk1"/>
                  </a:solidFill>
                  <a:latin typeface="Arial"/>
                  <a:ea typeface="Arial"/>
                  <a:cs typeface="Arial"/>
                  <a:sym typeface="Arial"/>
                </a:endParaRPr>
              </a:p>
            </p:txBody>
          </p:sp>
          <p:sp>
            <p:nvSpPr>
              <p:cNvPr id="2502" name="Google Shape;2502;p11"/>
              <p:cNvSpPr/>
              <p:nvPr/>
            </p:nvSpPr>
            <p:spPr>
              <a:xfrm>
                <a:off x="1718" y="122"/>
                <a:ext cx="421" cy="16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PLAY</a:t>
                </a:r>
                <a:endParaRPr b="0" i="0" sz="1800" u="none" cap="none" strike="noStrike">
                  <a:solidFill>
                    <a:schemeClr val="dk1"/>
                  </a:solidFill>
                  <a:latin typeface="Arial"/>
                  <a:ea typeface="Arial"/>
                  <a:cs typeface="Arial"/>
                  <a:sym typeface="Arial"/>
                </a:endParaRPr>
              </a:p>
            </p:txBody>
          </p:sp>
          <p:sp>
            <p:nvSpPr>
              <p:cNvPr id="2503" name="Google Shape;2503;p11"/>
              <p:cNvSpPr/>
              <p:nvPr/>
            </p:nvSpPr>
            <p:spPr>
              <a:xfrm>
                <a:off x="2008" y="122"/>
                <a:ext cx="1276"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 Rip NoMo 534 Belly</a:t>
                </a:r>
                <a:endParaRPr b="0" i="0" sz="1800" u="none" cap="none" strike="noStrike">
                  <a:solidFill>
                    <a:schemeClr val="dk1"/>
                  </a:solidFill>
                  <a:latin typeface="Arial"/>
                  <a:ea typeface="Arial"/>
                  <a:cs typeface="Arial"/>
                  <a:sym typeface="Arial"/>
                </a:endParaRPr>
              </a:p>
            </p:txBody>
          </p:sp>
          <p:sp>
            <p:nvSpPr>
              <p:cNvPr id="2504" name="Google Shape;2504;p11"/>
              <p:cNvSpPr/>
              <p:nvPr/>
            </p:nvSpPr>
            <p:spPr>
              <a:xfrm>
                <a:off x="2215" y="2180"/>
                <a:ext cx="235"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TE</a:t>
                </a:r>
                <a:endParaRPr b="0" i="0" sz="1800" u="none" cap="none" strike="noStrike">
                  <a:solidFill>
                    <a:schemeClr val="dk1"/>
                  </a:solidFill>
                  <a:latin typeface="Arial"/>
                  <a:ea typeface="Arial"/>
                  <a:cs typeface="Arial"/>
                  <a:sym typeface="Arial"/>
                </a:endParaRPr>
              </a:p>
            </p:txBody>
          </p:sp>
          <p:sp>
            <p:nvSpPr>
              <p:cNvPr id="2505" name="Google Shape;2505;p11"/>
              <p:cNvSpPr/>
              <p:nvPr/>
            </p:nvSpPr>
            <p:spPr>
              <a:xfrm>
                <a:off x="2369" y="2185"/>
                <a:ext cx="497"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Zone.  </a:t>
                </a:r>
                <a:endParaRPr b="0" i="0" sz="1800" u="none" cap="none" strike="noStrike">
                  <a:solidFill>
                    <a:schemeClr val="dk1"/>
                  </a:solidFill>
                  <a:latin typeface="Arial"/>
                  <a:ea typeface="Arial"/>
                  <a:cs typeface="Arial"/>
                  <a:sym typeface="Arial"/>
                </a:endParaRPr>
              </a:p>
            </p:txBody>
          </p:sp>
          <p:sp>
            <p:nvSpPr>
              <p:cNvPr id="2506" name="Google Shape;2506;p11"/>
              <p:cNvSpPr/>
              <p:nvPr/>
            </p:nvSpPr>
            <p:spPr>
              <a:xfrm>
                <a:off x="2215" y="2420"/>
                <a:ext cx="243"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RT</a:t>
                </a:r>
                <a:endParaRPr b="0" i="0" sz="1800" u="none" cap="none" strike="noStrike">
                  <a:solidFill>
                    <a:schemeClr val="dk1"/>
                  </a:solidFill>
                  <a:latin typeface="Arial"/>
                  <a:ea typeface="Arial"/>
                  <a:cs typeface="Arial"/>
                  <a:sym typeface="Arial"/>
                </a:endParaRPr>
              </a:p>
            </p:txBody>
          </p:sp>
          <p:sp>
            <p:nvSpPr>
              <p:cNvPr id="2507" name="Google Shape;2507;p11"/>
              <p:cNvSpPr/>
              <p:nvPr/>
            </p:nvSpPr>
            <p:spPr>
              <a:xfrm>
                <a:off x="2374" y="2425"/>
                <a:ext cx="994"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Gap-Down-On. </a:t>
                </a:r>
                <a:endParaRPr b="0" i="0" sz="1800" u="none" cap="none" strike="noStrike">
                  <a:solidFill>
                    <a:schemeClr val="dk1"/>
                  </a:solidFill>
                  <a:latin typeface="Arial"/>
                  <a:ea typeface="Arial"/>
                  <a:cs typeface="Arial"/>
                  <a:sym typeface="Arial"/>
                </a:endParaRPr>
              </a:p>
            </p:txBody>
          </p:sp>
          <p:sp>
            <p:nvSpPr>
              <p:cNvPr id="2508" name="Google Shape;2508;p11"/>
              <p:cNvSpPr/>
              <p:nvPr/>
            </p:nvSpPr>
            <p:spPr>
              <a:xfrm>
                <a:off x="2215" y="2660"/>
                <a:ext cx="258"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RG</a:t>
                </a:r>
                <a:endParaRPr b="0" i="0" sz="1800" u="none" cap="none" strike="noStrike">
                  <a:solidFill>
                    <a:schemeClr val="dk1"/>
                  </a:solidFill>
                  <a:latin typeface="Arial"/>
                  <a:ea typeface="Arial"/>
                  <a:cs typeface="Arial"/>
                  <a:sym typeface="Arial"/>
                </a:endParaRPr>
              </a:p>
            </p:txBody>
          </p:sp>
          <p:sp>
            <p:nvSpPr>
              <p:cNvPr id="2509" name="Google Shape;2509;p11"/>
              <p:cNvSpPr/>
              <p:nvPr/>
            </p:nvSpPr>
            <p:spPr>
              <a:xfrm>
                <a:off x="2392" y="2665"/>
                <a:ext cx="960"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Gap-Area-Post.</a:t>
                </a:r>
                <a:endParaRPr b="0" i="0" sz="1800" u="none" cap="none" strike="noStrike">
                  <a:solidFill>
                    <a:schemeClr val="dk1"/>
                  </a:solidFill>
                  <a:latin typeface="Arial"/>
                  <a:ea typeface="Arial"/>
                  <a:cs typeface="Arial"/>
                  <a:sym typeface="Arial"/>
                </a:endParaRPr>
              </a:p>
            </p:txBody>
          </p:sp>
          <p:sp>
            <p:nvSpPr>
              <p:cNvPr id="2510" name="Google Shape;2510;p11"/>
              <p:cNvSpPr/>
              <p:nvPr/>
            </p:nvSpPr>
            <p:spPr>
              <a:xfrm>
                <a:off x="2215" y="2900"/>
                <a:ext cx="258"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OC</a:t>
                </a:r>
                <a:endParaRPr b="0" i="0" sz="1800" u="none" cap="none" strike="noStrike">
                  <a:solidFill>
                    <a:schemeClr val="dk1"/>
                  </a:solidFill>
                  <a:latin typeface="Arial"/>
                  <a:ea typeface="Arial"/>
                  <a:cs typeface="Arial"/>
                  <a:sym typeface="Arial"/>
                </a:endParaRPr>
              </a:p>
            </p:txBody>
          </p:sp>
          <p:sp>
            <p:nvSpPr>
              <p:cNvPr id="2511" name="Google Shape;2511;p11"/>
              <p:cNvSpPr/>
              <p:nvPr/>
            </p:nvSpPr>
            <p:spPr>
              <a:xfrm>
                <a:off x="2392" y="2905"/>
                <a:ext cx="958"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:On-Area-Away.</a:t>
                </a:r>
                <a:endParaRPr b="0" i="0" sz="1800" u="none" cap="none" strike="noStrike">
                  <a:solidFill>
                    <a:schemeClr val="dk1"/>
                  </a:solidFill>
                  <a:latin typeface="Arial"/>
                  <a:ea typeface="Arial"/>
                  <a:cs typeface="Arial"/>
                  <a:sym typeface="Arial"/>
                </a:endParaRPr>
              </a:p>
            </p:txBody>
          </p:sp>
          <p:sp>
            <p:nvSpPr>
              <p:cNvPr id="2512" name="Google Shape;2512;p11"/>
              <p:cNvSpPr/>
              <p:nvPr/>
            </p:nvSpPr>
            <p:spPr>
              <a:xfrm>
                <a:off x="2215" y="3140"/>
                <a:ext cx="250"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LG</a:t>
                </a:r>
                <a:endParaRPr b="0" i="0" sz="1800" u="none" cap="none" strike="noStrike">
                  <a:solidFill>
                    <a:schemeClr val="dk1"/>
                  </a:solidFill>
                  <a:latin typeface="Arial"/>
                  <a:ea typeface="Arial"/>
                  <a:cs typeface="Arial"/>
                  <a:sym typeface="Arial"/>
                </a:endParaRPr>
              </a:p>
            </p:txBody>
          </p:sp>
          <p:sp>
            <p:nvSpPr>
              <p:cNvPr id="2513" name="Google Shape;2513;p11"/>
              <p:cNvSpPr/>
              <p:nvPr/>
            </p:nvSpPr>
            <p:spPr>
              <a:xfrm>
                <a:off x="2386" y="3145"/>
                <a:ext cx="399"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:Zone.</a:t>
                </a:r>
                <a:endParaRPr b="0" i="0" sz="1800" u="none" cap="none" strike="noStrike">
                  <a:solidFill>
                    <a:schemeClr val="dk1"/>
                  </a:solidFill>
                  <a:latin typeface="Arial"/>
                  <a:ea typeface="Arial"/>
                  <a:cs typeface="Arial"/>
                  <a:sym typeface="Arial"/>
                </a:endParaRPr>
              </a:p>
            </p:txBody>
          </p:sp>
          <p:sp>
            <p:nvSpPr>
              <p:cNvPr id="2514" name="Google Shape;2514;p11"/>
              <p:cNvSpPr/>
              <p:nvPr/>
            </p:nvSpPr>
            <p:spPr>
              <a:xfrm>
                <a:off x="2215" y="3380"/>
                <a:ext cx="235"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LT</a:t>
                </a:r>
                <a:endParaRPr b="0" i="0" sz="1800" u="none" cap="none" strike="noStrike">
                  <a:solidFill>
                    <a:schemeClr val="dk1"/>
                  </a:solidFill>
                  <a:latin typeface="Arial"/>
                  <a:ea typeface="Arial"/>
                  <a:cs typeface="Arial"/>
                  <a:sym typeface="Arial"/>
                </a:endParaRPr>
              </a:p>
            </p:txBody>
          </p:sp>
          <p:sp>
            <p:nvSpPr>
              <p:cNvPr id="2515" name="Google Shape;2515;p11"/>
              <p:cNvSpPr/>
              <p:nvPr/>
            </p:nvSpPr>
            <p:spPr>
              <a:xfrm>
                <a:off x="2369" y="3385"/>
                <a:ext cx="1081"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:Gap-Lead-Backer.</a:t>
                </a:r>
                <a:endParaRPr b="0" i="0" sz="1800" u="none" cap="none" strike="noStrike">
                  <a:solidFill>
                    <a:schemeClr val="dk1"/>
                  </a:solidFill>
                  <a:latin typeface="Arial"/>
                  <a:ea typeface="Arial"/>
                  <a:cs typeface="Arial"/>
                  <a:sym typeface="Arial"/>
                </a:endParaRPr>
              </a:p>
            </p:txBody>
          </p:sp>
          <p:sp>
            <p:nvSpPr>
              <p:cNvPr id="2516" name="Google Shape;2516;p11"/>
              <p:cNvSpPr/>
              <p:nvPr/>
            </p:nvSpPr>
            <p:spPr>
              <a:xfrm>
                <a:off x="2215" y="3620"/>
                <a:ext cx="220"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SE</a:t>
                </a:r>
                <a:endParaRPr b="0" i="0" sz="1800" u="none" cap="none" strike="noStrike">
                  <a:solidFill>
                    <a:schemeClr val="dk1"/>
                  </a:solidFill>
                  <a:latin typeface="Arial"/>
                  <a:ea typeface="Arial"/>
                  <a:cs typeface="Arial"/>
                  <a:sym typeface="Arial"/>
                </a:endParaRPr>
              </a:p>
            </p:txBody>
          </p:sp>
          <p:sp>
            <p:nvSpPr>
              <p:cNvPr id="2517" name="Google Shape;2517;p11"/>
              <p:cNvSpPr/>
              <p:nvPr/>
            </p:nvSpPr>
            <p:spPr>
              <a:xfrm>
                <a:off x="2363" y="3625"/>
                <a:ext cx="1645"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Crossfield. Block up @hole.</a:t>
                </a:r>
                <a:endParaRPr b="0" i="0" sz="1800" u="none" cap="none" strike="noStrike">
                  <a:solidFill>
                    <a:schemeClr val="dk1"/>
                  </a:solidFill>
                  <a:latin typeface="Arial"/>
                  <a:ea typeface="Arial"/>
                  <a:cs typeface="Arial"/>
                  <a:sym typeface="Arial"/>
                </a:endParaRPr>
              </a:p>
            </p:txBody>
          </p:sp>
          <p:sp>
            <p:nvSpPr>
              <p:cNvPr id="2518" name="Google Shape;2518;p11"/>
              <p:cNvSpPr/>
              <p:nvPr/>
            </p:nvSpPr>
            <p:spPr>
              <a:xfrm>
                <a:off x="2215" y="3860"/>
                <a:ext cx="250"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QB</a:t>
                </a:r>
                <a:endParaRPr b="0" i="0" sz="1800" u="none" cap="none" strike="noStrike">
                  <a:solidFill>
                    <a:schemeClr val="dk1"/>
                  </a:solidFill>
                  <a:latin typeface="Arial"/>
                  <a:ea typeface="Arial"/>
                  <a:cs typeface="Arial"/>
                  <a:sym typeface="Arial"/>
                </a:endParaRPr>
              </a:p>
            </p:txBody>
          </p:sp>
          <p:sp>
            <p:nvSpPr>
              <p:cNvPr id="2519" name="Google Shape;2519;p11"/>
              <p:cNvSpPr/>
              <p:nvPr/>
            </p:nvSpPr>
            <p:spPr>
              <a:xfrm>
                <a:off x="2392" y="3866"/>
                <a:ext cx="1962"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Reverse pivot over midline. Belly </a:t>
                </a:r>
                <a:endParaRPr b="0" i="0" sz="1800" u="none" cap="none" strike="noStrike">
                  <a:solidFill>
                    <a:schemeClr val="dk1"/>
                  </a:solidFill>
                  <a:latin typeface="Arial"/>
                  <a:ea typeface="Arial"/>
                  <a:cs typeface="Arial"/>
                  <a:sym typeface="Arial"/>
                </a:endParaRPr>
              </a:p>
            </p:txBody>
          </p:sp>
          <p:sp>
            <p:nvSpPr>
              <p:cNvPr id="2520" name="Google Shape;2520;p11"/>
              <p:cNvSpPr/>
              <p:nvPr/>
            </p:nvSpPr>
            <p:spPr>
              <a:xfrm>
                <a:off x="2215" y="3983"/>
                <a:ext cx="1353"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path. Fake Belly Sweep.</a:t>
                </a:r>
                <a:endParaRPr b="0" i="0" sz="1800" u="none" cap="none" strike="noStrike">
                  <a:solidFill>
                    <a:schemeClr val="dk1"/>
                  </a:solidFill>
                  <a:latin typeface="Arial"/>
                  <a:ea typeface="Arial"/>
                  <a:cs typeface="Arial"/>
                  <a:sym typeface="Arial"/>
                </a:endParaRPr>
              </a:p>
            </p:txBody>
          </p:sp>
          <p:sp>
            <p:nvSpPr>
              <p:cNvPr id="2521" name="Google Shape;2521;p11"/>
              <p:cNvSpPr/>
              <p:nvPr/>
            </p:nvSpPr>
            <p:spPr>
              <a:xfrm>
                <a:off x="2215" y="4218"/>
                <a:ext cx="258"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RH</a:t>
                </a:r>
                <a:endParaRPr b="0" i="0" sz="1800" u="none" cap="none" strike="noStrike">
                  <a:solidFill>
                    <a:schemeClr val="dk1"/>
                  </a:solidFill>
                  <a:latin typeface="Arial"/>
                  <a:ea typeface="Arial"/>
                  <a:cs typeface="Arial"/>
                  <a:sym typeface="Arial"/>
                </a:endParaRPr>
              </a:p>
            </p:txBody>
          </p:sp>
          <p:sp>
            <p:nvSpPr>
              <p:cNvPr id="2522" name="Google Shape;2522;p11"/>
              <p:cNvSpPr/>
              <p:nvPr/>
            </p:nvSpPr>
            <p:spPr>
              <a:xfrm>
                <a:off x="2392" y="4223"/>
                <a:ext cx="2218"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Triangle step. Lead thru hole. Wall off </a:t>
                </a:r>
                <a:endParaRPr b="0" i="0" sz="1800" u="none" cap="none" strike="noStrike">
                  <a:solidFill>
                    <a:schemeClr val="dk1"/>
                  </a:solidFill>
                  <a:latin typeface="Arial"/>
                  <a:ea typeface="Arial"/>
                  <a:cs typeface="Arial"/>
                  <a:sym typeface="Arial"/>
                </a:endParaRPr>
              </a:p>
            </p:txBody>
          </p:sp>
          <p:sp>
            <p:nvSpPr>
              <p:cNvPr id="2523" name="Google Shape;2523;p11"/>
              <p:cNvSpPr/>
              <p:nvPr/>
            </p:nvSpPr>
            <p:spPr>
              <a:xfrm>
                <a:off x="2215" y="4341"/>
                <a:ext cx="799"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1st LB inside.</a:t>
                </a:r>
                <a:endParaRPr b="0" i="0" sz="1800" u="none" cap="none" strike="noStrike">
                  <a:solidFill>
                    <a:schemeClr val="dk1"/>
                  </a:solidFill>
                  <a:latin typeface="Arial"/>
                  <a:ea typeface="Arial"/>
                  <a:cs typeface="Arial"/>
                  <a:sym typeface="Arial"/>
                </a:endParaRPr>
              </a:p>
            </p:txBody>
          </p:sp>
          <p:sp>
            <p:nvSpPr>
              <p:cNvPr id="2524" name="Google Shape;2524;p11"/>
              <p:cNvSpPr/>
              <p:nvPr/>
            </p:nvSpPr>
            <p:spPr>
              <a:xfrm>
                <a:off x="2215" y="4576"/>
                <a:ext cx="250"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LH</a:t>
                </a:r>
                <a:endParaRPr b="0" i="0" sz="1800" u="none" cap="none" strike="noStrike">
                  <a:solidFill>
                    <a:schemeClr val="dk1"/>
                  </a:solidFill>
                  <a:latin typeface="Arial"/>
                  <a:ea typeface="Arial"/>
                  <a:cs typeface="Arial"/>
                  <a:sym typeface="Arial"/>
                </a:endParaRPr>
              </a:p>
            </p:txBody>
          </p:sp>
          <p:sp>
            <p:nvSpPr>
              <p:cNvPr id="2525" name="Google Shape;2525;p11"/>
              <p:cNvSpPr/>
              <p:nvPr/>
            </p:nvSpPr>
            <p:spPr>
              <a:xfrm>
                <a:off x="2386" y="4581"/>
                <a:ext cx="1127"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Fake Belly Sweep.</a:t>
                </a:r>
                <a:endParaRPr b="0" i="0" sz="1800" u="none" cap="none" strike="noStrike">
                  <a:solidFill>
                    <a:schemeClr val="dk1"/>
                  </a:solidFill>
                  <a:latin typeface="Arial"/>
                  <a:ea typeface="Arial"/>
                  <a:cs typeface="Arial"/>
                  <a:sym typeface="Arial"/>
                </a:endParaRPr>
              </a:p>
            </p:txBody>
          </p:sp>
          <p:sp>
            <p:nvSpPr>
              <p:cNvPr id="2526" name="Google Shape;2526;p11"/>
              <p:cNvSpPr/>
              <p:nvPr/>
            </p:nvSpPr>
            <p:spPr>
              <a:xfrm>
                <a:off x="2215" y="4816"/>
                <a:ext cx="228"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FB</a:t>
                </a:r>
                <a:endParaRPr b="0" i="0" sz="1800" u="none" cap="none" strike="noStrike">
                  <a:solidFill>
                    <a:schemeClr val="dk1"/>
                  </a:solidFill>
                  <a:latin typeface="Arial"/>
                  <a:ea typeface="Arial"/>
                  <a:cs typeface="Arial"/>
                  <a:sym typeface="Arial"/>
                </a:endParaRPr>
              </a:p>
            </p:txBody>
          </p:sp>
          <p:sp>
            <p:nvSpPr>
              <p:cNvPr id="2527" name="Google Shape;2527;p11"/>
              <p:cNvSpPr/>
              <p:nvPr/>
            </p:nvSpPr>
            <p:spPr>
              <a:xfrm>
                <a:off x="2380" y="4821"/>
                <a:ext cx="2131"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:Ball Carrier. Belly path. Make the 1st </a:t>
                </a:r>
                <a:endParaRPr b="0" i="0" sz="1800" u="none" cap="none" strike="noStrike">
                  <a:solidFill>
                    <a:schemeClr val="dk1"/>
                  </a:solidFill>
                  <a:latin typeface="Arial"/>
                  <a:ea typeface="Arial"/>
                  <a:cs typeface="Arial"/>
                  <a:sym typeface="Arial"/>
                </a:endParaRPr>
              </a:p>
            </p:txBody>
          </p:sp>
          <p:sp>
            <p:nvSpPr>
              <p:cNvPr id="2528" name="Google Shape;2528;p11"/>
              <p:cNvSpPr/>
              <p:nvPr/>
            </p:nvSpPr>
            <p:spPr>
              <a:xfrm>
                <a:off x="2215" y="4938"/>
                <a:ext cx="783"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Down or TD!</a:t>
                </a:r>
                <a:endParaRPr b="0" i="0" sz="1800" u="none" cap="none" strike="noStrike">
                  <a:solidFill>
                    <a:schemeClr val="dk1"/>
                  </a:solidFill>
                  <a:latin typeface="Arial"/>
                  <a:ea typeface="Arial"/>
                  <a:cs typeface="Arial"/>
                  <a:sym typeface="Arial"/>
                </a:endParaRPr>
              </a:p>
            </p:txBody>
          </p:sp>
          <p:sp>
            <p:nvSpPr>
              <p:cNvPr id="2529" name="Google Shape;2529;p11"/>
              <p:cNvSpPr/>
              <p:nvPr/>
            </p:nvSpPr>
            <p:spPr>
              <a:xfrm>
                <a:off x="2215" y="5173"/>
                <a:ext cx="994"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TECHNIQUES:</a:t>
                </a:r>
                <a:endParaRPr b="0" i="0" sz="1800" u="none" cap="none" strike="noStrike">
                  <a:solidFill>
                    <a:schemeClr val="dk1"/>
                  </a:solidFill>
                  <a:latin typeface="Arial"/>
                  <a:ea typeface="Arial"/>
                  <a:cs typeface="Arial"/>
                  <a:sym typeface="Arial"/>
                </a:endParaRPr>
              </a:p>
            </p:txBody>
          </p:sp>
          <p:sp>
            <p:nvSpPr>
              <p:cNvPr id="2530" name="Google Shape;2530;p11"/>
              <p:cNvSpPr/>
              <p:nvPr/>
            </p:nvSpPr>
            <p:spPr>
              <a:xfrm>
                <a:off x="2120" y="829"/>
                <a:ext cx="829" cy="809"/>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31" name="Google Shape;2531;p11"/>
              <p:cNvSpPr/>
              <p:nvPr/>
            </p:nvSpPr>
            <p:spPr>
              <a:xfrm>
                <a:off x="2927" y="829"/>
                <a:ext cx="42" cy="53"/>
              </a:xfrm>
              <a:custGeom>
                <a:rect b="b" l="l" r="r" t="t"/>
                <a:pathLst>
                  <a:path extrusionOk="0" h="53" w="42">
                    <a:moveTo>
                      <a:pt x="21" y="0"/>
                    </a:moveTo>
                    <a:lnTo>
                      <a:pt x="0" y="53"/>
                    </a:lnTo>
                    <a:lnTo>
                      <a:pt x="21" y="39"/>
                    </a:lnTo>
                    <a:lnTo>
                      <a:pt x="42" y="53"/>
                    </a:lnTo>
                    <a:lnTo>
                      <a:pt x="21"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32" name="Google Shape;2532;p11"/>
              <p:cNvCxnSpPr/>
              <p:nvPr/>
            </p:nvCxnSpPr>
            <p:spPr>
              <a:xfrm rot="10800000">
                <a:off x="2568" y="1089"/>
                <a:ext cx="145" cy="98"/>
              </a:xfrm>
              <a:prstGeom prst="straightConnector1">
                <a:avLst/>
              </a:prstGeom>
              <a:noFill/>
              <a:ln cap="flat" cmpd="sng" w="9525">
                <a:solidFill>
                  <a:srgbClr val="000000"/>
                </a:solidFill>
                <a:prstDash val="solid"/>
                <a:round/>
                <a:headEnd len="med" w="med" type="none"/>
                <a:tailEnd len="med" w="med" type="none"/>
              </a:ln>
            </p:spPr>
          </p:cxnSp>
          <p:sp>
            <p:nvSpPr>
              <p:cNvPr id="2533" name="Google Shape;2533;p11"/>
              <p:cNvSpPr/>
              <p:nvPr/>
            </p:nvSpPr>
            <p:spPr>
              <a:xfrm>
                <a:off x="2537" y="1055"/>
                <a:ext cx="57" cy="64"/>
              </a:xfrm>
              <a:custGeom>
                <a:rect b="b" l="l" r="r" t="t"/>
                <a:pathLst>
                  <a:path extrusionOk="0" h="187" w="149">
                    <a:moveTo>
                      <a:pt x="133" y="0"/>
                    </a:moveTo>
                    <a:lnTo>
                      <a:pt x="149" y="14"/>
                    </a:lnTo>
                    <a:lnTo>
                      <a:pt x="16" y="187"/>
                    </a:lnTo>
                    <a:lnTo>
                      <a:pt x="0" y="173"/>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34" name="Google Shape;2534;p11"/>
              <p:cNvCxnSpPr/>
              <p:nvPr/>
            </p:nvCxnSpPr>
            <p:spPr>
              <a:xfrm>
                <a:off x="2537" y="1114"/>
                <a:ext cx="6" cy="5"/>
              </a:xfrm>
              <a:prstGeom prst="straightConnector1">
                <a:avLst/>
              </a:prstGeom>
              <a:noFill/>
              <a:ln cap="flat" cmpd="sng" w="9525">
                <a:solidFill>
                  <a:srgbClr val="000000"/>
                </a:solidFill>
                <a:prstDash val="solid"/>
                <a:round/>
                <a:headEnd len="med" w="med" type="none"/>
                <a:tailEnd len="med" w="med" type="none"/>
              </a:ln>
            </p:spPr>
          </p:cxnSp>
          <p:cxnSp>
            <p:nvCxnSpPr>
              <p:cNvPr id="2535" name="Google Shape;2535;p11"/>
              <p:cNvCxnSpPr/>
              <p:nvPr/>
            </p:nvCxnSpPr>
            <p:spPr>
              <a:xfrm rot="10800000">
                <a:off x="2435" y="1122"/>
                <a:ext cx="0" cy="70"/>
              </a:xfrm>
              <a:prstGeom prst="straightConnector1">
                <a:avLst/>
              </a:prstGeom>
              <a:noFill/>
              <a:ln cap="flat" cmpd="sng" w="9525">
                <a:solidFill>
                  <a:srgbClr val="000000"/>
                </a:solidFill>
                <a:prstDash val="solid"/>
                <a:round/>
                <a:headEnd len="med" w="med" type="none"/>
                <a:tailEnd len="med" w="med" type="none"/>
              </a:ln>
            </p:spPr>
          </p:cxnSp>
          <p:sp>
            <p:nvSpPr>
              <p:cNvPr id="2536" name="Google Shape;2536;p11"/>
              <p:cNvSpPr/>
              <p:nvPr/>
            </p:nvSpPr>
            <p:spPr>
              <a:xfrm>
                <a:off x="2394" y="1115"/>
                <a:ext cx="82"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37" name="Google Shape;2537;p11"/>
              <p:cNvCxnSpPr/>
              <p:nvPr/>
            </p:nvCxnSpPr>
            <p:spPr>
              <a:xfrm>
                <a:off x="2394" y="1115"/>
                <a:ext cx="0" cy="7"/>
              </a:xfrm>
              <a:prstGeom prst="straightConnector1">
                <a:avLst/>
              </a:prstGeom>
              <a:noFill/>
              <a:ln cap="flat" cmpd="sng" w="9525">
                <a:solidFill>
                  <a:srgbClr val="000000"/>
                </a:solidFill>
                <a:prstDash val="solid"/>
                <a:round/>
                <a:headEnd len="med" w="med" type="none"/>
                <a:tailEnd len="med" w="med" type="none"/>
              </a:ln>
            </p:spPr>
          </p:cxnSp>
          <p:sp>
            <p:nvSpPr>
              <p:cNvPr id="2538" name="Google Shape;2538;p11"/>
              <p:cNvSpPr/>
              <p:nvPr/>
            </p:nvSpPr>
            <p:spPr>
              <a:xfrm>
                <a:off x="964" y="4476"/>
                <a:ext cx="556" cy="689"/>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39" name="Google Shape;2539;p11"/>
              <p:cNvSpPr/>
              <p:nvPr/>
            </p:nvSpPr>
            <p:spPr>
              <a:xfrm>
                <a:off x="1499" y="4476"/>
                <a:ext cx="42" cy="53"/>
              </a:xfrm>
              <a:custGeom>
                <a:rect b="b" l="l" r="r" t="t"/>
                <a:pathLst>
                  <a:path extrusionOk="0" h="53" w="42">
                    <a:moveTo>
                      <a:pt x="21" y="0"/>
                    </a:moveTo>
                    <a:lnTo>
                      <a:pt x="0" y="53"/>
                    </a:lnTo>
                    <a:lnTo>
                      <a:pt x="21" y="39"/>
                    </a:lnTo>
                    <a:lnTo>
                      <a:pt x="42" y="53"/>
                    </a:lnTo>
                    <a:lnTo>
                      <a:pt x="21"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40" name="Google Shape;2540;p11"/>
              <p:cNvSpPr/>
              <p:nvPr/>
            </p:nvSpPr>
            <p:spPr>
              <a:xfrm>
                <a:off x="1054" y="3537"/>
                <a:ext cx="460" cy="570"/>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41" name="Google Shape;2541;p11"/>
              <p:cNvSpPr/>
              <p:nvPr/>
            </p:nvSpPr>
            <p:spPr>
              <a:xfrm>
                <a:off x="1494" y="3537"/>
                <a:ext cx="42" cy="53"/>
              </a:xfrm>
              <a:custGeom>
                <a:rect b="b" l="l" r="r" t="t"/>
                <a:pathLst>
                  <a:path extrusionOk="0" h="53" w="42">
                    <a:moveTo>
                      <a:pt x="20" y="0"/>
                    </a:moveTo>
                    <a:lnTo>
                      <a:pt x="0" y="53"/>
                    </a:lnTo>
                    <a:lnTo>
                      <a:pt x="20" y="39"/>
                    </a:lnTo>
                    <a:lnTo>
                      <a:pt x="42" y="53"/>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42" name="Google Shape;2542;p11"/>
              <p:cNvSpPr/>
              <p:nvPr/>
            </p:nvSpPr>
            <p:spPr>
              <a:xfrm>
                <a:off x="1048" y="2544"/>
                <a:ext cx="558" cy="522"/>
              </a:xfrm>
              <a:custGeom>
                <a:rect b="b" l="l" r="r" t="t"/>
                <a:pathLst>
                  <a:path extrusionOk="0" fill="none" h="21642" w="21639">
                    <a:moveTo>
                      <a:pt x="21638" y="0"/>
                    </a:moveTo>
                    <a:cubicBezTo>
                      <a:pt x="21638" y="14"/>
                      <a:pt x="21639" y="28"/>
                      <a:pt x="21639" y="42"/>
                    </a:cubicBezTo>
                    <a:cubicBezTo>
                      <a:pt x="21639" y="11971"/>
                      <a:pt x="11968" y="21642"/>
                      <a:pt x="39" y="21642"/>
                    </a:cubicBezTo>
                    <a:cubicBezTo>
                      <a:pt x="26" y="21642"/>
                      <a:pt x="13" y="21641"/>
                      <a:pt x="0" y="21641"/>
                    </a:cubicBezTo>
                  </a:path>
                  <a:path extrusionOk="0" h="21642" w="21639">
                    <a:moveTo>
                      <a:pt x="21638" y="0"/>
                    </a:moveTo>
                    <a:cubicBezTo>
                      <a:pt x="21638" y="14"/>
                      <a:pt x="21639" y="28"/>
                      <a:pt x="21639" y="42"/>
                    </a:cubicBezTo>
                    <a:cubicBezTo>
                      <a:pt x="21639" y="11971"/>
                      <a:pt x="11968" y="21642"/>
                      <a:pt x="39" y="21642"/>
                    </a:cubicBezTo>
                    <a:cubicBezTo>
                      <a:pt x="26" y="21642"/>
                      <a:pt x="13" y="21641"/>
                      <a:pt x="0" y="21641"/>
                    </a:cubicBezTo>
                    <a:lnTo>
                      <a:pt x="39" y="42"/>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43" name="Google Shape;2543;p11"/>
              <p:cNvSpPr/>
              <p:nvPr/>
            </p:nvSpPr>
            <p:spPr>
              <a:xfrm>
                <a:off x="1583" y="2544"/>
                <a:ext cx="43" cy="53"/>
              </a:xfrm>
              <a:custGeom>
                <a:rect b="b" l="l" r="r" t="t"/>
                <a:pathLst>
                  <a:path extrusionOk="0" h="53" w="43">
                    <a:moveTo>
                      <a:pt x="22" y="0"/>
                    </a:moveTo>
                    <a:lnTo>
                      <a:pt x="0" y="53"/>
                    </a:lnTo>
                    <a:lnTo>
                      <a:pt x="22" y="39"/>
                    </a:lnTo>
                    <a:lnTo>
                      <a:pt x="43" y="53"/>
                    </a:lnTo>
                    <a:lnTo>
                      <a:pt x="22"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44" name="Google Shape;2544;p11"/>
              <p:cNvSpPr/>
              <p:nvPr/>
            </p:nvSpPr>
            <p:spPr>
              <a:xfrm>
                <a:off x="1393" y="3662"/>
                <a:ext cx="67" cy="374"/>
              </a:xfrm>
              <a:custGeom>
                <a:rect b="b" l="l" r="r" t="t"/>
                <a:pathLst>
                  <a:path extrusionOk="0" h="1099" w="176">
                    <a:moveTo>
                      <a:pt x="0" y="1099"/>
                    </a:moveTo>
                    <a:lnTo>
                      <a:pt x="129" y="926"/>
                    </a:lnTo>
                    <a:lnTo>
                      <a:pt x="176" y="15"/>
                    </a:lnTo>
                    <a:lnTo>
                      <a:pt x="6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45" name="Google Shape;2545;p11"/>
              <p:cNvSpPr/>
              <p:nvPr/>
            </p:nvSpPr>
            <p:spPr>
              <a:xfrm>
                <a:off x="1405" y="3624"/>
                <a:ext cx="17" cy="75"/>
              </a:xfrm>
              <a:custGeom>
                <a:rect b="b" l="l" r="r" t="t"/>
                <a:pathLst>
                  <a:path extrusionOk="0" h="220" w="46">
                    <a:moveTo>
                      <a:pt x="26" y="0"/>
                    </a:moveTo>
                    <a:lnTo>
                      <a:pt x="46" y="2"/>
                    </a:lnTo>
                    <a:lnTo>
                      <a:pt x="20" y="220"/>
                    </a:lnTo>
                    <a:lnTo>
                      <a:pt x="0" y="217"/>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46" name="Google Shape;2546;p11"/>
              <p:cNvCxnSpPr/>
              <p:nvPr/>
            </p:nvCxnSpPr>
            <p:spPr>
              <a:xfrm>
                <a:off x="1405" y="3698"/>
                <a:ext cx="8" cy="1"/>
              </a:xfrm>
              <a:prstGeom prst="straightConnector1">
                <a:avLst/>
              </a:prstGeom>
              <a:noFill/>
              <a:ln cap="flat" cmpd="sng" w="9525">
                <a:solidFill>
                  <a:srgbClr val="000000"/>
                </a:solidFill>
                <a:prstDash val="solid"/>
                <a:round/>
                <a:headEnd len="med" w="med" type="none"/>
                <a:tailEnd len="med" w="med" type="none"/>
              </a:ln>
            </p:spPr>
          </p:cxnSp>
          <p:sp>
            <p:nvSpPr>
              <p:cNvPr id="2547" name="Google Shape;2547;p11"/>
              <p:cNvSpPr/>
              <p:nvPr/>
            </p:nvSpPr>
            <p:spPr>
              <a:xfrm>
                <a:off x="1327" y="4698"/>
                <a:ext cx="91" cy="391"/>
              </a:xfrm>
              <a:custGeom>
                <a:rect b="b" l="l" r="r" t="t"/>
                <a:pathLst>
                  <a:path extrusionOk="0" h="1148" w="238">
                    <a:moveTo>
                      <a:pt x="0" y="1148"/>
                    </a:moveTo>
                    <a:lnTo>
                      <a:pt x="238" y="1037"/>
                    </a:lnTo>
                    <a:lnTo>
                      <a:pt x="176" y="65"/>
                    </a:lnTo>
                    <a:lnTo>
                      <a:pt x="8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48" name="Google Shape;2548;p11"/>
              <p:cNvSpPr/>
              <p:nvPr/>
            </p:nvSpPr>
            <p:spPr>
              <a:xfrm>
                <a:off x="1328" y="4663"/>
                <a:ext cx="52" cy="66"/>
              </a:xfrm>
              <a:custGeom>
                <a:rect b="b" l="l" r="r" t="t"/>
                <a:pathLst>
                  <a:path extrusionOk="0" h="193" w="137">
                    <a:moveTo>
                      <a:pt x="119" y="0"/>
                    </a:moveTo>
                    <a:lnTo>
                      <a:pt x="137" y="11"/>
                    </a:lnTo>
                    <a:lnTo>
                      <a:pt x="17" y="193"/>
                    </a:lnTo>
                    <a:lnTo>
                      <a:pt x="0" y="182"/>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49" name="Google Shape;2549;p11"/>
              <p:cNvCxnSpPr/>
              <p:nvPr/>
            </p:nvCxnSpPr>
            <p:spPr>
              <a:xfrm>
                <a:off x="1328" y="4725"/>
                <a:ext cx="7" cy="4"/>
              </a:xfrm>
              <a:prstGeom prst="straightConnector1">
                <a:avLst/>
              </a:prstGeom>
              <a:noFill/>
              <a:ln cap="flat" cmpd="sng" w="9525">
                <a:solidFill>
                  <a:srgbClr val="000000"/>
                </a:solidFill>
                <a:prstDash val="solid"/>
                <a:round/>
                <a:headEnd len="med" w="med" type="none"/>
                <a:tailEnd len="med" w="med" type="none"/>
              </a:ln>
            </p:spPr>
          </p:cxnSp>
          <p:sp>
            <p:nvSpPr>
              <p:cNvPr id="2550" name="Google Shape;2550;p11"/>
              <p:cNvSpPr/>
              <p:nvPr/>
            </p:nvSpPr>
            <p:spPr>
              <a:xfrm>
                <a:off x="746" y="3732"/>
                <a:ext cx="43" cy="103"/>
              </a:xfrm>
              <a:custGeom>
                <a:rect b="b" l="l" r="r" t="t"/>
                <a:pathLst>
                  <a:path extrusionOk="0" h="302" w="113">
                    <a:moveTo>
                      <a:pt x="0" y="302"/>
                    </a:moveTo>
                    <a:lnTo>
                      <a:pt x="113" y="158"/>
                    </a:lnTo>
                    <a:lnTo>
                      <a:pt x="113"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51" name="Google Shape;2551;p11"/>
              <p:cNvSpPr/>
              <p:nvPr/>
            </p:nvSpPr>
            <p:spPr>
              <a:xfrm>
                <a:off x="747" y="3726"/>
                <a:ext cx="83"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52" name="Google Shape;2552;p11"/>
              <p:cNvCxnSpPr/>
              <p:nvPr/>
            </p:nvCxnSpPr>
            <p:spPr>
              <a:xfrm>
                <a:off x="747" y="3726"/>
                <a:ext cx="0" cy="6"/>
              </a:xfrm>
              <a:prstGeom prst="straightConnector1">
                <a:avLst/>
              </a:prstGeom>
              <a:noFill/>
              <a:ln cap="flat" cmpd="sng" w="9525">
                <a:solidFill>
                  <a:srgbClr val="000000"/>
                </a:solidFill>
                <a:prstDash val="solid"/>
                <a:round/>
                <a:headEnd len="med" w="med" type="none"/>
                <a:tailEnd len="med" w="med" type="none"/>
              </a:ln>
            </p:spPr>
          </p:cxnSp>
          <p:sp>
            <p:nvSpPr>
              <p:cNvPr id="2553" name="Google Shape;2553;p11"/>
              <p:cNvSpPr/>
              <p:nvPr/>
            </p:nvSpPr>
            <p:spPr>
              <a:xfrm>
                <a:off x="903" y="3721"/>
                <a:ext cx="31" cy="92"/>
              </a:xfrm>
              <a:custGeom>
                <a:rect b="b" l="l" r="r" t="t"/>
                <a:pathLst>
                  <a:path extrusionOk="0" h="271" w="80">
                    <a:moveTo>
                      <a:pt x="0" y="271"/>
                    </a:moveTo>
                    <a:lnTo>
                      <a:pt x="80" y="160"/>
                    </a:lnTo>
                    <a:lnTo>
                      <a:pt x="8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54" name="Google Shape;2554;p11"/>
              <p:cNvSpPr/>
              <p:nvPr/>
            </p:nvSpPr>
            <p:spPr>
              <a:xfrm>
                <a:off x="892" y="3714"/>
                <a:ext cx="83"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55" name="Google Shape;2555;p11"/>
              <p:cNvCxnSpPr/>
              <p:nvPr/>
            </p:nvCxnSpPr>
            <p:spPr>
              <a:xfrm>
                <a:off x="892" y="3714"/>
                <a:ext cx="0" cy="7"/>
              </a:xfrm>
              <a:prstGeom prst="straightConnector1">
                <a:avLst/>
              </a:prstGeom>
              <a:noFill/>
              <a:ln cap="flat" cmpd="sng" w="9525">
                <a:solidFill>
                  <a:srgbClr val="000000"/>
                </a:solidFill>
                <a:prstDash val="solid"/>
                <a:round/>
                <a:headEnd len="med" w="med" type="none"/>
                <a:tailEnd len="med" w="med" type="none"/>
              </a:ln>
            </p:spPr>
          </p:cxnSp>
          <p:cxnSp>
            <p:nvCxnSpPr>
              <p:cNvPr id="2556" name="Google Shape;2556;p11"/>
              <p:cNvCxnSpPr/>
              <p:nvPr/>
            </p:nvCxnSpPr>
            <p:spPr>
              <a:xfrm rot="10800000">
                <a:off x="1236" y="3732"/>
                <a:ext cx="0" cy="71"/>
              </a:xfrm>
              <a:prstGeom prst="straightConnector1">
                <a:avLst/>
              </a:prstGeom>
              <a:noFill/>
              <a:ln cap="flat" cmpd="sng" w="9525">
                <a:solidFill>
                  <a:srgbClr val="000000"/>
                </a:solidFill>
                <a:prstDash val="solid"/>
                <a:round/>
                <a:headEnd len="med" w="med" type="none"/>
                <a:tailEnd len="med" w="med" type="none"/>
              </a:ln>
            </p:spPr>
          </p:cxnSp>
          <p:sp>
            <p:nvSpPr>
              <p:cNvPr id="2557" name="Google Shape;2557;p11"/>
              <p:cNvSpPr/>
              <p:nvPr/>
            </p:nvSpPr>
            <p:spPr>
              <a:xfrm>
                <a:off x="1195" y="3726"/>
                <a:ext cx="82" cy="6"/>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58" name="Google Shape;2558;p11"/>
              <p:cNvCxnSpPr/>
              <p:nvPr/>
            </p:nvCxnSpPr>
            <p:spPr>
              <a:xfrm>
                <a:off x="1195" y="3726"/>
                <a:ext cx="0" cy="6"/>
              </a:xfrm>
              <a:prstGeom prst="straightConnector1">
                <a:avLst/>
              </a:prstGeom>
              <a:noFill/>
              <a:ln cap="flat" cmpd="sng" w="9525">
                <a:solidFill>
                  <a:srgbClr val="000000"/>
                </a:solidFill>
                <a:prstDash val="solid"/>
                <a:round/>
                <a:headEnd len="med" w="med" type="none"/>
                <a:tailEnd len="med" w="med" type="none"/>
              </a:ln>
            </p:spPr>
          </p:cxnSp>
          <p:sp>
            <p:nvSpPr>
              <p:cNvPr id="2559" name="Google Shape;2559;p11"/>
              <p:cNvSpPr/>
              <p:nvPr/>
            </p:nvSpPr>
            <p:spPr>
              <a:xfrm>
                <a:off x="1048" y="3754"/>
                <a:ext cx="30" cy="54"/>
              </a:xfrm>
              <a:custGeom>
                <a:rect b="b" l="l" r="r" t="t"/>
                <a:pathLst>
                  <a:path extrusionOk="0" h="159" w="79">
                    <a:moveTo>
                      <a:pt x="0" y="159"/>
                    </a:moveTo>
                    <a:lnTo>
                      <a:pt x="79" y="48"/>
                    </a:lnTo>
                    <a:lnTo>
                      <a:pt x="7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60" name="Google Shape;2560;p11"/>
              <p:cNvSpPr/>
              <p:nvPr/>
            </p:nvSpPr>
            <p:spPr>
              <a:xfrm>
                <a:off x="1037" y="3747"/>
                <a:ext cx="83"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61" name="Google Shape;2561;p11"/>
              <p:cNvCxnSpPr/>
              <p:nvPr/>
            </p:nvCxnSpPr>
            <p:spPr>
              <a:xfrm>
                <a:off x="1037" y="3747"/>
                <a:ext cx="0" cy="7"/>
              </a:xfrm>
              <a:prstGeom prst="straightConnector1">
                <a:avLst/>
              </a:prstGeom>
              <a:noFill/>
              <a:ln cap="flat" cmpd="sng" w="9525">
                <a:solidFill>
                  <a:srgbClr val="000000"/>
                </a:solidFill>
                <a:prstDash val="solid"/>
                <a:round/>
                <a:headEnd len="med" w="med" type="none"/>
                <a:tailEnd len="med" w="med" type="none"/>
              </a:ln>
            </p:spPr>
          </p:cxnSp>
          <p:cxnSp>
            <p:nvCxnSpPr>
              <p:cNvPr id="2562" name="Google Shape;2562;p11"/>
              <p:cNvCxnSpPr/>
              <p:nvPr/>
            </p:nvCxnSpPr>
            <p:spPr>
              <a:xfrm rot="10800000">
                <a:off x="1381" y="3770"/>
                <a:ext cx="0" cy="38"/>
              </a:xfrm>
              <a:prstGeom prst="straightConnector1">
                <a:avLst/>
              </a:prstGeom>
              <a:noFill/>
              <a:ln cap="flat" cmpd="sng" w="9525">
                <a:solidFill>
                  <a:srgbClr val="000000"/>
                </a:solidFill>
                <a:prstDash val="solid"/>
                <a:round/>
                <a:headEnd len="med" w="med" type="none"/>
                <a:tailEnd len="med" w="med" type="none"/>
              </a:ln>
            </p:spPr>
          </p:cxnSp>
          <p:sp>
            <p:nvSpPr>
              <p:cNvPr id="2563" name="Google Shape;2563;p11"/>
              <p:cNvSpPr/>
              <p:nvPr/>
            </p:nvSpPr>
            <p:spPr>
              <a:xfrm>
                <a:off x="1340" y="3763"/>
                <a:ext cx="82"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64" name="Google Shape;2564;p11"/>
              <p:cNvCxnSpPr/>
              <p:nvPr/>
            </p:nvCxnSpPr>
            <p:spPr>
              <a:xfrm>
                <a:off x="1340" y="3763"/>
                <a:ext cx="0" cy="7"/>
              </a:xfrm>
              <a:prstGeom prst="straightConnector1">
                <a:avLst/>
              </a:prstGeom>
              <a:noFill/>
              <a:ln cap="flat" cmpd="sng" w="9525">
                <a:solidFill>
                  <a:srgbClr val="000000"/>
                </a:solidFill>
                <a:prstDash val="solid"/>
                <a:round/>
                <a:headEnd len="med" w="med" type="none"/>
                <a:tailEnd len="med" w="med" type="none"/>
              </a:ln>
            </p:spPr>
          </p:cxnSp>
          <p:sp>
            <p:nvSpPr>
              <p:cNvPr id="2565" name="Google Shape;2565;p11"/>
              <p:cNvSpPr/>
              <p:nvPr/>
            </p:nvSpPr>
            <p:spPr>
              <a:xfrm>
                <a:off x="1526" y="3482"/>
                <a:ext cx="387" cy="326"/>
              </a:xfrm>
              <a:custGeom>
                <a:rect b="b" l="l" r="r" t="t"/>
                <a:pathLst>
                  <a:path extrusionOk="0" h="956" w="1019">
                    <a:moveTo>
                      <a:pt x="1019" y="956"/>
                    </a:moveTo>
                    <a:lnTo>
                      <a:pt x="0" y="15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66" name="Google Shape;2566;p11"/>
              <p:cNvSpPr/>
              <p:nvPr/>
            </p:nvSpPr>
            <p:spPr>
              <a:xfrm>
                <a:off x="1485" y="3476"/>
                <a:ext cx="83"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67" name="Google Shape;2567;p11"/>
              <p:cNvCxnSpPr/>
              <p:nvPr/>
            </p:nvCxnSpPr>
            <p:spPr>
              <a:xfrm>
                <a:off x="1485" y="3476"/>
                <a:ext cx="0" cy="6"/>
              </a:xfrm>
              <a:prstGeom prst="straightConnector1">
                <a:avLst/>
              </a:prstGeom>
              <a:noFill/>
              <a:ln cap="flat" cmpd="sng" w="9525">
                <a:solidFill>
                  <a:srgbClr val="000000"/>
                </a:solidFill>
                <a:prstDash val="solid"/>
                <a:round/>
                <a:headEnd len="med" w="med" type="none"/>
                <a:tailEnd len="med" w="med" type="none"/>
              </a:ln>
            </p:spPr>
          </p:cxnSp>
          <p:sp>
            <p:nvSpPr>
              <p:cNvPr id="2568" name="Google Shape;2568;p11"/>
              <p:cNvSpPr/>
              <p:nvPr/>
            </p:nvSpPr>
            <p:spPr>
              <a:xfrm>
                <a:off x="1400" y="4551"/>
                <a:ext cx="490" cy="321"/>
              </a:xfrm>
              <a:custGeom>
                <a:rect b="b" l="l" r="r" t="t"/>
                <a:pathLst>
                  <a:path extrusionOk="0" h="941" w="1290">
                    <a:moveTo>
                      <a:pt x="1290" y="941"/>
                    </a:moveTo>
                    <a:lnTo>
                      <a:pt x="0" y="113"/>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69" name="Google Shape;2569;p11"/>
              <p:cNvSpPr/>
              <p:nvPr/>
            </p:nvSpPr>
            <p:spPr>
              <a:xfrm>
                <a:off x="1358" y="4545"/>
                <a:ext cx="83"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70" name="Google Shape;2570;p11"/>
              <p:cNvCxnSpPr/>
              <p:nvPr/>
            </p:nvCxnSpPr>
            <p:spPr>
              <a:xfrm>
                <a:off x="1358" y="4545"/>
                <a:ext cx="0" cy="6"/>
              </a:xfrm>
              <a:prstGeom prst="straightConnector1">
                <a:avLst/>
              </a:prstGeom>
              <a:noFill/>
              <a:ln cap="flat" cmpd="sng" w="9525">
                <a:solidFill>
                  <a:srgbClr val="000000"/>
                </a:solidFill>
                <a:prstDash val="solid"/>
                <a:round/>
                <a:headEnd len="med" w="med" type="none"/>
                <a:tailEnd len="med" w="med" type="none"/>
              </a:ln>
            </p:spPr>
          </p:cxnSp>
          <p:sp>
            <p:nvSpPr>
              <p:cNvPr id="2571" name="Google Shape;2571;p11"/>
              <p:cNvSpPr/>
              <p:nvPr/>
            </p:nvSpPr>
            <p:spPr>
              <a:xfrm>
                <a:off x="807" y="4763"/>
                <a:ext cx="30" cy="103"/>
              </a:xfrm>
              <a:custGeom>
                <a:rect b="b" l="l" r="r" t="t"/>
                <a:pathLst>
                  <a:path extrusionOk="0" h="304" w="77">
                    <a:moveTo>
                      <a:pt x="0" y="304"/>
                    </a:moveTo>
                    <a:lnTo>
                      <a:pt x="77" y="145"/>
                    </a:lnTo>
                    <a:lnTo>
                      <a:pt x="7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72" name="Google Shape;2572;p11"/>
              <p:cNvSpPr/>
              <p:nvPr/>
            </p:nvSpPr>
            <p:spPr>
              <a:xfrm>
                <a:off x="796" y="4756"/>
                <a:ext cx="82"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73" name="Google Shape;2573;p11"/>
              <p:cNvCxnSpPr/>
              <p:nvPr/>
            </p:nvCxnSpPr>
            <p:spPr>
              <a:xfrm>
                <a:off x="796" y="4756"/>
                <a:ext cx="0" cy="7"/>
              </a:xfrm>
              <a:prstGeom prst="straightConnector1">
                <a:avLst/>
              </a:prstGeom>
              <a:noFill/>
              <a:ln cap="flat" cmpd="sng" w="9525">
                <a:solidFill>
                  <a:srgbClr val="000000"/>
                </a:solidFill>
                <a:prstDash val="solid"/>
                <a:round/>
                <a:headEnd len="med" w="med" type="none"/>
                <a:tailEnd len="med" w="med" type="none"/>
              </a:ln>
            </p:spPr>
          </p:cxnSp>
          <p:sp>
            <p:nvSpPr>
              <p:cNvPr id="2574" name="Google Shape;2574;p11"/>
              <p:cNvSpPr/>
              <p:nvPr/>
            </p:nvSpPr>
            <p:spPr>
              <a:xfrm>
                <a:off x="631" y="4823"/>
                <a:ext cx="55" cy="38"/>
              </a:xfrm>
              <a:custGeom>
                <a:rect b="b" l="l" r="r" t="t"/>
                <a:pathLst>
                  <a:path extrusionOk="0" h="111" w="144">
                    <a:moveTo>
                      <a:pt x="0" y="111"/>
                    </a:moveTo>
                    <a:lnTo>
                      <a:pt x="144" y="64"/>
                    </a:lnTo>
                    <a:lnTo>
                      <a:pt x="144"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75" name="Google Shape;2575;p11"/>
              <p:cNvSpPr/>
              <p:nvPr/>
            </p:nvSpPr>
            <p:spPr>
              <a:xfrm>
                <a:off x="644" y="4816"/>
                <a:ext cx="83"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76" name="Google Shape;2576;p11"/>
              <p:cNvCxnSpPr/>
              <p:nvPr/>
            </p:nvCxnSpPr>
            <p:spPr>
              <a:xfrm>
                <a:off x="644" y="4816"/>
                <a:ext cx="0" cy="7"/>
              </a:xfrm>
              <a:prstGeom prst="straightConnector1">
                <a:avLst/>
              </a:prstGeom>
              <a:noFill/>
              <a:ln cap="flat" cmpd="sng" w="9525">
                <a:solidFill>
                  <a:srgbClr val="000000"/>
                </a:solidFill>
                <a:prstDash val="solid"/>
                <a:round/>
                <a:headEnd len="med" w="med" type="none"/>
                <a:tailEnd len="med" w="med" type="none"/>
              </a:ln>
            </p:spPr>
          </p:cxnSp>
          <p:sp>
            <p:nvSpPr>
              <p:cNvPr id="2577" name="Google Shape;2577;p11"/>
              <p:cNvSpPr/>
              <p:nvPr/>
            </p:nvSpPr>
            <p:spPr>
              <a:xfrm>
                <a:off x="1042" y="4720"/>
                <a:ext cx="92" cy="135"/>
              </a:xfrm>
              <a:custGeom>
                <a:rect b="b" l="l" r="r" t="t"/>
                <a:pathLst>
                  <a:path extrusionOk="0" h="397" w="240">
                    <a:moveTo>
                      <a:pt x="240" y="397"/>
                    </a:moveTo>
                    <a:lnTo>
                      <a:pt x="129" y="31"/>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78" name="Google Shape;2578;p11"/>
              <p:cNvSpPr/>
              <p:nvPr/>
            </p:nvSpPr>
            <p:spPr>
              <a:xfrm>
                <a:off x="1026" y="4682"/>
                <a:ext cx="26" cy="74"/>
              </a:xfrm>
              <a:custGeom>
                <a:rect b="b" l="l" r="r" t="t"/>
                <a:pathLst>
                  <a:path extrusionOk="0" h="217" w="68">
                    <a:moveTo>
                      <a:pt x="48" y="0"/>
                    </a:moveTo>
                    <a:lnTo>
                      <a:pt x="68" y="4"/>
                    </a:lnTo>
                    <a:lnTo>
                      <a:pt x="20" y="217"/>
                    </a:lnTo>
                    <a:lnTo>
                      <a:pt x="0" y="213"/>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79" name="Google Shape;2579;p11"/>
              <p:cNvCxnSpPr/>
              <p:nvPr/>
            </p:nvCxnSpPr>
            <p:spPr>
              <a:xfrm>
                <a:off x="1026" y="4755"/>
                <a:ext cx="7" cy="1"/>
              </a:xfrm>
              <a:prstGeom prst="straightConnector1">
                <a:avLst/>
              </a:prstGeom>
              <a:noFill/>
              <a:ln cap="flat" cmpd="sng" w="9525">
                <a:solidFill>
                  <a:srgbClr val="000000"/>
                </a:solidFill>
                <a:prstDash val="solid"/>
                <a:round/>
                <a:headEnd len="med" w="med" type="none"/>
                <a:tailEnd len="med" w="med" type="none"/>
              </a:ln>
            </p:spPr>
          </p:cxnSp>
          <p:sp>
            <p:nvSpPr>
              <p:cNvPr id="2580" name="Google Shape;2580;p11"/>
              <p:cNvSpPr/>
              <p:nvPr/>
            </p:nvSpPr>
            <p:spPr>
              <a:xfrm>
                <a:off x="964" y="4812"/>
                <a:ext cx="49" cy="54"/>
              </a:xfrm>
              <a:custGeom>
                <a:rect b="b" l="l" r="r" t="t"/>
                <a:pathLst>
                  <a:path extrusionOk="0" h="159" w="128">
                    <a:moveTo>
                      <a:pt x="0" y="159"/>
                    </a:moveTo>
                    <a:lnTo>
                      <a:pt x="128" y="95"/>
                    </a:lnTo>
                    <a:lnTo>
                      <a:pt x="128"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81" name="Google Shape;2581;p11"/>
              <p:cNvSpPr/>
              <p:nvPr/>
            </p:nvSpPr>
            <p:spPr>
              <a:xfrm>
                <a:off x="971" y="4805"/>
                <a:ext cx="83"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82" name="Google Shape;2582;p11"/>
              <p:cNvCxnSpPr/>
              <p:nvPr/>
            </p:nvCxnSpPr>
            <p:spPr>
              <a:xfrm>
                <a:off x="971" y="4805"/>
                <a:ext cx="0" cy="7"/>
              </a:xfrm>
              <a:prstGeom prst="straightConnector1">
                <a:avLst/>
              </a:prstGeom>
              <a:noFill/>
              <a:ln cap="flat" cmpd="sng" w="9525">
                <a:solidFill>
                  <a:srgbClr val="000000"/>
                </a:solidFill>
                <a:prstDash val="solid"/>
                <a:round/>
                <a:headEnd len="med" w="med" type="none"/>
                <a:tailEnd len="med" w="med" type="none"/>
              </a:ln>
            </p:spPr>
          </p:cxnSp>
          <p:cxnSp>
            <p:nvCxnSpPr>
              <p:cNvPr id="2583" name="Google Shape;2583;p11"/>
              <p:cNvCxnSpPr/>
              <p:nvPr/>
            </p:nvCxnSpPr>
            <p:spPr>
              <a:xfrm rot="10800000">
                <a:off x="1291" y="4823"/>
                <a:ext cx="0" cy="43"/>
              </a:xfrm>
              <a:prstGeom prst="straightConnector1">
                <a:avLst/>
              </a:prstGeom>
              <a:noFill/>
              <a:ln cap="flat" cmpd="sng" w="9525">
                <a:solidFill>
                  <a:srgbClr val="000000"/>
                </a:solidFill>
                <a:prstDash val="solid"/>
                <a:round/>
                <a:headEnd len="med" w="med" type="none"/>
                <a:tailEnd len="med" w="med" type="none"/>
              </a:ln>
            </p:spPr>
          </p:cxnSp>
          <p:sp>
            <p:nvSpPr>
              <p:cNvPr id="2584" name="Google Shape;2584;p11"/>
              <p:cNvSpPr/>
              <p:nvPr/>
            </p:nvSpPr>
            <p:spPr>
              <a:xfrm>
                <a:off x="1250" y="4816"/>
                <a:ext cx="83"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85" name="Google Shape;2585;p11"/>
              <p:cNvCxnSpPr/>
              <p:nvPr/>
            </p:nvCxnSpPr>
            <p:spPr>
              <a:xfrm>
                <a:off x="1250" y="4816"/>
                <a:ext cx="0" cy="7"/>
              </a:xfrm>
              <a:prstGeom prst="straightConnector1">
                <a:avLst/>
              </a:prstGeom>
              <a:noFill/>
              <a:ln cap="flat" cmpd="sng" w="9525">
                <a:solidFill>
                  <a:srgbClr val="000000"/>
                </a:solidFill>
                <a:prstDash val="solid"/>
                <a:round/>
                <a:headEnd len="med" w="med" type="none"/>
                <a:tailEnd len="med" w="med" type="none"/>
              </a:ln>
            </p:spPr>
          </p:cxnSp>
          <p:sp>
            <p:nvSpPr>
              <p:cNvPr id="2586" name="Google Shape;2586;p11"/>
              <p:cNvSpPr/>
              <p:nvPr/>
            </p:nvSpPr>
            <p:spPr>
              <a:xfrm>
                <a:off x="1296" y="2577"/>
                <a:ext cx="158" cy="423"/>
              </a:xfrm>
              <a:custGeom>
                <a:rect b="b" l="l" r="r" t="t"/>
                <a:pathLst>
                  <a:path extrusionOk="0" h="1243" w="415">
                    <a:moveTo>
                      <a:pt x="255" y="1243"/>
                    </a:moveTo>
                    <a:lnTo>
                      <a:pt x="415" y="1052"/>
                    </a:lnTo>
                    <a:lnTo>
                      <a:pt x="366" y="413"/>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87" name="Google Shape;2587;p11"/>
              <p:cNvSpPr/>
              <p:nvPr/>
            </p:nvSpPr>
            <p:spPr>
              <a:xfrm>
                <a:off x="1260" y="2546"/>
                <a:ext cx="67" cy="56"/>
              </a:xfrm>
              <a:custGeom>
                <a:rect b="b" l="l" r="r" t="t"/>
                <a:pathLst>
                  <a:path extrusionOk="0" h="162" w="177">
                    <a:moveTo>
                      <a:pt x="164" y="0"/>
                    </a:moveTo>
                    <a:lnTo>
                      <a:pt x="177" y="16"/>
                    </a:lnTo>
                    <a:lnTo>
                      <a:pt x="13" y="162"/>
                    </a:lnTo>
                    <a:lnTo>
                      <a:pt x="0" y="147"/>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88" name="Google Shape;2588;p11"/>
              <p:cNvCxnSpPr/>
              <p:nvPr/>
            </p:nvCxnSpPr>
            <p:spPr>
              <a:xfrm>
                <a:off x="1260" y="2596"/>
                <a:ext cx="5" cy="6"/>
              </a:xfrm>
              <a:prstGeom prst="straightConnector1">
                <a:avLst/>
              </a:prstGeom>
              <a:noFill/>
              <a:ln cap="flat" cmpd="sng" w="9525">
                <a:solidFill>
                  <a:srgbClr val="000000"/>
                </a:solidFill>
                <a:prstDash val="solid"/>
                <a:round/>
                <a:headEnd len="med" w="med" type="none"/>
                <a:tailEnd len="med" w="med" type="none"/>
              </a:ln>
            </p:spPr>
          </p:cxnSp>
          <p:sp>
            <p:nvSpPr>
              <p:cNvPr id="2589" name="Google Shape;2589;p11"/>
              <p:cNvSpPr/>
              <p:nvPr/>
            </p:nvSpPr>
            <p:spPr>
              <a:xfrm>
                <a:off x="1635" y="2430"/>
                <a:ext cx="261" cy="321"/>
              </a:xfrm>
              <a:custGeom>
                <a:rect b="b" l="l" r="r" t="t"/>
                <a:pathLst>
                  <a:path extrusionOk="0" h="942" w="686">
                    <a:moveTo>
                      <a:pt x="686" y="942"/>
                    </a:moveTo>
                    <a:lnTo>
                      <a:pt x="0" y="96"/>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90" name="Google Shape;2590;p11"/>
              <p:cNvSpPr/>
              <p:nvPr/>
            </p:nvSpPr>
            <p:spPr>
              <a:xfrm>
                <a:off x="1594" y="2423"/>
                <a:ext cx="82"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91" name="Google Shape;2591;p11"/>
              <p:cNvCxnSpPr/>
              <p:nvPr/>
            </p:nvCxnSpPr>
            <p:spPr>
              <a:xfrm>
                <a:off x="1594" y="2423"/>
                <a:ext cx="0" cy="7"/>
              </a:xfrm>
              <a:prstGeom prst="straightConnector1">
                <a:avLst/>
              </a:prstGeom>
              <a:noFill/>
              <a:ln cap="flat" cmpd="sng" w="9525">
                <a:solidFill>
                  <a:srgbClr val="000000"/>
                </a:solidFill>
                <a:prstDash val="solid"/>
                <a:round/>
                <a:headEnd len="med" w="med" type="none"/>
                <a:tailEnd len="med" w="med" type="none"/>
              </a:ln>
            </p:spPr>
          </p:cxnSp>
          <p:sp>
            <p:nvSpPr>
              <p:cNvPr id="2592" name="Google Shape;2592;p11"/>
              <p:cNvSpPr/>
              <p:nvPr/>
            </p:nvSpPr>
            <p:spPr>
              <a:xfrm>
                <a:off x="715" y="2729"/>
                <a:ext cx="67" cy="81"/>
              </a:xfrm>
              <a:custGeom>
                <a:rect b="b" l="l" r="r" t="t"/>
                <a:pathLst>
                  <a:path extrusionOk="0" h="238" w="175">
                    <a:moveTo>
                      <a:pt x="0" y="238"/>
                    </a:moveTo>
                    <a:lnTo>
                      <a:pt x="175" y="142"/>
                    </a:lnTo>
                    <a:lnTo>
                      <a:pt x="17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93" name="Google Shape;2593;p11"/>
              <p:cNvSpPr/>
              <p:nvPr/>
            </p:nvSpPr>
            <p:spPr>
              <a:xfrm>
                <a:off x="741" y="2722"/>
                <a:ext cx="82"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94" name="Google Shape;2594;p11"/>
              <p:cNvCxnSpPr/>
              <p:nvPr/>
            </p:nvCxnSpPr>
            <p:spPr>
              <a:xfrm>
                <a:off x="741" y="2722"/>
                <a:ext cx="0" cy="7"/>
              </a:xfrm>
              <a:prstGeom prst="straightConnector1">
                <a:avLst/>
              </a:prstGeom>
              <a:noFill/>
              <a:ln cap="flat" cmpd="sng" w="9525">
                <a:solidFill>
                  <a:srgbClr val="000000"/>
                </a:solidFill>
                <a:prstDash val="solid"/>
                <a:round/>
                <a:headEnd len="med" w="med" type="none"/>
                <a:tailEnd len="med" w="med" type="none"/>
              </a:ln>
            </p:spPr>
          </p:cxnSp>
          <p:sp>
            <p:nvSpPr>
              <p:cNvPr id="2595" name="Google Shape;2595;p11"/>
              <p:cNvSpPr/>
              <p:nvPr/>
            </p:nvSpPr>
            <p:spPr>
              <a:xfrm>
                <a:off x="897" y="2701"/>
                <a:ext cx="73" cy="109"/>
              </a:xfrm>
              <a:custGeom>
                <a:rect b="b" l="l" r="r" t="t"/>
                <a:pathLst>
                  <a:path extrusionOk="0" h="318" w="191">
                    <a:moveTo>
                      <a:pt x="0" y="318"/>
                    </a:moveTo>
                    <a:lnTo>
                      <a:pt x="191" y="127"/>
                    </a:lnTo>
                    <a:lnTo>
                      <a:pt x="19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96" name="Google Shape;2596;p11"/>
              <p:cNvSpPr/>
              <p:nvPr/>
            </p:nvSpPr>
            <p:spPr>
              <a:xfrm>
                <a:off x="928" y="2695"/>
                <a:ext cx="83"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597" name="Google Shape;2597;p11"/>
              <p:cNvCxnSpPr/>
              <p:nvPr/>
            </p:nvCxnSpPr>
            <p:spPr>
              <a:xfrm>
                <a:off x="928" y="2695"/>
                <a:ext cx="0" cy="6"/>
              </a:xfrm>
              <a:prstGeom prst="straightConnector1">
                <a:avLst/>
              </a:prstGeom>
              <a:noFill/>
              <a:ln cap="flat" cmpd="sng" w="9525">
                <a:solidFill>
                  <a:srgbClr val="000000"/>
                </a:solidFill>
                <a:prstDash val="solid"/>
                <a:round/>
                <a:headEnd len="med" w="med" type="none"/>
                <a:tailEnd len="med" w="med" type="none"/>
              </a:ln>
            </p:spPr>
          </p:cxnSp>
        </p:grpSp>
        <p:sp>
          <p:nvSpPr>
            <p:cNvPr id="2598" name="Google Shape;2598;p11"/>
            <p:cNvSpPr/>
            <p:nvPr/>
          </p:nvSpPr>
          <p:spPr>
            <a:xfrm>
              <a:off x="1067" y="2701"/>
              <a:ext cx="30" cy="44"/>
            </a:xfrm>
            <a:custGeom>
              <a:rect b="b" l="l" r="r" t="t"/>
              <a:pathLst>
                <a:path extrusionOk="0" h="127" w="80">
                  <a:moveTo>
                    <a:pt x="0" y="127"/>
                  </a:moveTo>
                  <a:lnTo>
                    <a:pt x="80" y="47"/>
                  </a:lnTo>
                  <a:lnTo>
                    <a:pt x="8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99" name="Google Shape;2599;p11"/>
            <p:cNvSpPr/>
            <p:nvPr/>
          </p:nvSpPr>
          <p:spPr>
            <a:xfrm>
              <a:off x="1056" y="2695"/>
              <a:ext cx="82"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600" name="Google Shape;2600;p11"/>
            <p:cNvCxnSpPr/>
            <p:nvPr/>
          </p:nvCxnSpPr>
          <p:spPr>
            <a:xfrm>
              <a:off x="1056" y="2695"/>
              <a:ext cx="0" cy="6"/>
            </a:xfrm>
            <a:prstGeom prst="straightConnector1">
              <a:avLst/>
            </a:prstGeom>
            <a:noFill/>
            <a:ln cap="flat" cmpd="sng" w="9525">
              <a:solidFill>
                <a:srgbClr val="000000"/>
              </a:solidFill>
              <a:prstDash val="solid"/>
              <a:round/>
              <a:headEnd len="med" w="med" type="none"/>
              <a:tailEnd len="med" w="med" type="none"/>
            </a:ln>
          </p:spPr>
        </p:cxnSp>
        <p:cxnSp>
          <p:nvCxnSpPr>
            <p:cNvPr id="2601" name="Google Shape;2601;p11"/>
            <p:cNvCxnSpPr/>
            <p:nvPr/>
          </p:nvCxnSpPr>
          <p:spPr>
            <a:xfrm rot="10800000">
              <a:off x="1309" y="2674"/>
              <a:ext cx="66" cy="71"/>
            </a:xfrm>
            <a:prstGeom prst="straightConnector1">
              <a:avLst/>
            </a:prstGeom>
            <a:noFill/>
            <a:ln cap="flat" cmpd="sng" w="9525">
              <a:solidFill>
                <a:srgbClr val="000000"/>
              </a:solidFill>
              <a:prstDash val="solid"/>
              <a:round/>
              <a:headEnd len="med" w="med" type="none"/>
              <a:tailEnd len="med" w="med" type="none"/>
            </a:ln>
          </p:spPr>
        </p:cxnSp>
        <p:sp>
          <p:nvSpPr>
            <p:cNvPr id="2602" name="Google Shape;2602;p11"/>
            <p:cNvSpPr/>
            <p:nvPr/>
          </p:nvSpPr>
          <p:spPr>
            <a:xfrm>
              <a:off x="1272" y="2645"/>
              <a:ext cx="69" cy="53"/>
            </a:xfrm>
            <a:custGeom>
              <a:rect b="b" l="l" r="r" t="t"/>
              <a:pathLst>
                <a:path extrusionOk="0" h="157" w="182">
                  <a:moveTo>
                    <a:pt x="169" y="0"/>
                  </a:moveTo>
                  <a:lnTo>
                    <a:pt x="182" y="15"/>
                  </a:lnTo>
                  <a:lnTo>
                    <a:pt x="13" y="157"/>
                  </a:lnTo>
                  <a:lnTo>
                    <a:pt x="0" y="142"/>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603" name="Google Shape;2603;p11"/>
            <p:cNvCxnSpPr/>
            <p:nvPr/>
          </p:nvCxnSpPr>
          <p:spPr>
            <a:xfrm>
              <a:off x="1272" y="2693"/>
              <a:ext cx="5" cy="5"/>
            </a:xfrm>
            <a:prstGeom prst="straightConnector1">
              <a:avLst/>
            </a:prstGeom>
            <a:noFill/>
            <a:ln cap="flat" cmpd="sng" w="9525">
              <a:solidFill>
                <a:srgbClr val="000000"/>
              </a:solidFill>
              <a:prstDash val="solid"/>
              <a:round/>
              <a:headEnd len="med" w="med" type="none"/>
              <a:tailEnd len="med" w="med" type="none"/>
            </a:ln>
          </p:spPr>
        </p:cxnSp>
        <p:cxnSp>
          <p:nvCxnSpPr>
            <p:cNvPr id="2604" name="Google Shape;2604;p11"/>
            <p:cNvCxnSpPr/>
            <p:nvPr/>
          </p:nvCxnSpPr>
          <p:spPr>
            <a:xfrm rot="10800000">
              <a:off x="1230" y="2701"/>
              <a:ext cx="0" cy="44"/>
            </a:xfrm>
            <a:prstGeom prst="straightConnector1">
              <a:avLst/>
            </a:prstGeom>
            <a:noFill/>
            <a:ln cap="flat" cmpd="sng" w="9525">
              <a:solidFill>
                <a:srgbClr val="000000"/>
              </a:solidFill>
              <a:prstDash val="solid"/>
              <a:round/>
              <a:headEnd len="med" w="med" type="none"/>
              <a:tailEnd len="med" w="med" type="none"/>
            </a:ln>
          </p:spPr>
        </p:cxnSp>
        <p:sp>
          <p:nvSpPr>
            <p:cNvPr id="2605" name="Google Shape;2605;p11"/>
            <p:cNvSpPr/>
            <p:nvPr/>
          </p:nvSpPr>
          <p:spPr>
            <a:xfrm>
              <a:off x="1188" y="2695"/>
              <a:ext cx="83"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606" name="Google Shape;2606;p11"/>
            <p:cNvCxnSpPr/>
            <p:nvPr/>
          </p:nvCxnSpPr>
          <p:spPr>
            <a:xfrm>
              <a:off x="1188" y="2695"/>
              <a:ext cx="0" cy="6"/>
            </a:xfrm>
            <a:prstGeom prst="straightConnector1">
              <a:avLst/>
            </a:prstGeom>
            <a:noFill/>
            <a:ln cap="flat" cmpd="sng" w="9525">
              <a:solidFill>
                <a:srgbClr val="000000"/>
              </a:solidFill>
              <a:prstDash val="solid"/>
              <a:round/>
              <a:headEnd len="med" w="med" type="none"/>
              <a:tailEnd len="med" w="med" type="none"/>
            </a:ln>
          </p:spPr>
        </p:cxnSp>
        <p:cxnSp>
          <p:nvCxnSpPr>
            <p:cNvPr id="2607" name="Google Shape;2607;p11"/>
            <p:cNvCxnSpPr/>
            <p:nvPr/>
          </p:nvCxnSpPr>
          <p:spPr>
            <a:xfrm rot="10800000">
              <a:off x="1509" y="2701"/>
              <a:ext cx="54" cy="44"/>
            </a:xfrm>
            <a:prstGeom prst="straightConnector1">
              <a:avLst/>
            </a:prstGeom>
            <a:noFill/>
            <a:ln cap="flat" cmpd="sng" w="9525">
              <a:solidFill>
                <a:srgbClr val="000000"/>
              </a:solidFill>
              <a:prstDash val="solid"/>
              <a:round/>
              <a:headEnd len="med" w="med" type="none"/>
              <a:tailEnd len="med" w="med" type="none"/>
            </a:ln>
          </p:spPr>
        </p:cxnSp>
        <p:sp>
          <p:nvSpPr>
            <p:cNvPr id="2608" name="Google Shape;2608;p11"/>
            <p:cNvSpPr/>
            <p:nvPr/>
          </p:nvSpPr>
          <p:spPr>
            <a:xfrm>
              <a:off x="1475" y="2669"/>
              <a:ext cx="61" cy="61"/>
            </a:xfrm>
            <a:custGeom>
              <a:rect b="b" l="l" r="r" t="t"/>
              <a:pathLst>
                <a:path extrusionOk="0" h="178" w="162">
                  <a:moveTo>
                    <a:pt x="146" y="0"/>
                  </a:moveTo>
                  <a:lnTo>
                    <a:pt x="162" y="13"/>
                  </a:lnTo>
                  <a:lnTo>
                    <a:pt x="15" y="178"/>
                  </a:lnTo>
                  <a:lnTo>
                    <a:pt x="0" y="164"/>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609" name="Google Shape;2609;p11"/>
            <p:cNvCxnSpPr/>
            <p:nvPr/>
          </p:nvCxnSpPr>
          <p:spPr>
            <a:xfrm>
              <a:off x="1475" y="2725"/>
              <a:ext cx="6" cy="5"/>
            </a:xfrm>
            <a:prstGeom prst="straightConnector1">
              <a:avLst/>
            </a:prstGeom>
            <a:noFill/>
            <a:ln cap="flat" cmpd="sng" w="9525">
              <a:solidFill>
                <a:srgbClr val="000000"/>
              </a:solidFill>
              <a:prstDash val="solid"/>
              <a:round/>
              <a:headEnd len="med" w="med" type="none"/>
              <a:tailEnd len="med" w="med" type="none"/>
            </a:ln>
          </p:spPr>
        </p:cxnSp>
        <p:sp>
          <p:nvSpPr>
            <p:cNvPr id="2610" name="Google Shape;2610;p11"/>
            <p:cNvSpPr/>
            <p:nvPr/>
          </p:nvSpPr>
          <p:spPr>
            <a:xfrm>
              <a:off x="2870" y="639"/>
              <a:ext cx="781" cy="548"/>
            </a:xfrm>
            <a:custGeom>
              <a:rect b="b" l="l" r="r" t="t"/>
              <a:pathLst>
                <a:path extrusionOk="0" h="1610" w="2056">
                  <a:moveTo>
                    <a:pt x="2056" y="1610"/>
                  </a:moveTo>
                  <a:lnTo>
                    <a:pt x="0" y="224"/>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11" name="Google Shape;2611;p11"/>
            <p:cNvSpPr/>
            <p:nvPr/>
          </p:nvSpPr>
          <p:spPr>
            <a:xfrm>
              <a:off x="2829" y="632"/>
              <a:ext cx="82"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612" name="Google Shape;2612;p11"/>
            <p:cNvCxnSpPr/>
            <p:nvPr/>
          </p:nvCxnSpPr>
          <p:spPr>
            <a:xfrm>
              <a:off x="2829" y="632"/>
              <a:ext cx="0" cy="7"/>
            </a:xfrm>
            <a:prstGeom prst="straightConnector1">
              <a:avLst/>
            </a:prstGeom>
            <a:noFill/>
            <a:ln cap="flat" cmpd="sng" w="9525">
              <a:solidFill>
                <a:srgbClr val="000000"/>
              </a:solidFill>
              <a:prstDash val="solid"/>
              <a:round/>
              <a:headEnd len="med" w="med" type="none"/>
              <a:tailEnd len="med" w="med" type="none"/>
            </a:ln>
          </p:spPr>
        </p:cxnSp>
        <p:sp>
          <p:nvSpPr>
            <p:cNvPr id="2613" name="Google Shape;2613;p11"/>
            <p:cNvSpPr/>
            <p:nvPr/>
          </p:nvSpPr>
          <p:spPr>
            <a:xfrm>
              <a:off x="2114" y="1171"/>
              <a:ext cx="145" cy="114"/>
            </a:xfrm>
            <a:custGeom>
              <a:rect b="b" l="l" r="r" t="t"/>
              <a:pathLst>
                <a:path extrusionOk="0" fill="none" h="21790" w="21600">
                  <a:moveTo>
                    <a:pt x="21599" y="-1"/>
                  </a:moveTo>
                  <a:cubicBezTo>
                    <a:pt x="21599" y="63"/>
                    <a:pt x="21600" y="126"/>
                    <a:pt x="21600" y="190"/>
                  </a:cubicBezTo>
                  <a:cubicBezTo>
                    <a:pt x="21600" y="12119"/>
                    <a:pt x="11929" y="21789"/>
                    <a:pt x="0" y="21790"/>
                  </a:cubicBezTo>
                </a:path>
                <a:path extrusionOk="0" h="21790" w="21600">
                  <a:moveTo>
                    <a:pt x="21599" y="-1"/>
                  </a:moveTo>
                  <a:cubicBezTo>
                    <a:pt x="21599" y="63"/>
                    <a:pt x="21600" y="126"/>
                    <a:pt x="21600" y="190"/>
                  </a:cubicBezTo>
                  <a:cubicBezTo>
                    <a:pt x="21600" y="12119"/>
                    <a:pt x="11929" y="21789"/>
                    <a:pt x="0" y="21790"/>
                  </a:cubicBezTo>
                  <a:lnTo>
                    <a:pt x="0" y="19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14" name="Google Shape;2614;p11"/>
            <p:cNvSpPr/>
            <p:nvPr/>
          </p:nvSpPr>
          <p:spPr>
            <a:xfrm>
              <a:off x="2218" y="1165"/>
              <a:ext cx="82" cy="6"/>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615" name="Google Shape;2615;p11"/>
            <p:cNvCxnSpPr/>
            <p:nvPr/>
          </p:nvCxnSpPr>
          <p:spPr>
            <a:xfrm>
              <a:off x="2218" y="1165"/>
              <a:ext cx="0" cy="6"/>
            </a:xfrm>
            <a:prstGeom prst="straightConnector1">
              <a:avLst/>
            </a:prstGeom>
            <a:noFill/>
            <a:ln cap="flat" cmpd="sng" w="9525">
              <a:solidFill>
                <a:srgbClr val="000000"/>
              </a:solidFill>
              <a:prstDash val="solid"/>
              <a:round/>
              <a:headEnd len="med" w="med" type="none"/>
              <a:tailEnd len="med" w="med" type="none"/>
            </a:ln>
          </p:spPr>
        </p:cxnSp>
        <p:sp>
          <p:nvSpPr>
            <p:cNvPr id="2616" name="Google Shape;2616;p11"/>
            <p:cNvSpPr/>
            <p:nvPr/>
          </p:nvSpPr>
          <p:spPr>
            <a:xfrm>
              <a:off x="1823" y="1160"/>
              <a:ext cx="175" cy="130"/>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17" name="Google Shape;2617;p11"/>
            <p:cNvSpPr/>
            <p:nvPr/>
          </p:nvSpPr>
          <p:spPr>
            <a:xfrm>
              <a:off x="1957" y="1153"/>
              <a:ext cx="83"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618" name="Google Shape;2618;p11"/>
            <p:cNvCxnSpPr/>
            <p:nvPr/>
          </p:nvCxnSpPr>
          <p:spPr>
            <a:xfrm>
              <a:off x="1957" y="1153"/>
              <a:ext cx="0" cy="7"/>
            </a:xfrm>
            <a:prstGeom prst="straightConnector1">
              <a:avLst/>
            </a:prstGeom>
            <a:noFill/>
            <a:ln cap="flat" cmpd="sng" w="9525">
              <a:solidFill>
                <a:srgbClr val="000000"/>
              </a:solidFill>
              <a:prstDash val="solid"/>
              <a:round/>
              <a:headEnd len="med" w="med" type="none"/>
              <a:tailEnd len="med" w="med" type="none"/>
            </a:ln>
          </p:spPr>
        </p:cxnSp>
        <p:sp>
          <p:nvSpPr>
            <p:cNvPr id="2619" name="Google Shape;2619;p11"/>
            <p:cNvSpPr/>
            <p:nvPr/>
          </p:nvSpPr>
          <p:spPr>
            <a:xfrm>
              <a:off x="1551" y="1138"/>
              <a:ext cx="146" cy="158"/>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20" name="Google Shape;2620;p11"/>
            <p:cNvSpPr/>
            <p:nvPr/>
          </p:nvSpPr>
          <p:spPr>
            <a:xfrm>
              <a:off x="1655" y="1131"/>
              <a:ext cx="83"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621" name="Google Shape;2621;p11"/>
            <p:cNvCxnSpPr/>
            <p:nvPr/>
          </p:nvCxnSpPr>
          <p:spPr>
            <a:xfrm>
              <a:off x="1655" y="1131"/>
              <a:ext cx="0" cy="7"/>
            </a:xfrm>
            <a:prstGeom prst="straightConnector1">
              <a:avLst/>
            </a:prstGeom>
            <a:noFill/>
            <a:ln cap="flat" cmpd="sng" w="9525">
              <a:solidFill>
                <a:srgbClr val="000000"/>
              </a:solidFill>
              <a:prstDash val="solid"/>
              <a:round/>
              <a:headEnd len="med" w="med" type="none"/>
              <a:tailEnd len="med" w="med" type="none"/>
            </a:ln>
          </p:spPr>
        </p:cxnSp>
        <p:sp>
          <p:nvSpPr>
            <p:cNvPr id="2622" name="Google Shape;2622;p11"/>
            <p:cNvSpPr/>
            <p:nvPr/>
          </p:nvSpPr>
          <p:spPr>
            <a:xfrm>
              <a:off x="2724" y="975"/>
              <a:ext cx="114" cy="556"/>
            </a:xfrm>
            <a:custGeom>
              <a:rect b="b" l="l" r="r" t="t"/>
              <a:pathLst>
                <a:path extrusionOk="0" h="1634" w="300">
                  <a:moveTo>
                    <a:pt x="0" y="1634"/>
                  </a:moveTo>
                  <a:lnTo>
                    <a:pt x="240" y="1501"/>
                  </a:lnTo>
                  <a:lnTo>
                    <a:pt x="30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23" name="Google Shape;2623;p11"/>
            <p:cNvSpPr/>
            <p:nvPr/>
          </p:nvSpPr>
          <p:spPr>
            <a:xfrm>
              <a:off x="2797" y="967"/>
              <a:ext cx="82" cy="9"/>
            </a:xfrm>
            <a:custGeom>
              <a:rect b="b" l="l" r="r" t="t"/>
              <a:pathLst>
                <a:path extrusionOk="0" h="24" w="217">
                  <a:moveTo>
                    <a:pt x="217" y="4"/>
                  </a:moveTo>
                  <a:lnTo>
                    <a:pt x="217" y="24"/>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624" name="Google Shape;2624;p11"/>
            <p:cNvCxnSpPr/>
            <p:nvPr/>
          </p:nvCxnSpPr>
          <p:spPr>
            <a:xfrm>
              <a:off x="2797" y="967"/>
              <a:ext cx="0" cy="7"/>
            </a:xfrm>
            <a:prstGeom prst="straightConnector1">
              <a:avLst/>
            </a:prstGeom>
            <a:noFill/>
            <a:ln cap="flat" cmpd="sng" w="9525">
              <a:solidFill>
                <a:srgbClr val="000000"/>
              </a:solidFill>
              <a:prstDash val="solid"/>
              <a:round/>
              <a:headEnd len="med" w="med" type="none"/>
              <a:tailEnd len="med" w="med" type="none"/>
            </a:ln>
          </p:spPr>
        </p:cxnSp>
        <p:cxnSp>
          <p:nvCxnSpPr>
            <p:cNvPr id="2625" name="Google Shape;2625;p11"/>
            <p:cNvCxnSpPr/>
            <p:nvPr/>
          </p:nvCxnSpPr>
          <p:spPr>
            <a:xfrm flipH="1" rot="10800000">
              <a:off x="2986" y="1108"/>
              <a:ext cx="46" cy="76"/>
            </a:xfrm>
            <a:prstGeom prst="straightConnector1">
              <a:avLst/>
            </a:prstGeom>
            <a:noFill/>
            <a:ln cap="flat" cmpd="sng" w="9525">
              <a:solidFill>
                <a:srgbClr val="000000"/>
              </a:solidFill>
              <a:prstDash val="solid"/>
              <a:round/>
              <a:headEnd len="med" w="med" type="none"/>
              <a:tailEnd len="med" w="med" type="none"/>
            </a:ln>
          </p:spPr>
        </p:cxnSp>
        <p:sp>
          <p:nvSpPr>
            <p:cNvPr id="2626" name="Google Shape;2626;p11"/>
            <p:cNvSpPr/>
            <p:nvPr/>
          </p:nvSpPr>
          <p:spPr>
            <a:xfrm>
              <a:off x="2995" y="1085"/>
              <a:ext cx="77" cy="40"/>
            </a:xfrm>
            <a:custGeom>
              <a:rect b="b" l="l" r="r" t="t"/>
              <a:pathLst>
                <a:path extrusionOk="0" h="120" w="205">
                  <a:moveTo>
                    <a:pt x="205" y="102"/>
                  </a:moveTo>
                  <a:lnTo>
                    <a:pt x="196" y="120"/>
                  </a:lnTo>
                  <a:lnTo>
                    <a:pt x="0" y="18"/>
                  </a:lnTo>
                  <a:lnTo>
                    <a:pt x="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627" name="Google Shape;2627;p11"/>
            <p:cNvCxnSpPr/>
            <p:nvPr/>
          </p:nvCxnSpPr>
          <p:spPr>
            <a:xfrm flipH="1">
              <a:off x="2995" y="1085"/>
              <a:ext cx="3" cy="6"/>
            </a:xfrm>
            <a:prstGeom prst="straightConnector1">
              <a:avLst/>
            </a:prstGeom>
            <a:noFill/>
            <a:ln cap="flat" cmpd="sng" w="9525">
              <a:solidFill>
                <a:srgbClr val="000000"/>
              </a:solidFill>
              <a:prstDash val="solid"/>
              <a:round/>
              <a:headEnd len="med" w="med" type="none"/>
              <a:tailEnd len="med" w="med" type="none"/>
            </a:ln>
          </p:spPr>
        </p:cxnSp>
        <p:sp>
          <p:nvSpPr>
            <p:cNvPr id="2628" name="Google Shape;2628;p11"/>
            <p:cNvSpPr/>
            <p:nvPr/>
          </p:nvSpPr>
          <p:spPr>
            <a:xfrm>
              <a:off x="1335" y="1455"/>
              <a:ext cx="786" cy="240"/>
            </a:xfrm>
            <a:custGeom>
              <a:rect b="b" l="l" r="r" t="t"/>
              <a:pathLst>
                <a:path extrusionOk="0" fill="none" h="21600" w="21600">
                  <a:moveTo>
                    <a:pt x="21573" y="21599"/>
                  </a:moveTo>
                  <a:cubicBezTo>
                    <a:pt x="9654" y="21585"/>
                    <a:pt x="0" y="11918"/>
                    <a:pt x="0" y="0"/>
                  </a:cubicBezTo>
                </a:path>
                <a:path extrusionOk="0" h="21600" w="21600">
                  <a:moveTo>
                    <a:pt x="21573" y="21599"/>
                  </a:moveTo>
                  <a:cubicBezTo>
                    <a:pt x="9654" y="21585"/>
                    <a:pt x="0" y="11918"/>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29" name="Google Shape;2629;p11"/>
            <p:cNvSpPr/>
            <p:nvPr/>
          </p:nvSpPr>
          <p:spPr>
            <a:xfrm>
              <a:off x="2120" y="1399"/>
              <a:ext cx="1395" cy="297"/>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30" name="Google Shape;2630;p11"/>
            <p:cNvSpPr/>
            <p:nvPr/>
          </p:nvSpPr>
          <p:spPr>
            <a:xfrm>
              <a:off x="3474" y="1392"/>
              <a:ext cx="83"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631" name="Google Shape;2631;p11"/>
            <p:cNvCxnSpPr/>
            <p:nvPr/>
          </p:nvCxnSpPr>
          <p:spPr>
            <a:xfrm>
              <a:off x="3474" y="1392"/>
              <a:ext cx="0" cy="7"/>
            </a:xfrm>
            <a:prstGeom prst="straightConnector1">
              <a:avLst/>
            </a:prstGeom>
            <a:noFill/>
            <a:ln cap="flat" cmpd="sng" w="9525">
              <a:solidFill>
                <a:srgbClr val="000000"/>
              </a:solidFill>
              <a:prstDash val="solid"/>
              <a:round/>
              <a:headEnd len="med" w="med" type="none"/>
              <a:tailEnd len="med" w="med" type="none"/>
            </a:ln>
          </p:spPr>
        </p:cxnSp>
        <p:sp>
          <p:nvSpPr>
            <p:cNvPr id="2632" name="Google Shape;2632;p11"/>
            <p:cNvSpPr/>
            <p:nvPr/>
          </p:nvSpPr>
          <p:spPr>
            <a:xfrm>
              <a:off x="2126" y="1450"/>
              <a:ext cx="302" cy="108"/>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33" name="Google Shape;2633;p11"/>
            <p:cNvSpPr/>
            <p:nvPr/>
          </p:nvSpPr>
          <p:spPr>
            <a:xfrm>
              <a:off x="2383" y="1557"/>
              <a:ext cx="46" cy="128"/>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34" name="Google Shape;2634;p11"/>
            <p:cNvSpPr/>
            <p:nvPr/>
          </p:nvSpPr>
          <p:spPr>
            <a:xfrm>
              <a:off x="1825" y="1685"/>
              <a:ext cx="559" cy="118"/>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35" name="Google Shape;2635;p11"/>
            <p:cNvSpPr/>
            <p:nvPr/>
          </p:nvSpPr>
          <p:spPr>
            <a:xfrm>
              <a:off x="1825" y="1783"/>
              <a:ext cx="59" cy="38"/>
            </a:xfrm>
            <a:custGeom>
              <a:rect b="b" l="l" r="r" t="t"/>
              <a:pathLst>
                <a:path extrusionOk="0" h="38" w="59">
                  <a:moveTo>
                    <a:pt x="0" y="19"/>
                  </a:moveTo>
                  <a:lnTo>
                    <a:pt x="59" y="38"/>
                  </a:lnTo>
                  <a:lnTo>
                    <a:pt x="44" y="19"/>
                  </a:lnTo>
                  <a:lnTo>
                    <a:pt x="59" y="0"/>
                  </a:lnTo>
                  <a:lnTo>
                    <a:pt x="0" y="19"/>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636" name="Google Shape;2636;p11"/>
            <p:cNvCxnSpPr/>
            <p:nvPr/>
          </p:nvCxnSpPr>
          <p:spPr>
            <a:xfrm flipH="1" rot="10800000">
              <a:off x="1551" y="3754"/>
              <a:ext cx="40" cy="50"/>
            </a:xfrm>
            <a:prstGeom prst="straightConnector1">
              <a:avLst/>
            </a:prstGeom>
            <a:noFill/>
            <a:ln cap="flat" cmpd="sng" w="9525">
              <a:solidFill>
                <a:srgbClr val="000000"/>
              </a:solidFill>
              <a:prstDash val="solid"/>
              <a:round/>
              <a:headEnd len="med" w="med" type="none"/>
              <a:tailEnd len="med" w="med" type="none"/>
            </a:ln>
          </p:spPr>
        </p:cxnSp>
        <p:sp>
          <p:nvSpPr>
            <p:cNvPr id="2637" name="Google Shape;2637;p11"/>
            <p:cNvSpPr/>
            <p:nvPr/>
          </p:nvSpPr>
          <p:spPr>
            <a:xfrm>
              <a:off x="1557" y="3726"/>
              <a:ext cx="72" cy="50"/>
            </a:xfrm>
            <a:custGeom>
              <a:rect b="b" l="l" r="r" t="t"/>
              <a:pathLst>
                <a:path extrusionOk="0" h="147" w="189">
                  <a:moveTo>
                    <a:pt x="189" y="129"/>
                  </a:moveTo>
                  <a:lnTo>
                    <a:pt x="178" y="147"/>
                  </a:lnTo>
                  <a:lnTo>
                    <a:pt x="0" y="18"/>
                  </a:lnTo>
                  <a:lnTo>
                    <a:pt x="1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638" name="Google Shape;2638;p11"/>
            <p:cNvCxnSpPr/>
            <p:nvPr/>
          </p:nvCxnSpPr>
          <p:spPr>
            <a:xfrm flipH="1">
              <a:off x="1557" y="3726"/>
              <a:ext cx="4" cy="6"/>
            </a:xfrm>
            <a:prstGeom prst="straightConnector1">
              <a:avLst/>
            </a:prstGeom>
            <a:noFill/>
            <a:ln cap="flat" cmpd="sng" w="9525">
              <a:solidFill>
                <a:srgbClr val="000000"/>
              </a:solidFill>
              <a:prstDash val="solid"/>
              <a:round/>
              <a:headEnd len="med" w="med" type="none"/>
              <a:tailEnd len="med" w="med" type="none"/>
            </a:ln>
          </p:spPr>
        </p:cxnSp>
        <p:sp>
          <p:nvSpPr>
            <p:cNvPr id="2639" name="Google Shape;2639;p11"/>
            <p:cNvSpPr/>
            <p:nvPr/>
          </p:nvSpPr>
          <p:spPr>
            <a:xfrm>
              <a:off x="1044" y="3947"/>
              <a:ext cx="211" cy="93"/>
            </a:xfrm>
            <a:custGeom>
              <a:rect b="b" l="l" r="r" t="t"/>
              <a:pathLst>
                <a:path extrusionOk="0" fill="none" h="21833" w="21600">
                  <a:moveTo>
                    <a:pt x="21600" y="21833"/>
                  </a:moveTo>
                  <a:cubicBezTo>
                    <a:pt x="9670" y="21833"/>
                    <a:pt x="0" y="12162"/>
                    <a:pt x="0" y="233"/>
                  </a:cubicBezTo>
                  <a:cubicBezTo>
                    <a:pt x="-1" y="155"/>
                    <a:pt x="0" y="77"/>
                    <a:pt x="1" y="0"/>
                  </a:cubicBezTo>
                </a:path>
                <a:path extrusionOk="0" h="21833" w="21600">
                  <a:moveTo>
                    <a:pt x="21600" y="21833"/>
                  </a:moveTo>
                  <a:cubicBezTo>
                    <a:pt x="9670" y="21833"/>
                    <a:pt x="0" y="12162"/>
                    <a:pt x="0" y="233"/>
                  </a:cubicBezTo>
                  <a:cubicBezTo>
                    <a:pt x="-1" y="155"/>
                    <a:pt x="0" y="77"/>
                    <a:pt x="1" y="0"/>
                  </a:cubicBezTo>
                  <a:lnTo>
                    <a:pt x="21600" y="233"/>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40" name="Google Shape;2640;p11"/>
            <p:cNvSpPr/>
            <p:nvPr/>
          </p:nvSpPr>
          <p:spPr>
            <a:xfrm>
              <a:off x="1232" y="4040"/>
              <a:ext cx="23" cy="82"/>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41" name="Google Shape;2641;p11"/>
            <p:cNvSpPr/>
            <p:nvPr/>
          </p:nvSpPr>
          <p:spPr>
            <a:xfrm>
              <a:off x="816" y="4121"/>
              <a:ext cx="417" cy="72"/>
            </a:xfrm>
            <a:custGeom>
              <a:rect b="b" l="l" r="r" t="t"/>
              <a:pathLst>
                <a:path extrusionOk="0" fill="none" h="21902" w="21652">
                  <a:moveTo>
                    <a:pt x="21649" y="0"/>
                  </a:moveTo>
                  <a:cubicBezTo>
                    <a:pt x="21651" y="100"/>
                    <a:pt x="21652" y="201"/>
                    <a:pt x="21652" y="302"/>
                  </a:cubicBezTo>
                  <a:cubicBezTo>
                    <a:pt x="21652" y="12231"/>
                    <a:pt x="11981" y="21902"/>
                    <a:pt x="52" y="21902"/>
                  </a:cubicBezTo>
                  <a:cubicBezTo>
                    <a:pt x="34" y="21902"/>
                    <a:pt x="17" y="21901"/>
                    <a:pt x="0" y="21901"/>
                  </a:cubicBezTo>
                </a:path>
                <a:path extrusionOk="0" h="21902" w="21652">
                  <a:moveTo>
                    <a:pt x="21649" y="0"/>
                  </a:moveTo>
                  <a:cubicBezTo>
                    <a:pt x="21651" y="100"/>
                    <a:pt x="21652" y="201"/>
                    <a:pt x="21652" y="302"/>
                  </a:cubicBezTo>
                  <a:cubicBezTo>
                    <a:pt x="21652" y="12231"/>
                    <a:pt x="11981" y="21902"/>
                    <a:pt x="52" y="21902"/>
                  </a:cubicBezTo>
                  <a:cubicBezTo>
                    <a:pt x="34" y="21902"/>
                    <a:pt x="17" y="21901"/>
                    <a:pt x="0" y="21901"/>
                  </a:cubicBezTo>
                  <a:lnTo>
                    <a:pt x="52" y="302"/>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42" name="Google Shape;2642;p11"/>
            <p:cNvSpPr/>
            <p:nvPr/>
          </p:nvSpPr>
          <p:spPr>
            <a:xfrm>
              <a:off x="816" y="4174"/>
              <a:ext cx="59" cy="38"/>
            </a:xfrm>
            <a:custGeom>
              <a:rect b="b" l="l" r="r" t="t"/>
              <a:pathLst>
                <a:path extrusionOk="0" h="38" w="59">
                  <a:moveTo>
                    <a:pt x="0" y="19"/>
                  </a:moveTo>
                  <a:lnTo>
                    <a:pt x="59" y="38"/>
                  </a:lnTo>
                  <a:lnTo>
                    <a:pt x="44" y="19"/>
                  </a:lnTo>
                  <a:lnTo>
                    <a:pt x="59" y="0"/>
                  </a:lnTo>
                  <a:lnTo>
                    <a:pt x="0" y="19"/>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43" name="Google Shape;2643;p11"/>
            <p:cNvSpPr/>
            <p:nvPr/>
          </p:nvSpPr>
          <p:spPr>
            <a:xfrm>
              <a:off x="565" y="3988"/>
              <a:ext cx="673" cy="128"/>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44" name="Google Shape;2644;p11"/>
            <p:cNvSpPr/>
            <p:nvPr/>
          </p:nvSpPr>
          <p:spPr>
            <a:xfrm>
              <a:off x="1238" y="3932"/>
              <a:ext cx="575" cy="185"/>
            </a:xfrm>
            <a:custGeom>
              <a:rect b="b" l="l" r="r" t="t"/>
              <a:pathLst>
                <a:path extrusionOk="0" fill="none" h="21718" w="21600">
                  <a:moveTo>
                    <a:pt x="21599" y="0"/>
                  </a:moveTo>
                  <a:cubicBezTo>
                    <a:pt x="21599" y="39"/>
                    <a:pt x="21600" y="78"/>
                    <a:pt x="21600" y="118"/>
                  </a:cubicBezTo>
                  <a:cubicBezTo>
                    <a:pt x="21600" y="12047"/>
                    <a:pt x="11929" y="21717"/>
                    <a:pt x="0" y="21718"/>
                  </a:cubicBezTo>
                </a:path>
                <a:path extrusionOk="0" h="21718" w="21600">
                  <a:moveTo>
                    <a:pt x="21599" y="0"/>
                  </a:moveTo>
                  <a:cubicBezTo>
                    <a:pt x="21599" y="39"/>
                    <a:pt x="21600" y="78"/>
                    <a:pt x="21600" y="118"/>
                  </a:cubicBezTo>
                  <a:cubicBezTo>
                    <a:pt x="21600" y="12047"/>
                    <a:pt x="11929" y="21717"/>
                    <a:pt x="0" y="21718"/>
                  </a:cubicBezTo>
                  <a:lnTo>
                    <a:pt x="0" y="118"/>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45" name="Google Shape;2645;p11"/>
            <p:cNvSpPr/>
            <p:nvPr/>
          </p:nvSpPr>
          <p:spPr>
            <a:xfrm>
              <a:off x="1792" y="3932"/>
              <a:ext cx="42" cy="53"/>
            </a:xfrm>
            <a:custGeom>
              <a:rect b="b" l="l" r="r" t="t"/>
              <a:pathLst>
                <a:path extrusionOk="0" h="53" w="42">
                  <a:moveTo>
                    <a:pt x="21" y="0"/>
                  </a:moveTo>
                  <a:lnTo>
                    <a:pt x="0" y="53"/>
                  </a:lnTo>
                  <a:lnTo>
                    <a:pt x="21" y="39"/>
                  </a:lnTo>
                  <a:lnTo>
                    <a:pt x="42" y="53"/>
                  </a:lnTo>
                  <a:lnTo>
                    <a:pt x="21"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646" name="Google Shape;2646;p11"/>
            <p:cNvCxnSpPr/>
            <p:nvPr/>
          </p:nvCxnSpPr>
          <p:spPr>
            <a:xfrm flipH="1" rot="10800000">
              <a:off x="1491" y="4801"/>
              <a:ext cx="26" cy="65"/>
            </a:xfrm>
            <a:prstGeom prst="straightConnector1">
              <a:avLst/>
            </a:prstGeom>
            <a:noFill/>
            <a:ln cap="flat" cmpd="sng" w="9525">
              <a:solidFill>
                <a:srgbClr val="000000"/>
              </a:solidFill>
              <a:prstDash val="solid"/>
              <a:round/>
              <a:headEnd len="med" w="med" type="none"/>
              <a:tailEnd len="med" w="med" type="none"/>
            </a:ln>
          </p:spPr>
        </p:cxnSp>
        <p:sp>
          <p:nvSpPr>
            <p:cNvPr id="2647" name="Google Shape;2647;p11"/>
            <p:cNvSpPr/>
            <p:nvPr/>
          </p:nvSpPr>
          <p:spPr>
            <a:xfrm>
              <a:off x="1477" y="4782"/>
              <a:ext cx="82" cy="31"/>
            </a:xfrm>
            <a:custGeom>
              <a:rect b="b" l="l" r="r" t="t"/>
              <a:pathLst>
                <a:path extrusionOk="0" h="91" w="216">
                  <a:moveTo>
                    <a:pt x="216" y="71"/>
                  </a:moveTo>
                  <a:lnTo>
                    <a:pt x="209" y="91"/>
                  </a:lnTo>
                  <a:lnTo>
                    <a:pt x="0" y="20"/>
                  </a:lnTo>
                  <a:lnTo>
                    <a:pt x="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648" name="Google Shape;2648;p11"/>
            <p:cNvCxnSpPr/>
            <p:nvPr/>
          </p:nvCxnSpPr>
          <p:spPr>
            <a:xfrm flipH="1">
              <a:off x="1477" y="4782"/>
              <a:ext cx="3" cy="7"/>
            </a:xfrm>
            <a:prstGeom prst="straightConnector1">
              <a:avLst/>
            </a:prstGeom>
            <a:noFill/>
            <a:ln cap="flat" cmpd="sng" w="9525">
              <a:solidFill>
                <a:srgbClr val="000000"/>
              </a:solidFill>
              <a:prstDash val="solid"/>
              <a:round/>
              <a:headEnd len="med" w="med" type="none"/>
              <a:tailEnd len="med" w="med" type="none"/>
            </a:ln>
          </p:spPr>
        </p:cxnSp>
        <p:sp>
          <p:nvSpPr>
            <p:cNvPr id="2649" name="Google Shape;2649;p11"/>
            <p:cNvSpPr/>
            <p:nvPr/>
          </p:nvSpPr>
          <p:spPr>
            <a:xfrm>
              <a:off x="973" y="5019"/>
              <a:ext cx="197" cy="83"/>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50" name="Google Shape;2650;p11"/>
            <p:cNvSpPr/>
            <p:nvPr/>
          </p:nvSpPr>
          <p:spPr>
            <a:xfrm>
              <a:off x="1157" y="5101"/>
              <a:ext cx="13" cy="88"/>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51" name="Google Shape;2651;p11"/>
            <p:cNvSpPr/>
            <p:nvPr/>
          </p:nvSpPr>
          <p:spPr>
            <a:xfrm>
              <a:off x="626" y="5188"/>
              <a:ext cx="531" cy="67"/>
            </a:xfrm>
            <a:custGeom>
              <a:rect b="b" l="l" r="r" t="t"/>
              <a:pathLst>
                <a:path extrusionOk="0" fill="none" h="21930" w="21600">
                  <a:moveTo>
                    <a:pt x="21597" y="-1"/>
                  </a:moveTo>
                  <a:cubicBezTo>
                    <a:pt x="21599" y="109"/>
                    <a:pt x="21600" y="219"/>
                    <a:pt x="21600" y="330"/>
                  </a:cubicBezTo>
                  <a:cubicBezTo>
                    <a:pt x="21600" y="12259"/>
                    <a:pt x="11929" y="21929"/>
                    <a:pt x="0" y="21930"/>
                  </a:cubicBezTo>
                </a:path>
                <a:path extrusionOk="0" h="21930" w="21600">
                  <a:moveTo>
                    <a:pt x="21597" y="-1"/>
                  </a:moveTo>
                  <a:cubicBezTo>
                    <a:pt x="21599" y="109"/>
                    <a:pt x="21600" y="219"/>
                    <a:pt x="21600" y="330"/>
                  </a:cubicBezTo>
                  <a:cubicBezTo>
                    <a:pt x="21600" y="12259"/>
                    <a:pt x="11929" y="21929"/>
                    <a:pt x="0" y="21930"/>
                  </a:cubicBezTo>
                  <a:lnTo>
                    <a:pt x="0" y="33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52" name="Google Shape;2652;p11"/>
            <p:cNvSpPr/>
            <p:nvPr/>
          </p:nvSpPr>
          <p:spPr>
            <a:xfrm>
              <a:off x="626" y="5228"/>
              <a:ext cx="61" cy="37"/>
            </a:xfrm>
            <a:custGeom>
              <a:rect b="b" l="l" r="r" t="t"/>
              <a:pathLst>
                <a:path extrusionOk="0" h="37" w="61">
                  <a:moveTo>
                    <a:pt x="0" y="26"/>
                  </a:moveTo>
                  <a:lnTo>
                    <a:pt x="61" y="37"/>
                  </a:lnTo>
                  <a:lnTo>
                    <a:pt x="44" y="20"/>
                  </a:lnTo>
                  <a:lnTo>
                    <a:pt x="56" y="0"/>
                  </a:lnTo>
                  <a:lnTo>
                    <a:pt x="0" y="26"/>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53" name="Google Shape;2653;p11"/>
            <p:cNvSpPr/>
            <p:nvPr/>
          </p:nvSpPr>
          <p:spPr>
            <a:xfrm>
              <a:off x="495" y="5036"/>
              <a:ext cx="669" cy="147"/>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54" name="Google Shape;2654;p11"/>
            <p:cNvSpPr/>
            <p:nvPr/>
          </p:nvSpPr>
          <p:spPr>
            <a:xfrm>
              <a:off x="1164" y="4947"/>
              <a:ext cx="610" cy="235"/>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55" name="Google Shape;2655;p11"/>
            <p:cNvSpPr/>
            <p:nvPr/>
          </p:nvSpPr>
          <p:spPr>
            <a:xfrm>
              <a:off x="1752" y="4947"/>
              <a:ext cx="42" cy="53"/>
            </a:xfrm>
            <a:custGeom>
              <a:rect b="b" l="l" r="r" t="t"/>
              <a:pathLst>
                <a:path extrusionOk="0" h="53" w="42">
                  <a:moveTo>
                    <a:pt x="21" y="0"/>
                  </a:moveTo>
                  <a:lnTo>
                    <a:pt x="0" y="53"/>
                  </a:lnTo>
                  <a:lnTo>
                    <a:pt x="21" y="40"/>
                  </a:lnTo>
                  <a:lnTo>
                    <a:pt x="42" y="53"/>
                  </a:lnTo>
                  <a:lnTo>
                    <a:pt x="21"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56" name="Google Shape;2656;p11"/>
            <p:cNvSpPr/>
            <p:nvPr/>
          </p:nvSpPr>
          <p:spPr>
            <a:xfrm>
              <a:off x="561" y="2897"/>
              <a:ext cx="727" cy="188"/>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57" name="Google Shape;2657;p11"/>
            <p:cNvSpPr/>
            <p:nvPr/>
          </p:nvSpPr>
          <p:spPr>
            <a:xfrm>
              <a:off x="1288" y="2838"/>
              <a:ext cx="512" cy="247"/>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58" name="Google Shape;2658;p11"/>
            <p:cNvSpPr/>
            <p:nvPr/>
          </p:nvSpPr>
          <p:spPr>
            <a:xfrm>
              <a:off x="1778" y="2838"/>
              <a:ext cx="42" cy="53"/>
            </a:xfrm>
            <a:custGeom>
              <a:rect b="b" l="l" r="r" t="t"/>
              <a:pathLst>
                <a:path extrusionOk="0" h="53" w="42">
                  <a:moveTo>
                    <a:pt x="22" y="0"/>
                  </a:moveTo>
                  <a:lnTo>
                    <a:pt x="0" y="53"/>
                  </a:lnTo>
                  <a:lnTo>
                    <a:pt x="22" y="40"/>
                  </a:lnTo>
                  <a:lnTo>
                    <a:pt x="42" y="53"/>
                  </a:lnTo>
                  <a:lnTo>
                    <a:pt x="22"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59" name="Google Shape;2659;p11"/>
            <p:cNvSpPr/>
            <p:nvPr/>
          </p:nvSpPr>
          <p:spPr>
            <a:xfrm>
              <a:off x="1046" y="2891"/>
              <a:ext cx="230" cy="118"/>
            </a:xfrm>
            <a:custGeom>
              <a:rect b="b" l="l" r="r" t="t"/>
              <a:pathLst>
                <a:path extrusionOk="0" fill="none" h="21783" w="21600">
                  <a:moveTo>
                    <a:pt x="21505" y="21782"/>
                  </a:moveTo>
                  <a:cubicBezTo>
                    <a:pt x="9612" y="21730"/>
                    <a:pt x="0" y="12075"/>
                    <a:pt x="0" y="183"/>
                  </a:cubicBezTo>
                  <a:cubicBezTo>
                    <a:pt x="-1" y="121"/>
                    <a:pt x="0" y="60"/>
                    <a:pt x="0" y="-1"/>
                  </a:cubicBezTo>
                </a:path>
                <a:path extrusionOk="0" h="21783" w="21600">
                  <a:moveTo>
                    <a:pt x="21505" y="21782"/>
                  </a:moveTo>
                  <a:cubicBezTo>
                    <a:pt x="9612" y="21730"/>
                    <a:pt x="0" y="12075"/>
                    <a:pt x="0" y="183"/>
                  </a:cubicBezTo>
                  <a:cubicBezTo>
                    <a:pt x="-1" y="121"/>
                    <a:pt x="0" y="60"/>
                    <a:pt x="0" y="-1"/>
                  </a:cubicBezTo>
                  <a:lnTo>
                    <a:pt x="21600" y="183"/>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60" name="Google Shape;2660;p11"/>
            <p:cNvSpPr/>
            <p:nvPr/>
          </p:nvSpPr>
          <p:spPr>
            <a:xfrm>
              <a:off x="1261" y="3009"/>
              <a:ext cx="14" cy="76"/>
            </a:xfrm>
            <a:custGeom>
              <a:rect b="b" l="l" r="r" t="t"/>
              <a:pathLst>
                <a:path extrusionOk="0" fill="none" h="21600" w="23196">
                  <a:moveTo>
                    <a:pt x="23196" y="0"/>
                  </a:moveTo>
                  <a:cubicBezTo>
                    <a:pt x="23196" y="11929"/>
                    <a:pt x="13525" y="21600"/>
                    <a:pt x="1596" y="21600"/>
                  </a:cubicBezTo>
                  <a:cubicBezTo>
                    <a:pt x="1063" y="21600"/>
                    <a:pt x="531" y="21580"/>
                    <a:pt x="0" y="21540"/>
                  </a:cubicBezTo>
                </a:path>
                <a:path extrusionOk="0" h="21600" w="23196">
                  <a:moveTo>
                    <a:pt x="23196" y="0"/>
                  </a:moveTo>
                  <a:cubicBezTo>
                    <a:pt x="23196" y="11929"/>
                    <a:pt x="13525" y="21600"/>
                    <a:pt x="1596" y="21600"/>
                  </a:cubicBezTo>
                  <a:cubicBezTo>
                    <a:pt x="1063" y="21600"/>
                    <a:pt x="531" y="21580"/>
                    <a:pt x="0" y="21540"/>
                  </a:cubicBezTo>
                  <a:lnTo>
                    <a:pt x="1596"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61" name="Google Shape;2661;p11"/>
            <p:cNvSpPr/>
            <p:nvPr/>
          </p:nvSpPr>
          <p:spPr>
            <a:xfrm>
              <a:off x="698" y="3085"/>
              <a:ext cx="563" cy="41"/>
            </a:xfrm>
            <a:custGeom>
              <a:rect b="b" l="l" r="r" t="t"/>
              <a:pathLst>
                <a:path extrusionOk="0" fill="none" h="22133" w="21600">
                  <a:moveTo>
                    <a:pt x="21593" y="-1"/>
                  </a:moveTo>
                  <a:cubicBezTo>
                    <a:pt x="21597" y="177"/>
                    <a:pt x="21600" y="355"/>
                    <a:pt x="21600" y="533"/>
                  </a:cubicBezTo>
                  <a:cubicBezTo>
                    <a:pt x="21600" y="12462"/>
                    <a:pt x="11929" y="22132"/>
                    <a:pt x="0" y="22133"/>
                  </a:cubicBezTo>
                </a:path>
                <a:path extrusionOk="0" h="22133" w="21600">
                  <a:moveTo>
                    <a:pt x="21593" y="-1"/>
                  </a:moveTo>
                  <a:cubicBezTo>
                    <a:pt x="21597" y="177"/>
                    <a:pt x="21600" y="355"/>
                    <a:pt x="21600" y="533"/>
                  </a:cubicBezTo>
                  <a:cubicBezTo>
                    <a:pt x="21600" y="12462"/>
                    <a:pt x="11929" y="22132"/>
                    <a:pt x="0" y="22133"/>
                  </a:cubicBezTo>
                  <a:lnTo>
                    <a:pt x="0" y="533"/>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62" name="Google Shape;2662;p11"/>
            <p:cNvSpPr/>
            <p:nvPr/>
          </p:nvSpPr>
          <p:spPr>
            <a:xfrm>
              <a:off x="698" y="3103"/>
              <a:ext cx="61" cy="38"/>
            </a:xfrm>
            <a:custGeom>
              <a:rect b="b" l="l" r="r" t="t"/>
              <a:pathLst>
                <a:path extrusionOk="0" h="38" w="61">
                  <a:moveTo>
                    <a:pt x="0" y="23"/>
                  </a:moveTo>
                  <a:lnTo>
                    <a:pt x="61" y="38"/>
                  </a:lnTo>
                  <a:lnTo>
                    <a:pt x="44" y="20"/>
                  </a:lnTo>
                  <a:lnTo>
                    <a:pt x="58" y="0"/>
                  </a:lnTo>
                  <a:lnTo>
                    <a:pt x="0" y="23"/>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6" name="Shape 2666"/>
        <p:cNvGrpSpPr/>
        <p:nvPr/>
      </p:nvGrpSpPr>
      <p:grpSpPr>
        <a:xfrm>
          <a:off x="0" y="0"/>
          <a:ext cx="0" cy="0"/>
          <a:chOff x="0" y="0"/>
          <a:chExt cx="0" cy="0"/>
        </a:xfrm>
      </p:grpSpPr>
      <p:sp>
        <p:nvSpPr>
          <p:cNvPr id="2667" name="Google Shape;2667;p12"/>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668" name="Google Shape;2668;p12">
            <a:hlinkClick r:id="rId3"/>
          </p:cNvPr>
          <p:cNvSpPr/>
          <p:nvPr/>
        </p:nvSpPr>
        <p:spPr>
          <a:xfrm>
            <a:off x="5000297" y="8371379"/>
            <a:ext cx="133241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u="sng" cap="none">
                <a:solidFill>
                  <a:srgbClr val="DF322D"/>
                </a:solidFill>
                <a:latin typeface="Calibri"/>
                <a:ea typeface="Calibri"/>
                <a:cs typeface="Calibri"/>
                <a:sym typeface="Calibri"/>
                <a:hlinkClick r:id="rId4">
                  <a:extLst>
                    <a:ext uri="{A12FA001-AC4F-418D-AE19-62706E023703}">
                      <ahyp:hlinkClr val="tx"/>
                    </a:ext>
                  </a:extLst>
                </a:hlinkClick>
              </a:rPr>
              <a:t>Video</a:t>
            </a:r>
            <a:endParaRPr b="1" sz="3600" cap="none">
              <a:solidFill>
                <a:srgbClr val="DF322D"/>
              </a:solidFill>
              <a:latin typeface="Calibri"/>
              <a:ea typeface="Calibri"/>
              <a:cs typeface="Calibri"/>
              <a:sym typeface="Calibri"/>
            </a:endParaRPr>
          </a:p>
        </p:txBody>
      </p:sp>
      <p:grpSp>
        <p:nvGrpSpPr>
          <p:cNvPr id="2669" name="Google Shape;2669;p12"/>
          <p:cNvGrpSpPr/>
          <p:nvPr/>
        </p:nvGrpSpPr>
        <p:grpSpPr>
          <a:xfrm>
            <a:off x="152400" y="228600"/>
            <a:ext cx="6945313" cy="9525000"/>
            <a:chOff x="96" y="144"/>
            <a:chExt cx="4375" cy="6000"/>
          </a:xfrm>
        </p:grpSpPr>
        <p:sp>
          <p:nvSpPr>
            <p:cNvPr id="2670" name="Google Shape;2670;p12"/>
            <p:cNvSpPr/>
            <p:nvPr/>
          </p:nvSpPr>
          <p:spPr>
            <a:xfrm>
              <a:off x="96" y="144"/>
              <a:ext cx="4224" cy="6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671" name="Google Shape;2671;p12"/>
            <p:cNvGrpSpPr/>
            <p:nvPr/>
          </p:nvGrpSpPr>
          <p:grpSpPr>
            <a:xfrm>
              <a:off x="124" y="168"/>
              <a:ext cx="4347" cy="5218"/>
              <a:chOff x="124" y="168"/>
              <a:chExt cx="4347" cy="5218"/>
            </a:xfrm>
          </p:grpSpPr>
          <p:sp>
            <p:nvSpPr>
              <p:cNvPr id="2672" name="Google Shape;2672;p12"/>
              <p:cNvSpPr/>
              <p:nvPr/>
            </p:nvSpPr>
            <p:spPr>
              <a:xfrm>
                <a:off x="124" y="4145"/>
                <a:ext cx="1959" cy="972"/>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73" name="Google Shape;2673;p12"/>
              <p:cNvSpPr/>
              <p:nvPr/>
            </p:nvSpPr>
            <p:spPr>
              <a:xfrm>
                <a:off x="124" y="2121"/>
                <a:ext cx="1959" cy="971"/>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74" name="Google Shape;2674;p12"/>
              <p:cNvSpPr/>
              <p:nvPr/>
            </p:nvSpPr>
            <p:spPr>
              <a:xfrm>
                <a:off x="124" y="3133"/>
                <a:ext cx="1959" cy="972"/>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75" name="Google Shape;2675;p12"/>
              <p:cNvSpPr/>
              <p:nvPr/>
            </p:nvSpPr>
            <p:spPr>
              <a:xfrm>
                <a:off x="575" y="313"/>
                <a:ext cx="3394" cy="1685"/>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76" name="Google Shape;2676;p12"/>
              <p:cNvSpPr/>
              <p:nvPr/>
            </p:nvSpPr>
            <p:spPr>
              <a:xfrm>
                <a:off x="1940" y="3761"/>
                <a:ext cx="64"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77" name="Google Shape;2677;p12"/>
              <p:cNvSpPr/>
              <p:nvPr/>
            </p:nvSpPr>
            <p:spPr>
              <a:xfrm>
                <a:off x="791" y="3652"/>
                <a:ext cx="10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678" name="Google Shape;2678;p12"/>
              <p:cNvSpPr/>
              <p:nvPr/>
            </p:nvSpPr>
            <p:spPr>
              <a:xfrm>
                <a:off x="621" y="3766"/>
                <a:ext cx="65"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79" name="Google Shape;2679;p12"/>
              <p:cNvSpPr/>
              <p:nvPr/>
            </p:nvSpPr>
            <p:spPr>
              <a:xfrm>
                <a:off x="1033" y="3652"/>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2680" name="Google Shape;2680;p12"/>
              <p:cNvSpPr/>
              <p:nvPr/>
            </p:nvSpPr>
            <p:spPr>
              <a:xfrm>
                <a:off x="788" y="3766"/>
                <a:ext cx="64"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81" name="Google Shape;2681;p12"/>
              <p:cNvSpPr/>
              <p:nvPr/>
            </p:nvSpPr>
            <p:spPr>
              <a:xfrm>
                <a:off x="1286" y="3652"/>
                <a:ext cx="10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682" name="Google Shape;2682;p12"/>
              <p:cNvSpPr/>
              <p:nvPr/>
            </p:nvSpPr>
            <p:spPr>
              <a:xfrm>
                <a:off x="950" y="3766"/>
                <a:ext cx="64" cy="57"/>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683" name="Google Shape;2683;p12"/>
              <p:cNvCxnSpPr/>
              <p:nvPr/>
            </p:nvCxnSpPr>
            <p:spPr>
              <a:xfrm>
                <a:off x="950" y="3766"/>
                <a:ext cx="64" cy="57"/>
              </a:xfrm>
              <a:prstGeom prst="straightConnector1">
                <a:avLst/>
              </a:prstGeom>
              <a:noFill/>
              <a:ln cap="flat" cmpd="sng" w="9525">
                <a:solidFill>
                  <a:srgbClr val="000000"/>
                </a:solidFill>
                <a:prstDash val="solid"/>
                <a:round/>
                <a:headEnd len="med" w="med" type="none"/>
                <a:tailEnd len="med" w="med" type="none"/>
              </a:ln>
            </p:spPr>
          </p:cxnSp>
          <p:cxnSp>
            <p:nvCxnSpPr>
              <p:cNvPr id="2684" name="Google Shape;2684;p12"/>
              <p:cNvCxnSpPr/>
              <p:nvPr/>
            </p:nvCxnSpPr>
            <p:spPr>
              <a:xfrm flipH="1" rot="10800000">
                <a:off x="950" y="3766"/>
                <a:ext cx="64" cy="57"/>
              </a:xfrm>
              <a:prstGeom prst="straightConnector1">
                <a:avLst/>
              </a:prstGeom>
              <a:noFill/>
              <a:ln cap="flat" cmpd="sng" w="9525">
                <a:solidFill>
                  <a:srgbClr val="000000"/>
                </a:solidFill>
                <a:prstDash val="solid"/>
                <a:round/>
                <a:headEnd len="med" w="med" type="none"/>
                <a:tailEnd len="med" w="med" type="none"/>
              </a:ln>
            </p:spPr>
          </p:cxnSp>
          <p:sp>
            <p:nvSpPr>
              <p:cNvPr id="2685" name="Google Shape;2685;p12"/>
              <p:cNvSpPr/>
              <p:nvPr/>
            </p:nvSpPr>
            <p:spPr>
              <a:xfrm>
                <a:off x="544" y="3652"/>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686" name="Google Shape;2686;p12"/>
              <p:cNvSpPr/>
              <p:nvPr/>
            </p:nvSpPr>
            <p:spPr>
              <a:xfrm>
                <a:off x="1116" y="3766"/>
                <a:ext cx="65" cy="57"/>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87" name="Google Shape;2687;p12"/>
              <p:cNvSpPr/>
              <p:nvPr/>
            </p:nvSpPr>
            <p:spPr>
              <a:xfrm>
                <a:off x="705" y="3564"/>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688" name="Google Shape;2688;p12"/>
              <p:cNvSpPr/>
              <p:nvPr/>
            </p:nvSpPr>
            <p:spPr>
              <a:xfrm>
                <a:off x="1278" y="3766"/>
                <a:ext cx="64"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89" name="Google Shape;2689;p12"/>
              <p:cNvSpPr/>
              <p:nvPr/>
            </p:nvSpPr>
            <p:spPr>
              <a:xfrm>
                <a:off x="1117" y="3564"/>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690" name="Google Shape;2690;p12"/>
              <p:cNvSpPr/>
              <p:nvPr/>
            </p:nvSpPr>
            <p:spPr>
              <a:xfrm>
                <a:off x="1445" y="3766"/>
                <a:ext cx="64"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1" name="Google Shape;2691;p12"/>
              <p:cNvSpPr/>
              <p:nvPr/>
            </p:nvSpPr>
            <p:spPr>
              <a:xfrm>
                <a:off x="1445" y="3652"/>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692" name="Google Shape;2692;p12"/>
              <p:cNvSpPr/>
              <p:nvPr/>
            </p:nvSpPr>
            <p:spPr>
              <a:xfrm>
                <a:off x="950" y="3859"/>
                <a:ext cx="64"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3" name="Google Shape;2693;p12"/>
              <p:cNvSpPr/>
              <p:nvPr/>
            </p:nvSpPr>
            <p:spPr>
              <a:xfrm>
                <a:off x="310" y="3559"/>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694" name="Google Shape;2694;p12"/>
              <p:cNvSpPr/>
              <p:nvPr/>
            </p:nvSpPr>
            <p:spPr>
              <a:xfrm>
                <a:off x="950" y="3957"/>
                <a:ext cx="64" cy="56"/>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5" name="Google Shape;2695;p12"/>
              <p:cNvSpPr/>
              <p:nvPr/>
            </p:nvSpPr>
            <p:spPr>
              <a:xfrm>
                <a:off x="1940" y="3564"/>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696" name="Google Shape;2696;p12"/>
              <p:cNvSpPr/>
              <p:nvPr/>
            </p:nvSpPr>
            <p:spPr>
              <a:xfrm>
                <a:off x="621" y="3957"/>
                <a:ext cx="65"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7" name="Google Shape;2697;p12"/>
              <p:cNvSpPr/>
              <p:nvPr/>
            </p:nvSpPr>
            <p:spPr>
              <a:xfrm>
                <a:off x="766" y="3349"/>
                <a:ext cx="161"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2698" name="Google Shape;2698;p12"/>
              <p:cNvSpPr/>
              <p:nvPr/>
            </p:nvSpPr>
            <p:spPr>
              <a:xfrm>
                <a:off x="1611" y="3815"/>
                <a:ext cx="65"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9" name="Google Shape;2699;p12"/>
              <p:cNvSpPr/>
              <p:nvPr/>
            </p:nvSpPr>
            <p:spPr>
              <a:xfrm>
                <a:off x="1420" y="3349"/>
                <a:ext cx="166"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2700" name="Google Shape;2700;p12"/>
              <p:cNvSpPr/>
              <p:nvPr/>
            </p:nvSpPr>
            <p:spPr>
              <a:xfrm>
                <a:off x="1940" y="4782"/>
                <a:ext cx="64"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01" name="Google Shape;2701;p12"/>
              <p:cNvSpPr/>
              <p:nvPr/>
            </p:nvSpPr>
            <p:spPr>
              <a:xfrm>
                <a:off x="624" y="4663"/>
                <a:ext cx="10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702" name="Google Shape;2702;p12"/>
              <p:cNvSpPr/>
              <p:nvPr/>
            </p:nvSpPr>
            <p:spPr>
              <a:xfrm>
                <a:off x="621" y="4782"/>
                <a:ext cx="65"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03" name="Google Shape;2703;p12"/>
              <p:cNvSpPr/>
              <p:nvPr/>
            </p:nvSpPr>
            <p:spPr>
              <a:xfrm>
                <a:off x="956" y="4663"/>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2704" name="Google Shape;2704;p12"/>
              <p:cNvSpPr/>
              <p:nvPr/>
            </p:nvSpPr>
            <p:spPr>
              <a:xfrm>
                <a:off x="788" y="4782"/>
                <a:ext cx="64"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05" name="Google Shape;2705;p12"/>
              <p:cNvSpPr/>
              <p:nvPr/>
            </p:nvSpPr>
            <p:spPr>
              <a:xfrm>
                <a:off x="1286" y="4663"/>
                <a:ext cx="10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706" name="Google Shape;2706;p12"/>
              <p:cNvSpPr/>
              <p:nvPr/>
            </p:nvSpPr>
            <p:spPr>
              <a:xfrm>
                <a:off x="950" y="4782"/>
                <a:ext cx="64" cy="57"/>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707" name="Google Shape;2707;p12"/>
              <p:cNvCxnSpPr/>
              <p:nvPr/>
            </p:nvCxnSpPr>
            <p:spPr>
              <a:xfrm>
                <a:off x="950" y="4782"/>
                <a:ext cx="64" cy="57"/>
              </a:xfrm>
              <a:prstGeom prst="straightConnector1">
                <a:avLst/>
              </a:prstGeom>
              <a:noFill/>
              <a:ln cap="flat" cmpd="sng" w="9525">
                <a:solidFill>
                  <a:srgbClr val="000000"/>
                </a:solidFill>
                <a:prstDash val="solid"/>
                <a:round/>
                <a:headEnd len="med" w="med" type="none"/>
                <a:tailEnd len="med" w="med" type="none"/>
              </a:ln>
            </p:spPr>
          </p:cxnSp>
          <p:cxnSp>
            <p:nvCxnSpPr>
              <p:cNvPr id="2708" name="Google Shape;2708;p12"/>
              <p:cNvCxnSpPr/>
              <p:nvPr/>
            </p:nvCxnSpPr>
            <p:spPr>
              <a:xfrm flipH="1" rot="10800000">
                <a:off x="950" y="4782"/>
                <a:ext cx="64" cy="57"/>
              </a:xfrm>
              <a:prstGeom prst="straightConnector1">
                <a:avLst/>
              </a:prstGeom>
              <a:noFill/>
              <a:ln cap="flat" cmpd="sng" w="9525">
                <a:solidFill>
                  <a:srgbClr val="000000"/>
                </a:solidFill>
                <a:prstDash val="solid"/>
                <a:round/>
                <a:headEnd len="med" w="med" type="none"/>
                <a:tailEnd len="med" w="med" type="none"/>
              </a:ln>
            </p:spPr>
          </p:cxnSp>
          <p:sp>
            <p:nvSpPr>
              <p:cNvPr id="2709" name="Google Shape;2709;p12"/>
              <p:cNvSpPr/>
              <p:nvPr/>
            </p:nvSpPr>
            <p:spPr>
              <a:xfrm>
                <a:off x="1709" y="4585"/>
                <a:ext cx="166"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2710" name="Google Shape;2710;p12"/>
              <p:cNvSpPr/>
              <p:nvPr/>
            </p:nvSpPr>
            <p:spPr>
              <a:xfrm>
                <a:off x="1116" y="4782"/>
                <a:ext cx="65" cy="57"/>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11" name="Google Shape;2711;p12"/>
              <p:cNvSpPr/>
              <p:nvPr/>
            </p:nvSpPr>
            <p:spPr>
              <a:xfrm>
                <a:off x="622" y="4575"/>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712" name="Google Shape;2712;p12"/>
              <p:cNvSpPr/>
              <p:nvPr/>
            </p:nvSpPr>
            <p:spPr>
              <a:xfrm>
                <a:off x="1278" y="4782"/>
                <a:ext cx="64"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13" name="Google Shape;2713;p12"/>
              <p:cNvSpPr/>
              <p:nvPr/>
            </p:nvSpPr>
            <p:spPr>
              <a:xfrm>
                <a:off x="956" y="4575"/>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714" name="Google Shape;2714;p12"/>
              <p:cNvSpPr/>
              <p:nvPr/>
            </p:nvSpPr>
            <p:spPr>
              <a:xfrm>
                <a:off x="1445" y="4782"/>
                <a:ext cx="64"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15" name="Google Shape;2715;p12"/>
              <p:cNvSpPr/>
              <p:nvPr/>
            </p:nvSpPr>
            <p:spPr>
              <a:xfrm>
                <a:off x="1284" y="4590"/>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716" name="Google Shape;2716;p12"/>
              <p:cNvSpPr/>
              <p:nvPr/>
            </p:nvSpPr>
            <p:spPr>
              <a:xfrm>
                <a:off x="950" y="4870"/>
                <a:ext cx="64"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17" name="Google Shape;2717;p12"/>
              <p:cNvSpPr/>
              <p:nvPr/>
            </p:nvSpPr>
            <p:spPr>
              <a:xfrm>
                <a:off x="366" y="4375"/>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718" name="Google Shape;2718;p12"/>
              <p:cNvSpPr/>
              <p:nvPr/>
            </p:nvSpPr>
            <p:spPr>
              <a:xfrm>
                <a:off x="950" y="4968"/>
                <a:ext cx="64" cy="56"/>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19" name="Google Shape;2719;p12"/>
              <p:cNvSpPr/>
              <p:nvPr/>
            </p:nvSpPr>
            <p:spPr>
              <a:xfrm>
                <a:off x="1940" y="4360"/>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720" name="Google Shape;2720;p12"/>
              <p:cNvSpPr/>
              <p:nvPr/>
            </p:nvSpPr>
            <p:spPr>
              <a:xfrm>
                <a:off x="621" y="4973"/>
                <a:ext cx="65"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21" name="Google Shape;2721;p12"/>
              <p:cNvSpPr/>
              <p:nvPr/>
            </p:nvSpPr>
            <p:spPr>
              <a:xfrm>
                <a:off x="1022" y="4287"/>
                <a:ext cx="161"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2722" name="Google Shape;2722;p12"/>
              <p:cNvSpPr/>
              <p:nvPr/>
            </p:nvSpPr>
            <p:spPr>
              <a:xfrm>
                <a:off x="1611" y="4826"/>
                <a:ext cx="65"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23" name="Google Shape;2723;p12"/>
              <p:cNvSpPr/>
              <p:nvPr/>
            </p:nvSpPr>
            <p:spPr>
              <a:xfrm>
                <a:off x="1453" y="4648"/>
                <a:ext cx="166"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2724" name="Google Shape;2724;p12"/>
              <p:cNvSpPr/>
              <p:nvPr/>
            </p:nvSpPr>
            <p:spPr>
              <a:xfrm>
                <a:off x="1940" y="2755"/>
                <a:ext cx="64"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25" name="Google Shape;2725;p12"/>
              <p:cNvSpPr/>
              <p:nvPr/>
            </p:nvSpPr>
            <p:spPr>
              <a:xfrm>
                <a:off x="591" y="2635"/>
                <a:ext cx="105"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2726" name="Google Shape;2726;p12"/>
              <p:cNvSpPr/>
              <p:nvPr/>
            </p:nvSpPr>
            <p:spPr>
              <a:xfrm>
                <a:off x="621" y="2755"/>
                <a:ext cx="65"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27" name="Google Shape;2727;p12"/>
              <p:cNvSpPr/>
              <p:nvPr/>
            </p:nvSpPr>
            <p:spPr>
              <a:xfrm>
                <a:off x="875" y="2635"/>
                <a:ext cx="10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728" name="Google Shape;2728;p12"/>
              <p:cNvSpPr/>
              <p:nvPr/>
            </p:nvSpPr>
            <p:spPr>
              <a:xfrm>
                <a:off x="788" y="2755"/>
                <a:ext cx="64"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29" name="Google Shape;2729;p12"/>
              <p:cNvSpPr/>
              <p:nvPr/>
            </p:nvSpPr>
            <p:spPr>
              <a:xfrm>
                <a:off x="1181" y="2635"/>
                <a:ext cx="10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730" name="Google Shape;2730;p12"/>
              <p:cNvSpPr/>
              <p:nvPr/>
            </p:nvSpPr>
            <p:spPr>
              <a:xfrm>
                <a:off x="950" y="2755"/>
                <a:ext cx="64" cy="56"/>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731" name="Google Shape;2731;p12"/>
              <p:cNvCxnSpPr/>
              <p:nvPr/>
            </p:nvCxnSpPr>
            <p:spPr>
              <a:xfrm>
                <a:off x="950" y="2755"/>
                <a:ext cx="64" cy="56"/>
              </a:xfrm>
              <a:prstGeom prst="straightConnector1">
                <a:avLst/>
              </a:prstGeom>
              <a:noFill/>
              <a:ln cap="flat" cmpd="sng" w="9525">
                <a:solidFill>
                  <a:srgbClr val="000000"/>
                </a:solidFill>
                <a:prstDash val="solid"/>
                <a:round/>
                <a:headEnd len="med" w="med" type="none"/>
                <a:tailEnd len="med" w="med" type="none"/>
              </a:ln>
            </p:spPr>
          </p:cxnSp>
          <p:cxnSp>
            <p:nvCxnSpPr>
              <p:cNvPr id="2732" name="Google Shape;2732;p12"/>
              <p:cNvCxnSpPr/>
              <p:nvPr/>
            </p:nvCxnSpPr>
            <p:spPr>
              <a:xfrm flipH="1" rot="10800000">
                <a:off x="950" y="2755"/>
                <a:ext cx="64" cy="56"/>
              </a:xfrm>
              <a:prstGeom prst="straightConnector1">
                <a:avLst/>
              </a:prstGeom>
              <a:noFill/>
              <a:ln cap="flat" cmpd="sng" w="9525">
                <a:solidFill>
                  <a:srgbClr val="000000"/>
                </a:solidFill>
                <a:prstDash val="solid"/>
                <a:round/>
                <a:headEnd len="med" w="med" type="none"/>
                <a:tailEnd len="med" w="med" type="none"/>
              </a:ln>
            </p:spPr>
          </p:cxnSp>
          <p:sp>
            <p:nvSpPr>
              <p:cNvPr id="2733" name="Google Shape;2733;p12"/>
              <p:cNvSpPr/>
              <p:nvPr/>
            </p:nvSpPr>
            <p:spPr>
              <a:xfrm>
                <a:off x="344" y="2552"/>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734" name="Google Shape;2734;p12"/>
              <p:cNvSpPr/>
              <p:nvPr/>
            </p:nvSpPr>
            <p:spPr>
              <a:xfrm>
                <a:off x="1116" y="2755"/>
                <a:ext cx="65" cy="56"/>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35" name="Google Shape;2735;p12"/>
              <p:cNvSpPr/>
              <p:nvPr/>
            </p:nvSpPr>
            <p:spPr>
              <a:xfrm>
                <a:off x="789" y="2552"/>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736" name="Google Shape;2736;p12"/>
              <p:cNvSpPr/>
              <p:nvPr/>
            </p:nvSpPr>
            <p:spPr>
              <a:xfrm>
                <a:off x="1278" y="2755"/>
                <a:ext cx="64"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37" name="Google Shape;2737;p12"/>
              <p:cNvSpPr/>
              <p:nvPr/>
            </p:nvSpPr>
            <p:spPr>
              <a:xfrm>
                <a:off x="1117" y="2552"/>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738" name="Google Shape;2738;p12"/>
              <p:cNvSpPr/>
              <p:nvPr/>
            </p:nvSpPr>
            <p:spPr>
              <a:xfrm>
                <a:off x="1445" y="2755"/>
                <a:ext cx="64"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39" name="Google Shape;2739;p12"/>
              <p:cNvSpPr/>
              <p:nvPr/>
            </p:nvSpPr>
            <p:spPr>
              <a:xfrm>
                <a:off x="1370" y="2635"/>
                <a:ext cx="105"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2740" name="Google Shape;2740;p12"/>
              <p:cNvSpPr/>
              <p:nvPr/>
            </p:nvSpPr>
            <p:spPr>
              <a:xfrm>
                <a:off x="950" y="2848"/>
                <a:ext cx="64"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41" name="Google Shape;2741;p12"/>
              <p:cNvSpPr/>
              <p:nvPr/>
            </p:nvSpPr>
            <p:spPr>
              <a:xfrm>
                <a:off x="616" y="2362"/>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742" name="Google Shape;2742;p12"/>
              <p:cNvSpPr/>
              <p:nvPr/>
            </p:nvSpPr>
            <p:spPr>
              <a:xfrm>
                <a:off x="950" y="2945"/>
                <a:ext cx="64" cy="57"/>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43" name="Google Shape;2743;p12"/>
              <p:cNvSpPr/>
              <p:nvPr/>
            </p:nvSpPr>
            <p:spPr>
              <a:xfrm>
                <a:off x="1612" y="2552"/>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744" name="Google Shape;2744;p12"/>
              <p:cNvSpPr/>
              <p:nvPr/>
            </p:nvSpPr>
            <p:spPr>
              <a:xfrm>
                <a:off x="621" y="2945"/>
                <a:ext cx="65"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45" name="Google Shape;2745;p12"/>
              <p:cNvSpPr/>
              <p:nvPr/>
            </p:nvSpPr>
            <p:spPr>
              <a:xfrm>
                <a:off x="1317" y="2328"/>
                <a:ext cx="161"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2746" name="Google Shape;2746;p12"/>
              <p:cNvSpPr/>
              <p:nvPr/>
            </p:nvSpPr>
            <p:spPr>
              <a:xfrm>
                <a:off x="1611" y="2804"/>
                <a:ext cx="65"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47" name="Google Shape;2747;p12"/>
              <p:cNvSpPr/>
              <p:nvPr/>
            </p:nvSpPr>
            <p:spPr>
              <a:xfrm>
                <a:off x="1973" y="2416"/>
                <a:ext cx="11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748" name="Google Shape;2748;p12"/>
              <p:cNvSpPr/>
              <p:nvPr/>
            </p:nvSpPr>
            <p:spPr>
              <a:xfrm>
                <a:off x="3600" y="1258"/>
                <a:ext cx="111"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49" name="Google Shape;2749;p12"/>
              <p:cNvSpPr/>
              <p:nvPr/>
            </p:nvSpPr>
            <p:spPr>
              <a:xfrm>
                <a:off x="1501" y="1055"/>
                <a:ext cx="159"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750" name="Google Shape;2750;p12"/>
              <p:cNvSpPr/>
              <p:nvPr/>
            </p:nvSpPr>
            <p:spPr>
              <a:xfrm>
                <a:off x="1492" y="1258"/>
                <a:ext cx="111"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51" name="Google Shape;2751;p12"/>
              <p:cNvSpPr/>
              <p:nvPr/>
            </p:nvSpPr>
            <p:spPr>
              <a:xfrm>
                <a:off x="1990" y="1070"/>
                <a:ext cx="175"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2752" name="Google Shape;2752;p12"/>
              <p:cNvSpPr/>
              <p:nvPr/>
            </p:nvSpPr>
            <p:spPr>
              <a:xfrm>
                <a:off x="1776" y="1258"/>
                <a:ext cx="111"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53" name="Google Shape;2753;p12"/>
              <p:cNvSpPr/>
              <p:nvPr/>
            </p:nvSpPr>
            <p:spPr>
              <a:xfrm>
                <a:off x="2396" y="1089"/>
                <a:ext cx="159"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754" name="Google Shape;2754;p12"/>
              <p:cNvSpPr/>
              <p:nvPr/>
            </p:nvSpPr>
            <p:spPr>
              <a:xfrm>
                <a:off x="2065" y="1258"/>
                <a:ext cx="111" cy="98"/>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755" name="Google Shape;2755;p12"/>
              <p:cNvCxnSpPr/>
              <p:nvPr/>
            </p:nvCxnSpPr>
            <p:spPr>
              <a:xfrm>
                <a:off x="2065" y="1258"/>
                <a:ext cx="106" cy="93"/>
              </a:xfrm>
              <a:prstGeom prst="straightConnector1">
                <a:avLst/>
              </a:prstGeom>
              <a:noFill/>
              <a:ln cap="flat" cmpd="sng" w="9525">
                <a:solidFill>
                  <a:srgbClr val="000000"/>
                </a:solidFill>
                <a:prstDash val="solid"/>
                <a:round/>
                <a:headEnd len="med" w="med" type="none"/>
                <a:tailEnd len="med" w="med" type="none"/>
              </a:ln>
            </p:spPr>
          </p:cxnSp>
          <p:cxnSp>
            <p:nvCxnSpPr>
              <p:cNvPr id="2756" name="Google Shape;2756;p12"/>
              <p:cNvCxnSpPr/>
              <p:nvPr/>
            </p:nvCxnSpPr>
            <p:spPr>
              <a:xfrm flipH="1" rot="10800000">
                <a:off x="2065" y="1258"/>
                <a:ext cx="106" cy="93"/>
              </a:xfrm>
              <a:prstGeom prst="straightConnector1">
                <a:avLst/>
              </a:prstGeom>
              <a:noFill/>
              <a:ln cap="flat" cmpd="sng" w="9525">
                <a:solidFill>
                  <a:srgbClr val="000000"/>
                </a:solidFill>
                <a:prstDash val="solid"/>
                <a:round/>
                <a:headEnd len="med" w="med" type="none"/>
                <a:tailEnd len="med" w="med" type="none"/>
              </a:ln>
            </p:spPr>
          </p:cxnSp>
          <p:sp>
            <p:nvSpPr>
              <p:cNvPr id="2757" name="Google Shape;2757;p12"/>
              <p:cNvSpPr/>
              <p:nvPr/>
            </p:nvSpPr>
            <p:spPr>
              <a:xfrm>
                <a:off x="1779" y="928"/>
                <a:ext cx="175"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758" name="Google Shape;2758;p12"/>
              <p:cNvSpPr/>
              <p:nvPr/>
            </p:nvSpPr>
            <p:spPr>
              <a:xfrm>
                <a:off x="2349" y="1258"/>
                <a:ext cx="111" cy="98"/>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59" name="Google Shape;2759;p12"/>
              <p:cNvSpPr/>
              <p:nvPr/>
            </p:nvSpPr>
            <p:spPr>
              <a:xfrm>
                <a:off x="2313" y="909"/>
                <a:ext cx="175"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760" name="Google Shape;2760;p12"/>
              <p:cNvSpPr/>
              <p:nvPr/>
            </p:nvSpPr>
            <p:spPr>
              <a:xfrm>
                <a:off x="2632" y="1258"/>
                <a:ext cx="112"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61" name="Google Shape;2761;p12"/>
              <p:cNvSpPr/>
              <p:nvPr/>
            </p:nvSpPr>
            <p:spPr>
              <a:xfrm>
                <a:off x="3013" y="1094"/>
                <a:ext cx="175"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762" name="Google Shape;2762;p12"/>
              <p:cNvSpPr/>
              <p:nvPr/>
            </p:nvSpPr>
            <p:spPr>
              <a:xfrm>
                <a:off x="2916" y="1258"/>
                <a:ext cx="111"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63" name="Google Shape;2763;p12"/>
              <p:cNvSpPr/>
              <p:nvPr/>
            </p:nvSpPr>
            <p:spPr>
              <a:xfrm>
                <a:off x="2669" y="1085"/>
                <a:ext cx="167"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2764" name="Google Shape;2764;p12"/>
              <p:cNvSpPr/>
              <p:nvPr/>
            </p:nvSpPr>
            <p:spPr>
              <a:xfrm>
                <a:off x="2065" y="1419"/>
                <a:ext cx="111"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65" name="Google Shape;2765;p12"/>
              <p:cNvSpPr/>
              <p:nvPr/>
            </p:nvSpPr>
            <p:spPr>
              <a:xfrm>
                <a:off x="1028" y="918"/>
                <a:ext cx="175"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766" name="Google Shape;2766;p12"/>
              <p:cNvSpPr/>
              <p:nvPr/>
            </p:nvSpPr>
            <p:spPr>
              <a:xfrm>
                <a:off x="2065" y="1693"/>
                <a:ext cx="111" cy="97"/>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67" name="Google Shape;2767;p12"/>
              <p:cNvSpPr/>
              <p:nvPr/>
            </p:nvSpPr>
            <p:spPr>
              <a:xfrm>
                <a:off x="3648" y="816"/>
                <a:ext cx="175"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768" name="Google Shape;2768;p12"/>
              <p:cNvSpPr/>
              <p:nvPr/>
            </p:nvSpPr>
            <p:spPr>
              <a:xfrm>
                <a:off x="1492" y="1697"/>
                <a:ext cx="111"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69" name="Google Shape;2769;p12"/>
              <p:cNvSpPr/>
              <p:nvPr/>
            </p:nvSpPr>
            <p:spPr>
              <a:xfrm>
                <a:off x="1890" y="528"/>
                <a:ext cx="256"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2770" name="Google Shape;2770;p12"/>
              <p:cNvSpPr/>
              <p:nvPr/>
            </p:nvSpPr>
            <p:spPr>
              <a:xfrm>
                <a:off x="3200" y="1453"/>
                <a:ext cx="111"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71" name="Google Shape;2771;p12"/>
              <p:cNvSpPr/>
              <p:nvPr/>
            </p:nvSpPr>
            <p:spPr>
              <a:xfrm>
                <a:off x="2883" y="528"/>
                <a:ext cx="264"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2772" name="Google Shape;2772;p12"/>
              <p:cNvSpPr/>
              <p:nvPr/>
            </p:nvSpPr>
            <p:spPr>
              <a:xfrm>
                <a:off x="1804" y="2969"/>
                <a:ext cx="294"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44 def</a:t>
                </a:r>
                <a:endParaRPr b="0" i="0" sz="1800" u="none" cap="none" strike="noStrike">
                  <a:solidFill>
                    <a:schemeClr val="dk1"/>
                  </a:solidFill>
                  <a:latin typeface="Arial"/>
                  <a:ea typeface="Arial"/>
                  <a:cs typeface="Arial"/>
                  <a:sym typeface="Arial"/>
                </a:endParaRPr>
              </a:p>
            </p:txBody>
          </p:sp>
          <p:sp>
            <p:nvSpPr>
              <p:cNvPr id="2773" name="Google Shape;2773;p12"/>
              <p:cNvSpPr/>
              <p:nvPr/>
            </p:nvSpPr>
            <p:spPr>
              <a:xfrm>
                <a:off x="1829" y="5030"/>
                <a:ext cx="294"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33 def</a:t>
                </a:r>
                <a:endParaRPr b="0" i="0" sz="1800" u="none" cap="none" strike="noStrike">
                  <a:solidFill>
                    <a:schemeClr val="dk1"/>
                  </a:solidFill>
                  <a:latin typeface="Arial"/>
                  <a:ea typeface="Arial"/>
                  <a:cs typeface="Arial"/>
                  <a:sym typeface="Arial"/>
                </a:endParaRPr>
              </a:p>
            </p:txBody>
          </p:sp>
          <p:sp>
            <p:nvSpPr>
              <p:cNvPr id="2774" name="Google Shape;2774;p12"/>
              <p:cNvSpPr/>
              <p:nvPr/>
            </p:nvSpPr>
            <p:spPr>
              <a:xfrm>
                <a:off x="1842" y="4018"/>
                <a:ext cx="294"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34 def</a:t>
                </a:r>
                <a:endParaRPr b="0" i="0" sz="1800" u="none" cap="none" strike="noStrike">
                  <a:solidFill>
                    <a:schemeClr val="dk1"/>
                  </a:solidFill>
                  <a:latin typeface="Arial"/>
                  <a:ea typeface="Arial"/>
                  <a:cs typeface="Arial"/>
                  <a:sym typeface="Arial"/>
                </a:endParaRPr>
              </a:p>
            </p:txBody>
          </p:sp>
          <p:sp>
            <p:nvSpPr>
              <p:cNvPr id="2775" name="Google Shape;2775;p12"/>
              <p:cNvSpPr/>
              <p:nvPr/>
            </p:nvSpPr>
            <p:spPr>
              <a:xfrm>
                <a:off x="697" y="1811"/>
                <a:ext cx="294"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43 def</a:t>
                </a:r>
                <a:endParaRPr b="0" i="0" sz="1800" u="none" cap="none" strike="noStrike">
                  <a:solidFill>
                    <a:schemeClr val="dk1"/>
                  </a:solidFill>
                  <a:latin typeface="Arial"/>
                  <a:ea typeface="Arial"/>
                  <a:cs typeface="Arial"/>
                  <a:sym typeface="Arial"/>
                </a:endParaRPr>
              </a:p>
            </p:txBody>
          </p:sp>
          <p:sp>
            <p:nvSpPr>
              <p:cNvPr id="2776" name="Google Shape;2776;p12"/>
              <p:cNvSpPr/>
              <p:nvPr/>
            </p:nvSpPr>
            <p:spPr>
              <a:xfrm>
                <a:off x="1633" y="168"/>
                <a:ext cx="429" cy="16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PLAY</a:t>
                </a:r>
                <a:endParaRPr b="0" i="0" sz="1800" u="none" cap="none" strike="noStrike">
                  <a:solidFill>
                    <a:schemeClr val="dk1"/>
                  </a:solidFill>
                  <a:latin typeface="Arial"/>
                  <a:ea typeface="Arial"/>
                  <a:cs typeface="Arial"/>
                  <a:sym typeface="Arial"/>
                </a:endParaRPr>
              </a:p>
            </p:txBody>
          </p:sp>
          <p:sp>
            <p:nvSpPr>
              <p:cNvPr id="2777" name="Google Shape;2777;p12"/>
              <p:cNvSpPr/>
              <p:nvPr/>
            </p:nvSpPr>
            <p:spPr>
              <a:xfrm>
                <a:off x="1916" y="168"/>
                <a:ext cx="957"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Rip 636 Down</a:t>
                </a:r>
                <a:endParaRPr b="0" i="0" sz="1800" u="none" cap="none" strike="noStrike">
                  <a:solidFill>
                    <a:schemeClr val="dk1"/>
                  </a:solidFill>
                  <a:latin typeface="Arial"/>
                  <a:ea typeface="Arial"/>
                  <a:cs typeface="Arial"/>
                  <a:sym typeface="Arial"/>
                </a:endParaRPr>
              </a:p>
            </p:txBody>
          </p:sp>
          <p:sp>
            <p:nvSpPr>
              <p:cNvPr id="2778" name="Google Shape;2778;p12"/>
              <p:cNvSpPr/>
              <p:nvPr/>
            </p:nvSpPr>
            <p:spPr>
              <a:xfrm>
                <a:off x="2118" y="2137"/>
                <a:ext cx="240"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LT</a:t>
                </a:r>
                <a:endParaRPr b="0" i="0" sz="1800" u="none" cap="none" strike="noStrike">
                  <a:solidFill>
                    <a:schemeClr val="dk1"/>
                  </a:solidFill>
                  <a:latin typeface="Arial"/>
                  <a:ea typeface="Arial"/>
                  <a:cs typeface="Arial"/>
                  <a:sym typeface="Arial"/>
                </a:endParaRPr>
              </a:p>
            </p:txBody>
          </p:sp>
          <p:sp>
            <p:nvSpPr>
              <p:cNvPr id="2779" name="Google Shape;2779;p12"/>
              <p:cNvSpPr/>
              <p:nvPr/>
            </p:nvSpPr>
            <p:spPr>
              <a:xfrm>
                <a:off x="2269" y="2142"/>
                <a:ext cx="1203"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Gap-Down-Backer.</a:t>
                </a:r>
                <a:endParaRPr b="0" i="0" sz="1800" u="none" cap="none" strike="noStrike">
                  <a:solidFill>
                    <a:schemeClr val="dk1"/>
                  </a:solidFill>
                  <a:latin typeface="Arial"/>
                  <a:ea typeface="Arial"/>
                  <a:cs typeface="Arial"/>
                  <a:sym typeface="Arial"/>
                </a:endParaRPr>
              </a:p>
            </p:txBody>
          </p:sp>
          <p:sp>
            <p:nvSpPr>
              <p:cNvPr id="2780" name="Google Shape;2780;p12"/>
              <p:cNvSpPr/>
              <p:nvPr/>
            </p:nvSpPr>
            <p:spPr>
              <a:xfrm>
                <a:off x="2118" y="2254"/>
                <a:ext cx="89"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a:t>
                </a:r>
                <a:endParaRPr b="0" i="0" sz="1800" u="none" cap="none" strike="noStrike">
                  <a:solidFill>
                    <a:schemeClr val="dk1"/>
                  </a:solidFill>
                  <a:latin typeface="Arial"/>
                  <a:ea typeface="Arial"/>
                  <a:cs typeface="Arial"/>
                  <a:sym typeface="Arial"/>
                </a:endParaRPr>
              </a:p>
            </p:txBody>
          </p:sp>
          <p:sp>
            <p:nvSpPr>
              <p:cNvPr id="2781" name="Google Shape;2781;p12"/>
              <p:cNvSpPr/>
              <p:nvPr/>
            </p:nvSpPr>
            <p:spPr>
              <a:xfrm>
                <a:off x="2118" y="2367"/>
                <a:ext cx="248"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RT</a:t>
                </a:r>
                <a:endParaRPr b="0" i="0" sz="1800" u="none" cap="none" strike="noStrike">
                  <a:solidFill>
                    <a:schemeClr val="dk1"/>
                  </a:solidFill>
                  <a:latin typeface="Arial"/>
                  <a:ea typeface="Arial"/>
                  <a:cs typeface="Arial"/>
                  <a:sym typeface="Arial"/>
                </a:endParaRPr>
              </a:p>
            </p:txBody>
          </p:sp>
          <p:sp>
            <p:nvSpPr>
              <p:cNvPr id="2782" name="Google Shape;2782;p12"/>
              <p:cNvSpPr/>
              <p:nvPr/>
            </p:nvSpPr>
            <p:spPr>
              <a:xfrm>
                <a:off x="2274" y="2372"/>
                <a:ext cx="1203"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Gap-Down-Backer.</a:t>
                </a:r>
                <a:endParaRPr b="0" i="0" sz="1800" u="none" cap="none" strike="noStrike">
                  <a:solidFill>
                    <a:schemeClr val="dk1"/>
                  </a:solidFill>
                  <a:latin typeface="Arial"/>
                  <a:ea typeface="Arial"/>
                  <a:cs typeface="Arial"/>
                  <a:sym typeface="Arial"/>
                </a:endParaRPr>
              </a:p>
            </p:txBody>
          </p:sp>
          <p:sp>
            <p:nvSpPr>
              <p:cNvPr id="2783" name="Google Shape;2783;p12"/>
              <p:cNvSpPr/>
              <p:nvPr/>
            </p:nvSpPr>
            <p:spPr>
              <a:xfrm>
                <a:off x="2118" y="2596"/>
                <a:ext cx="263"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RG</a:t>
                </a:r>
                <a:endParaRPr b="0" i="0" sz="1800" u="none" cap="none" strike="noStrike">
                  <a:solidFill>
                    <a:schemeClr val="dk1"/>
                  </a:solidFill>
                  <a:latin typeface="Arial"/>
                  <a:ea typeface="Arial"/>
                  <a:cs typeface="Arial"/>
                  <a:sym typeface="Arial"/>
                </a:endParaRPr>
              </a:p>
            </p:txBody>
          </p:sp>
          <p:sp>
            <p:nvSpPr>
              <p:cNvPr id="2784" name="Google Shape;2784;p12"/>
              <p:cNvSpPr/>
              <p:nvPr/>
            </p:nvSpPr>
            <p:spPr>
              <a:xfrm>
                <a:off x="2291" y="2601"/>
                <a:ext cx="901"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Pull- Kickout.</a:t>
                </a:r>
                <a:endParaRPr b="0" i="0" sz="1800" u="none" cap="none" strike="noStrike">
                  <a:solidFill>
                    <a:schemeClr val="dk1"/>
                  </a:solidFill>
                  <a:latin typeface="Arial"/>
                  <a:ea typeface="Arial"/>
                  <a:cs typeface="Arial"/>
                  <a:sym typeface="Arial"/>
                </a:endParaRPr>
              </a:p>
            </p:txBody>
          </p:sp>
          <p:sp>
            <p:nvSpPr>
              <p:cNvPr id="2785" name="Google Shape;2785;p12"/>
              <p:cNvSpPr/>
              <p:nvPr/>
            </p:nvSpPr>
            <p:spPr>
              <a:xfrm>
                <a:off x="2118" y="2826"/>
                <a:ext cx="263"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OC</a:t>
                </a:r>
                <a:endParaRPr b="0" i="0" sz="1800" u="none" cap="none" strike="noStrike">
                  <a:solidFill>
                    <a:schemeClr val="dk1"/>
                  </a:solidFill>
                  <a:latin typeface="Arial"/>
                  <a:ea typeface="Arial"/>
                  <a:cs typeface="Arial"/>
                  <a:sym typeface="Arial"/>
                </a:endParaRPr>
              </a:p>
            </p:txBody>
          </p:sp>
          <p:sp>
            <p:nvSpPr>
              <p:cNvPr id="2786" name="Google Shape;2786;p12"/>
              <p:cNvSpPr/>
              <p:nvPr/>
            </p:nvSpPr>
            <p:spPr>
              <a:xfrm>
                <a:off x="2291" y="2831"/>
                <a:ext cx="441"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Zone.</a:t>
                </a:r>
                <a:endParaRPr b="0" i="0" sz="1800" u="none" cap="none" strike="noStrike">
                  <a:solidFill>
                    <a:schemeClr val="dk1"/>
                  </a:solidFill>
                  <a:latin typeface="Arial"/>
                  <a:ea typeface="Arial"/>
                  <a:cs typeface="Arial"/>
                  <a:sym typeface="Arial"/>
                </a:endParaRPr>
              </a:p>
            </p:txBody>
          </p:sp>
          <p:sp>
            <p:nvSpPr>
              <p:cNvPr id="2787" name="Google Shape;2787;p12"/>
              <p:cNvSpPr/>
              <p:nvPr/>
            </p:nvSpPr>
            <p:spPr>
              <a:xfrm>
                <a:off x="2118" y="3056"/>
                <a:ext cx="255"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LG</a:t>
                </a:r>
                <a:endParaRPr b="0" i="0" sz="1800" u="none" cap="none" strike="noStrike">
                  <a:solidFill>
                    <a:schemeClr val="dk1"/>
                  </a:solidFill>
                  <a:latin typeface="Arial"/>
                  <a:ea typeface="Arial"/>
                  <a:cs typeface="Arial"/>
                  <a:sym typeface="Arial"/>
                </a:endParaRPr>
              </a:p>
            </p:txBody>
          </p:sp>
          <p:sp>
            <p:nvSpPr>
              <p:cNvPr id="2788" name="Google Shape;2788;p12"/>
              <p:cNvSpPr/>
              <p:nvPr/>
            </p:nvSpPr>
            <p:spPr>
              <a:xfrm>
                <a:off x="2285" y="3060"/>
                <a:ext cx="441"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Zone.</a:t>
                </a:r>
                <a:endParaRPr b="0" i="0" sz="1800" u="none" cap="none" strike="noStrike">
                  <a:solidFill>
                    <a:schemeClr val="dk1"/>
                  </a:solidFill>
                  <a:latin typeface="Arial"/>
                  <a:ea typeface="Arial"/>
                  <a:cs typeface="Arial"/>
                  <a:sym typeface="Arial"/>
                </a:endParaRPr>
              </a:p>
            </p:txBody>
          </p:sp>
          <p:sp>
            <p:nvSpPr>
              <p:cNvPr id="2789" name="Google Shape;2789;p12"/>
              <p:cNvSpPr/>
              <p:nvPr/>
            </p:nvSpPr>
            <p:spPr>
              <a:xfrm>
                <a:off x="2118" y="3285"/>
                <a:ext cx="240"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TE</a:t>
                </a:r>
                <a:endParaRPr b="0" i="0" sz="1800" u="none" cap="none" strike="noStrike">
                  <a:solidFill>
                    <a:schemeClr val="dk1"/>
                  </a:solidFill>
                  <a:latin typeface="Arial"/>
                  <a:ea typeface="Arial"/>
                  <a:cs typeface="Arial"/>
                  <a:sym typeface="Arial"/>
                </a:endParaRPr>
              </a:p>
            </p:txBody>
          </p:sp>
          <p:sp>
            <p:nvSpPr>
              <p:cNvPr id="2790" name="Google Shape;2790;p12"/>
              <p:cNvSpPr/>
              <p:nvPr/>
            </p:nvSpPr>
            <p:spPr>
              <a:xfrm>
                <a:off x="2269" y="3290"/>
                <a:ext cx="441"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Zone.</a:t>
                </a:r>
                <a:endParaRPr b="0" i="0" sz="1800" u="none" cap="none" strike="noStrike">
                  <a:solidFill>
                    <a:schemeClr val="dk1"/>
                  </a:solidFill>
                  <a:latin typeface="Arial"/>
                  <a:ea typeface="Arial"/>
                  <a:cs typeface="Arial"/>
                  <a:sym typeface="Arial"/>
                </a:endParaRPr>
              </a:p>
            </p:txBody>
          </p:sp>
          <p:sp>
            <p:nvSpPr>
              <p:cNvPr id="2791" name="Google Shape;2791;p12"/>
              <p:cNvSpPr/>
              <p:nvPr/>
            </p:nvSpPr>
            <p:spPr>
              <a:xfrm>
                <a:off x="2118" y="3515"/>
                <a:ext cx="225"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SE</a:t>
                </a:r>
                <a:endParaRPr b="0" i="0" sz="1800" u="none" cap="none" strike="noStrike">
                  <a:solidFill>
                    <a:schemeClr val="dk1"/>
                  </a:solidFill>
                  <a:latin typeface="Arial"/>
                  <a:ea typeface="Arial"/>
                  <a:cs typeface="Arial"/>
                  <a:sym typeface="Arial"/>
                </a:endParaRPr>
              </a:p>
            </p:txBody>
          </p:sp>
          <p:sp>
            <p:nvSpPr>
              <p:cNvPr id="2792" name="Google Shape;2792;p12"/>
              <p:cNvSpPr/>
              <p:nvPr/>
            </p:nvSpPr>
            <p:spPr>
              <a:xfrm>
                <a:off x="2263" y="3520"/>
                <a:ext cx="1682"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Crossfield. Block up @hole.</a:t>
                </a:r>
                <a:endParaRPr b="0" i="0" sz="1800" u="none" cap="none" strike="noStrike">
                  <a:solidFill>
                    <a:schemeClr val="dk1"/>
                  </a:solidFill>
                  <a:latin typeface="Arial"/>
                  <a:ea typeface="Arial"/>
                  <a:cs typeface="Arial"/>
                  <a:sym typeface="Arial"/>
                </a:endParaRPr>
              </a:p>
            </p:txBody>
          </p:sp>
          <p:sp>
            <p:nvSpPr>
              <p:cNvPr id="2793" name="Google Shape;2793;p12"/>
              <p:cNvSpPr/>
              <p:nvPr/>
            </p:nvSpPr>
            <p:spPr>
              <a:xfrm>
                <a:off x="2118" y="3744"/>
                <a:ext cx="255"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QB</a:t>
                </a:r>
                <a:endParaRPr b="0" i="0" sz="1800" u="none" cap="none" strike="noStrike">
                  <a:solidFill>
                    <a:schemeClr val="dk1"/>
                  </a:solidFill>
                  <a:latin typeface="Arial"/>
                  <a:ea typeface="Arial"/>
                  <a:cs typeface="Arial"/>
                  <a:sym typeface="Arial"/>
                </a:endParaRPr>
              </a:p>
            </p:txBody>
          </p:sp>
          <p:sp>
            <p:nvSpPr>
              <p:cNvPr id="2794" name="Google Shape;2794;p12"/>
              <p:cNvSpPr/>
              <p:nvPr/>
            </p:nvSpPr>
            <p:spPr>
              <a:xfrm>
                <a:off x="2291" y="3749"/>
                <a:ext cx="2087"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Reverse pivot 12"over midline flat. </a:t>
                </a:r>
                <a:endParaRPr b="0" i="0" sz="1800" u="none" cap="none" strike="noStrike">
                  <a:solidFill>
                    <a:schemeClr val="dk1"/>
                  </a:solidFill>
                  <a:latin typeface="Arial"/>
                  <a:ea typeface="Arial"/>
                  <a:cs typeface="Arial"/>
                  <a:sym typeface="Arial"/>
                </a:endParaRPr>
              </a:p>
            </p:txBody>
          </p:sp>
          <p:sp>
            <p:nvSpPr>
              <p:cNvPr id="2795" name="Google Shape;2795;p12"/>
              <p:cNvSpPr/>
              <p:nvPr/>
            </p:nvSpPr>
            <p:spPr>
              <a:xfrm>
                <a:off x="2118" y="3862"/>
                <a:ext cx="2215"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3rd step hand to FB. Step behind. Fake </a:t>
                </a:r>
                <a:endParaRPr b="0" i="0" sz="1800" u="none" cap="none" strike="noStrike">
                  <a:solidFill>
                    <a:schemeClr val="dk1"/>
                  </a:solidFill>
                  <a:latin typeface="Arial"/>
                  <a:ea typeface="Arial"/>
                  <a:cs typeface="Arial"/>
                  <a:sym typeface="Arial"/>
                </a:endParaRPr>
              </a:p>
            </p:txBody>
          </p:sp>
          <p:sp>
            <p:nvSpPr>
              <p:cNvPr id="2796" name="Google Shape;2796;p12"/>
              <p:cNvSpPr/>
              <p:nvPr/>
            </p:nvSpPr>
            <p:spPr>
              <a:xfrm>
                <a:off x="2118" y="3974"/>
                <a:ext cx="836"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Down Option.</a:t>
                </a:r>
                <a:endParaRPr b="0" i="0" sz="1800" u="none" cap="none" strike="noStrike">
                  <a:solidFill>
                    <a:schemeClr val="dk1"/>
                  </a:solidFill>
                  <a:latin typeface="Arial"/>
                  <a:ea typeface="Arial"/>
                  <a:cs typeface="Arial"/>
                  <a:sym typeface="Arial"/>
                </a:endParaRPr>
              </a:p>
            </p:txBody>
          </p:sp>
          <p:sp>
            <p:nvSpPr>
              <p:cNvPr id="2797" name="Google Shape;2797;p12"/>
              <p:cNvSpPr/>
              <p:nvPr/>
            </p:nvSpPr>
            <p:spPr>
              <a:xfrm>
                <a:off x="2118" y="4199"/>
                <a:ext cx="263"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RH</a:t>
                </a:r>
                <a:endParaRPr b="0" i="0" sz="1800" u="none" cap="none" strike="noStrike">
                  <a:solidFill>
                    <a:schemeClr val="dk1"/>
                  </a:solidFill>
                  <a:latin typeface="Arial"/>
                  <a:ea typeface="Arial"/>
                  <a:cs typeface="Arial"/>
                  <a:sym typeface="Arial"/>
                </a:endParaRPr>
              </a:p>
            </p:txBody>
          </p:sp>
          <p:sp>
            <p:nvSpPr>
              <p:cNvPr id="2798" name="Google Shape;2798;p12"/>
              <p:cNvSpPr/>
              <p:nvPr/>
            </p:nvSpPr>
            <p:spPr>
              <a:xfrm>
                <a:off x="2291" y="4204"/>
                <a:ext cx="1789"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1st Backer inside. Influence 9 </a:t>
                </a:r>
                <a:endParaRPr b="0" i="0" sz="1800" u="none" cap="none" strike="noStrike">
                  <a:solidFill>
                    <a:schemeClr val="dk1"/>
                  </a:solidFill>
                  <a:latin typeface="Arial"/>
                  <a:ea typeface="Arial"/>
                  <a:cs typeface="Arial"/>
                  <a:sym typeface="Arial"/>
                </a:endParaRPr>
              </a:p>
            </p:txBody>
          </p:sp>
          <p:sp>
            <p:nvSpPr>
              <p:cNvPr id="2799" name="Google Shape;2799;p12"/>
              <p:cNvSpPr/>
              <p:nvPr/>
            </p:nvSpPr>
            <p:spPr>
              <a:xfrm>
                <a:off x="2118" y="4316"/>
                <a:ext cx="620"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technique.</a:t>
                </a:r>
                <a:endParaRPr b="0" i="0" sz="1800" u="none" cap="none" strike="noStrike">
                  <a:solidFill>
                    <a:schemeClr val="dk1"/>
                  </a:solidFill>
                  <a:latin typeface="Arial"/>
                  <a:ea typeface="Arial"/>
                  <a:cs typeface="Arial"/>
                  <a:sym typeface="Arial"/>
                </a:endParaRPr>
              </a:p>
            </p:txBody>
          </p:sp>
          <p:sp>
            <p:nvSpPr>
              <p:cNvPr id="2800" name="Google Shape;2800;p12"/>
              <p:cNvSpPr/>
              <p:nvPr/>
            </p:nvSpPr>
            <p:spPr>
              <a:xfrm>
                <a:off x="2118" y="4541"/>
                <a:ext cx="255"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LH</a:t>
                </a:r>
                <a:endParaRPr b="0" i="0" sz="1800" u="none" cap="none" strike="noStrike">
                  <a:solidFill>
                    <a:schemeClr val="dk1"/>
                  </a:solidFill>
                  <a:latin typeface="Arial"/>
                  <a:ea typeface="Arial"/>
                  <a:cs typeface="Arial"/>
                  <a:sym typeface="Arial"/>
                </a:endParaRPr>
              </a:p>
            </p:txBody>
          </p:sp>
          <p:sp>
            <p:nvSpPr>
              <p:cNvPr id="2801" name="Google Shape;2801;p12"/>
              <p:cNvSpPr/>
              <p:nvPr/>
            </p:nvSpPr>
            <p:spPr>
              <a:xfrm>
                <a:off x="2285" y="4546"/>
                <a:ext cx="1208"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Fake Down Option.</a:t>
                </a:r>
                <a:endParaRPr b="0" i="0" sz="1800" u="none" cap="none" strike="noStrike">
                  <a:solidFill>
                    <a:schemeClr val="dk1"/>
                  </a:solidFill>
                  <a:latin typeface="Arial"/>
                  <a:ea typeface="Arial"/>
                  <a:cs typeface="Arial"/>
                  <a:sym typeface="Arial"/>
                </a:endParaRPr>
              </a:p>
            </p:txBody>
          </p:sp>
          <p:sp>
            <p:nvSpPr>
              <p:cNvPr id="2802" name="Google Shape;2802;p12"/>
              <p:cNvSpPr/>
              <p:nvPr/>
            </p:nvSpPr>
            <p:spPr>
              <a:xfrm>
                <a:off x="2118" y="4770"/>
                <a:ext cx="232"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FB</a:t>
                </a:r>
                <a:endParaRPr b="0" i="0" sz="1800" u="none" cap="none" strike="noStrike">
                  <a:solidFill>
                    <a:schemeClr val="dk1"/>
                  </a:solidFill>
                  <a:latin typeface="Arial"/>
                  <a:ea typeface="Arial"/>
                  <a:cs typeface="Arial"/>
                  <a:sym typeface="Arial"/>
                </a:endParaRPr>
              </a:p>
            </p:txBody>
          </p:sp>
          <p:sp>
            <p:nvSpPr>
              <p:cNvPr id="2803" name="Google Shape;2803;p12"/>
              <p:cNvSpPr/>
              <p:nvPr/>
            </p:nvSpPr>
            <p:spPr>
              <a:xfrm>
                <a:off x="2280" y="4775"/>
                <a:ext cx="2143"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Ball Carrier. Crossover @45 aiming </a:t>
                </a:r>
                <a:endParaRPr b="0" i="0" sz="1800" u="none" cap="none" strike="noStrike">
                  <a:solidFill>
                    <a:schemeClr val="dk1"/>
                  </a:solidFill>
                  <a:latin typeface="Arial"/>
                  <a:ea typeface="Arial"/>
                  <a:cs typeface="Arial"/>
                  <a:sym typeface="Arial"/>
                </a:endParaRPr>
              </a:p>
            </p:txBody>
          </p:sp>
          <p:sp>
            <p:nvSpPr>
              <p:cNvPr id="2804" name="Google Shape;2804;p12"/>
              <p:cNvSpPr/>
              <p:nvPr/>
            </p:nvSpPr>
            <p:spPr>
              <a:xfrm>
                <a:off x="2118" y="4888"/>
                <a:ext cx="2353"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for inside foot of TE. Square up after you </a:t>
                </a:r>
                <a:endParaRPr b="0" i="0" sz="1800" u="none" cap="none" strike="noStrike">
                  <a:solidFill>
                    <a:schemeClr val="dk1"/>
                  </a:solidFill>
                  <a:latin typeface="Arial"/>
                  <a:ea typeface="Arial"/>
                  <a:cs typeface="Arial"/>
                  <a:sym typeface="Arial"/>
                </a:endParaRPr>
              </a:p>
            </p:txBody>
          </p:sp>
          <p:sp>
            <p:nvSpPr>
              <p:cNvPr id="2805" name="Google Shape;2805;p12"/>
              <p:cNvSpPr/>
              <p:nvPr/>
            </p:nvSpPr>
            <p:spPr>
              <a:xfrm>
                <a:off x="2118" y="5000"/>
                <a:ext cx="495"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get ball.</a:t>
                </a:r>
                <a:endParaRPr b="0" i="0" sz="1800" u="none" cap="none" strike="noStrike">
                  <a:solidFill>
                    <a:schemeClr val="dk1"/>
                  </a:solidFill>
                  <a:latin typeface="Arial"/>
                  <a:ea typeface="Arial"/>
                  <a:cs typeface="Arial"/>
                  <a:sym typeface="Arial"/>
                </a:endParaRPr>
              </a:p>
            </p:txBody>
          </p:sp>
          <p:sp>
            <p:nvSpPr>
              <p:cNvPr id="2806" name="Google Shape;2806;p12"/>
              <p:cNvSpPr/>
              <p:nvPr/>
            </p:nvSpPr>
            <p:spPr>
              <a:xfrm>
                <a:off x="2118" y="5225"/>
                <a:ext cx="1015"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TECHNIQUES:</a:t>
                </a:r>
                <a:endParaRPr b="0" i="0" sz="1800" u="none" cap="none" strike="noStrike">
                  <a:solidFill>
                    <a:schemeClr val="dk1"/>
                  </a:solidFill>
                  <a:latin typeface="Arial"/>
                  <a:ea typeface="Arial"/>
                  <a:cs typeface="Arial"/>
                  <a:sym typeface="Arial"/>
                </a:endParaRPr>
              </a:p>
            </p:txBody>
          </p:sp>
          <p:sp>
            <p:nvSpPr>
              <p:cNvPr id="2807" name="Google Shape;2807;p12"/>
              <p:cNvSpPr/>
              <p:nvPr/>
            </p:nvSpPr>
            <p:spPr>
              <a:xfrm>
                <a:off x="2126" y="778"/>
                <a:ext cx="851" cy="918"/>
              </a:xfrm>
              <a:custGeom>
                <a:rect b="b" l="l" r="r" t="t"/>
                <a:pathLst>
                  <a:path extrusionOk="0" h="2819" w="2295">
                    <a:moveTo>
                      <a:pt x="0" y="2819"/>
                    </a:moveTo>
                    <a:lnTo>
                      <a:pt x="1800" y="1736"/>
                    </a:lnTo>
                    <a:lnTo>
                      <a:pt x="229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08" name="Google Shape;2808;p12"/>
              <p:cNvSpPr/>
              <p:nvPr/>
            </p:nvSpPr>
            <p:spPr>
              <a:xfrm>
                <a:off x="2942" y="778"/>
                <a:ext cx="39" cy="53"/>
              </a:xfrm>
              <a:custGeom>
                <a:rect b="b" l="l" r="r" t="t"/>
                <a:pathLst>
                  <a:path extrusionOk="0" h="53" w="39">
                    <a:moveTo>
                      <a:pt x="35" y="0"/>
                    </a:moveTo>
                    <a:lnTo>
                      <a:pt x="0" y="43"/>
                    </a:lnTo>
                    <a:lnTo>
                      <a:pt x="23" y="36"/>
                    </a:lnTo>
                    <a:lnTo>
                      <a:pt x="39" y="53"/>
                    </a:lnTo>
                    <a:lnTo>
                      <a:pt x="35"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09" name="Google Shape;2809;p12"/>
              <p:cNvSpPr/>
              <p:nvPr/>
            </p:nvSpPr>
            <p:spPr>
              <a:xfrm>
                <a:off x="953" y="4908"/>
                <a:ext cx="166" cy="31"/>
              </a:xfrm>
              <a:custGeom>
                <a:rect b="b" l="l" r="r" t="t"/>
                <a:pathLst>
                  <a:path extrusionOk="0" fill="none" h="21600" w="21600">
                    <a:moveTo>
                      <a:pt x="21469" y="21599"/>
                    </a:moveTo>
                    <a:cubicBezTo>
                      <a:pt x="9590" y="21527"/>
                      <a:pt x="0" y="11878"/>
                      <a:pt x="0" y="0"/>
                    </a:cubicBezTo>
                  </a:path>
                  <a:path extrusionOk="0" h="21600" w="21600">
                    <a:moveTo>
                      <a:pt x="21469" y="21599"/>
                    </a:moveTo>
                    <a:cubicBezTo>
                      <a:pt x="9590" y="21527"/>
                      <a:pt x="0" y="11878"/>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10" name="Google Shape;2810;p12"/>
              <p:cNvSpPr/>
              <p:nvPr/>
            </p:nvSpPr>
            <p:spPr>
              <a:xfrm>
                <a:off x="1118" y="4939"/>
                <a:ext cx="112" cy="16"/>
              </a:xfrm>
              <a:custGeom>
                <a:rect b="b" l="l" r="r" t="t"/>
                <a:pathLst>
                  <a:path extrusionOk="0" fill="none" h="22991" w="21600">
                    <a:moveTo>
                      <a:pt x="21600" y="22991"/>
                    </a:moveTo>
                    <a:cubicBezTo>
                      <a:pt x="9670" y="22991"/>
                      <a:pt x="0" y="13320"/>
                      <a:pt x="0" y="1391"/>
                    </a:cubicBezTo>
                    <a:cubicBezTo>
                      <a:pt x="-1" y="926"/>
                      <a:pt x="14" y="463"/>
                      <a:pt x="44" y="-1"/>
                    </a:cubicBezTo>
                  </a:path>
                  <a:path extrusionOk="0" h="22991" w="21600">
                    <a:moveTo>
                      <a:pt x="21600" y="22991"/>
                    </a:moveTo>
                    <a:cubicBezTo>
                      <a:pt x="9670" y="22991"/>
                      <a:pt x="0" y="13320"/>
                      <a:pt x="0" y="1391"/>
                    </a:cubicBezTo>
                    <a:cubicBezTo>
                      <a:pt x="-1" y="926"/>
                      <a:pt x="14" y="463"/>
                      <a:pt x="44" y="-1"/>
                    </a:cubicBezTo>
                    <a:lnTo>
                      <a:pt x="21600" y="1391"/>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11" name="Google Shape;2811;p12"/>
              <p:cNvCxnSpPr/>
              <p:nvPr/>
            </p:nvCxnSpPr>
            <p:spPr>
              <a:xfrm flipH="1" rot="10800000">
                <a:off x="1230" y="4685"/>
                <a:ext cx="532" cy="270"/>
              </a:xfrm>
              <a:prstGeom prst="straightConnector1">
                <a:avLst/>
              </a:prstGeom>
              <a:noFill/>
              <a:ln cap="flat" cmpd="sng" w="9525">
                <a:solidFill>
                  <a:srgbClr val="000000"/>
                </a:solidFill>
                <a:prstDash val="solid"/>
                <a:round/>
                <a:headEnd len="med" w="med" type="none"/>
                <a:tailEnd len="med" w="med" type="none"/>
              </a:ln>
            </p:spPr>
          </p:cxnSp>
          <p:sp>
            <p:nvSpPr>
              <p:cNvPr id="2812" name="Google Shape;2812;p12"/>
              <p:cNvSpPr/>
              <p:nvPr/>
            </p:nvSpPr>
            <p:spPr>
              <a:xfrm>
                <a:off x="1702" y="4685"/>
                <a:ext cx="60" cy="41"/>
              </a:xfrm>
              <a:custGeom>
                <a:rect b="b" l="l" r="r" t="t"/>
                <a:pathLst>
                  <a:path extrusionOk="0" h="41" w="60">
                    <a:moveTo>
                      <a:pt x="60" y="0"/>
                    </a:moveTo>
                    <a:lnTo>
                      <a:pt x="0" y="9"/>
                    </a:lnTo>
                    <a:lnTo>
                      <a:pt x="23" y="19"/>
                    </a:lnTo>
                    <a:lnTo>
                      <a:pt x="20" y="41"/>
                    </a:lnTo>
                    <a:lnTo>
                      <a:pt x="6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13" name="Google Shape;2813;p12"/>
              <p:cNvSpPr/>
              <p:nvPr/>
            </p:nvSpPr>
            <p:spPr>
              <a:xfrm>
                <a:off x="947" y="3901"/>
                <a:ext cx="153" cy="36"/>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14" name="Google Shape;2814;p12"/>
              <p:cNvSpPr/>
              <p:nvPr/>
            </p:nvSpPr>
            <p:spPr>
              <a:xfrm>
                <a:off x="1100" y="3937"/>
                <a:ext cx="113" cy="6"/>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15" name="Google Shape;2815;p12"/>
              <p:cNvCxnSpPr/>
              <p:nvPr/>
            </p:nvCxnSpPr>
            <p:spPr>
              <a:xfrm flipH="1" rot="10800000">
                <a:off x="1213" y="3689"/>
                <a:ext cx="526" cy="254"/>
              </a:xfrm>
              <a:prstGeom prst="straightConnector1">
                <a:avLst/>
              </a:prstGeom>
              <a:noFill/>
              <a:ln cap="flat" cmpd="sng" w="9525">
                <a:solidFill>
                  <a:srgbClr val="000000"/>
                </a:solidFill>
                <a:prstDash val="solid"/>
                <a:round/>
                <a:headEnd len="med" w="med" type="none"/>
                <a:tailEnd len="med" w="med" type="none"/>
              </a:ln>
            </p:spPr>
          </p:cxnSp>
          <p:sp>
            <p:nvSpPr>
              <p:cNvPr id="2816" name="Google Shape;2816;p12"/>
              <p:cNvSpPr/>
              <p:nvPr/>
            </p:nvSpPr>
            <p:spPr>
              <a:xfrm>
                <a:off x="1678" y="3689"/>
                <a:ext cx="61" cy="40"/>
              </a:xfrm>
              <a:custGeom>
                <a:rect b="b" l="l" r="r" t="t"/>
                <a:pathLst>
                  <a:path extrusionOk="0" h="40" w="61">
                    <a:moveTo>
                      <a:pt x="61" y="0"/>
                    </a:moveTo>
                    <a:lnTo>
                      <a:pt x="0" y="8"/>
                    </a:lnTo>
                    <a:lnTo>
                      <a:pt x="24" y="18"/>
                    </a:lnTo>
                    <a:lnTo>
                      <a:pt x="21" y="40"/>
                    </a:lnTo>
                    <a:lnTo>
                      <a:pt x="61"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17" name="Google Shape;2817;p12"/>
              <p:cNvSpPr/>
              <p:nvPr/>
            </p:nvSpPr>
            <p:spPr>
              <a:xfrm>
                <a:off x="953" y="2890"/>
                <a:ext cx="136" cy="26"/>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18" name="Google Shape;2818;p12"/>
              <p:cNvSpPr/>
              <p:nvPr/>
            </p:nvSpPr>
            <p:spPr>
              <a:xfrm>
                <a:off x="1089" y="2916"/>
                <a:ext cx="154" cy="10"/>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19" name="Google Shape;2819;p12"/>
              <p:cNvCxnSpPr/>
              <p:nvPr/>
            </p:nvCxnSpPr>
            <p:spPr>
              <a:xfrm flipH="1" rot="10800000">
                <a:off x="1243" y="2619"/>
                <a:ext cx="667" cy="307"/>
              </a:xfrm>
              <a:prstGeom prst="straightConnector1">
                <a:avLst/>
              </a:prstGeom>
              <a:noFill/>
              <a:ln cap="flat" cmpd="sng" w="9525">
                <a:solidFill>
                  <a:srgbClr val="000000"/>
                </a:solidFill>
                <a:prstDash val="solid"/>
                <a:round/>
                <a:headEnd len="med" w="med" type="none"/>
                <a:tailEnd len="med" w="med" type="none"/>
              </a:ln>
            </p:spPr>
          </p:cxnSp>
          <p:sp>
            <p:nvSpPr>
              <p:cNvPr id="2820" name="Google Shape;2820;p12"/>
              <p:cNvSpPr/>
              <p:nvPr/>
            </p:nvSpPr>
            <p:spPr>
              <a:xfrm>
                <a:off x="1849" y="2619"/>
                <a:ext cx="61" cy="40"/>
              </a:xfrm>
              <a:custGeom>
                <a:rect b="b" l="l" r="r" t="t"/>
                <a:pathLst>
                  <a:path extrusionOk="0" h="40" w="61">
                    <a:moveTo>
                      <a:pt x="61" y="0"/>
                    </a:moveTo>
                    <a:lnTo>
                      <a:pt x="0" y="7"/>
                    </a:lnTo>
                    <a:lnTo>
                      <a:pt x="23" y="18"/>
                    </a:lnTo>
                    <a:lnTo>
                      <a:pt x="20" y="40"/>
                    </a:lnTo>
                    <a:lnTo>
                      <a:pt x="61"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1" name="Google Shape;2821;p12"/>
              <p:cNvSpPr/>
              <p:nvPr/>
            </p:nvSpPr>
            <p:spPr>
              <a:xfrm>
                <a:off x="657" y="4628"/>
                <a:ext cx="1365" cy="347"/>
              </a:xfrm>
              <a:custGeom>
                <a:rect b="b" l="l" r="r" t="t"/>
                <a:pathLst>
                  <a:path extrusionOk="0" h="1068" w="3681">
                    <a:moveTo>
                      <a:pt x="0" y="1035"/>
                    </a:moveTo>
                    <a:lnTo>
                      <a:pt x="2072" y="1068"/>
                    </a:lnTo>
                    <a:lnTo>
                      <a:pt x="368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2" name="Google Shape;2822;p12"/>
              <p:cNvSpPr/>
              <p:nvPr/>
            </p:nvSpPr>
            <p:spPr>
              <a:xfrm>
                <a:off x="1963" y="4628"/>
                <a:ext cx="59" cy="43"/>
              </a:xfrm>
              <a:custGeom>
                <a:rect b="b" l="l" r="r" t="t"/>
                <a:pathLst>
                  <a:path extrusionOk="0" h="43" w="59">
                    <a:moveTo>
                      <a:pt x="59" y="0"/>
                    </a:moveTo>
                    <a:lnTo>
                      <a:pt x="0" y="12"/>
                    </a:lnTo>
                    <a:lnTo>
                      <a:pt x="24" y="21"/>
                    </a:lnTo>
                    <a:lnTo>
                      <a:pt x="23" y="43"/>
                    </a:lnTo>
                    <a:lnTo>
                      <a:pt x="59"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3" name="Google Shape;2823;p12"/>
              <p:cNvSpPr/>
              <p:nvPr/>
            </p:nvSpPr>
            <p:spPr>
              <a:xfrm>
                <a:off x="663" y="2630"/>
                <a:ext cx="1370" cy="311"/>
              </a:xfrm>
              <a:custGeom>
                <a:rect b="b" l="l" r="r" t="t"/>
                <a:pathLst>
                  <a:path extrusionOk="0" h="954" w="3696">
                    <a:moveTo>
                      <a:pt x="0" y="954"/>
                    </a:moveTo>
                    <a:lnTo>
                      <a:pt x="2311" y="954"/>
                    </a:lnTo>
                    <a:lnTo>
                      <a:pt x="369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4" name="Google Shape;2824;p12"/>
              <p:cNvSpPr/>
              <p:nvPr/>
            </p:nvSpPr>
            <p:spPr>
              <a:xfrm>
                <a:off x="1974" y="2630"/>
                <a:ext cx="59" cy="44"/>
              </a:xfrm>
              <a:custGeom>
                <a:rect b="b" l="l" r="r" t="t"/>
                <a:pathLst>
                  <a:path extrusionOk="0" h="44" w="59">
                    <a:moveTo>
                      <a:pt x="59" y="0"/>
                    </a:moveTo>
                    <a:lnTo>
                      <a:pt x="0" y="13"/>
                    </a:lnTo>
                    <a:lnTo>
                      <a:pt x="24" y="21"/>
                    </a:lnTo>
                    <a:lnTo>
                      <a:pt x="24" y="44"/>
                    </a:lnTo>
                    <a:lnTo>
                      <a:pt x="59"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5" name="Google Shape;2825;p12"/>
              <p:cNvSpPr/>
              <p:nvPr/>
            </p:nvSpPr>
            <p:spPr>
              <a:xfrm>
                <a:off x="663" y="3689"/>
                <a:ext cx="1312" cy="274"/>
              </a:xfrm>
              <a:custGeom>
                <a:rect b="b" l="l" r="r" t="t"/>
                <a:pathLst>
                  <a:path extrusionOk="0" h="843" w="3539">
                    <a:moveTo>
                      <a:pt x="0" y="828"/>
                    </a:moveTo>
                    <a:lnTo>
                      <a:pt x="2216" y="843"/>
                    </a:lnTo>
                    <a:lnTo>
                      <a:pt x="353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6" name="Google Shape;2826;p12"/>
              <p:cNvSpPr/>
              <p:nvPr/>
            </p:nvSpPr>
            <p:spPr>
              <a:xfrm>
                <a:off x="1915" y="3689"/>
                <a:ext cx="60" cy="42"/>
              </a:xfrm>
              <a:custGeom>
                <a:rect b="b" l="l" r="r" t="t"/>
                <a:pathLst>
                  <a:path extrusionOk="0" h="42" w="60">
                    <a:moveTo>
                      <a:pt x="60" y="0"/>
                    </a:moveTo>
                    <a:lnTo>
                      <a:pt x="0" y="11"/>
                    </a:lnTo>
                    <a:lnTo>
                      <a:pt x="24" y="20"/>
                    </a:lnTo>
                    <a:lnTo>
                      <a:pt x="23" y="42"/>
                    </a:lnTo>
                    <a:lnTo>
                      <a:pt x="6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7" name="Google Shape;2827;p12"/>
              <p:cNvSpPr/>
              <p:nvPr/>
            </p:nvSpPr>
            <p:spPr>
              <a:xfrm>
                <a:off x="994" y="4514"/>
                <a:ext cx="437" cy="483"/>
              </a:xfrm>
              <a:custGeom>
                <a:rect b="b" l="l" r="r" t="t"/>
                <a:pathLst>
                  <a:path extrusionOk="0" h="1483" w="1179">
                    <a:moveTo>
                      <a:pt x="0" y="1483"/>
                    </a:moveTo>
                    <a:lnTo>
                      <a:pt x="1102" y="1003"/>
                    </a:lnTo>
                    <a:lnTo>
                      <a:pt x="117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8" name="Google Shape;2828;p12"/>
              <p:cNvSpPr/>
              <p:nvPr/>
            </p:nvSpPr>
            <p:spPr>
              <a:xfrm>
                <a:off x="1405" y="4514"/>
                <a:ext cx="43" cy="52"/>
              </a:xfrm>
              <a:custGeom>
                <a:rect b="b" l="l" r="r" t="t"/>
                <a:pathLst>
                  <a:path extrusionOk="0" h="52" w="43">
                    <a:moveTo>
                      <a:pt x="26" y="0"/>
                    </a:moveTo>
                    <a:lnTo>
                      <a:pt x="0" y="49"/>
                    </a:lnTo>
                    <a:lnTo>
                      <a:pt x="23" y="37"/>
                    </a:lnTo>
                    <a:lnTo>
                      <a:pt x="43" y="52"/>
                    </a:lnTo>
                    <a:lnTo>
                      <a:pt x="26"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29" name="Google Shape;2829;p12"/>
              <p:cNvSpPr/>
              <p:nvPr/>
            </p:nvSpPr>
            <p:spPr>
              <a:xfrm>
                <a:off x="994" y="3569"/>
                <a:ext cx="408" cy="415"/>
              </a:xfrm>
              <a:custGeom>
                <a:rect b="b" l="l" r="r" t="t"/>
                <a:pathLst>
                  <a:path extrusionOk="0" h="1275" w="1102">
                    <a:moveTo>
                      <a:pt x="0" y="1275"/>
                    </a:moveTo>
                    <a:lnTo>
                      <a:pt x="1102" y="813"/>
                    </a:lnTo>
                    <a:lnTo>
                      <a:pt x="1102"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30" name="Google Shape;2830;p12"/>
              <p:cNvSpPr/>
              <p:nvPr/>
            </p:nvSpPr>
            <p:spPr>
              <a:xfrm>
                <a:off x="1382" y="3569"/>
                <a:ext cx="41" cy="51"/>
              </a:xfrm>
              <a:custGeom>
                <a:rect b="b" l="l" r="r" t="t"/>
                <a:pathLst>
                  <a:path extrusionOk="0" h="51" w="41">
                    <a:moveTo>
                      <a:pt x="20" y="0"/>
                    </a:moveTo>
                    <a:lnTo>
                      <a:pt x="0" y="51"/>
                    </a:lnTo>
                    <a:lnTo>
                      <a:pt x="20" y="38"/>
                    </a:lnTo>
                    <a:lnTo>
                      <a:pt x="41" y="51"/>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31" name="Google Shape;2831;p12"/>
              <p:cNvSpPr/>
              <p:nvPr/>
            </p:nvSpPr>
            <p:spPr>
              <a:xfrm>
                <a:off x="1000" y="2599"/>
                <a:ext cx="520" cy="373"/>
              </a:xfrm>
              <a:custGeom>
                <a:rect b="b" l="l" r="r" t="t"/>
                <a:pathLst>
                  <a:path extrusionOk="0" h="1146" w="1403">
                    <a:moveTo>
                      <a:pt x="0" y="1146"/>
                    </a:moveTo>
                    <a:lnTo>
                      <a:pt x="1403" y="526"/>
                    </a:lnTo>
                    <a:lnTo>
                      <a:pt x="1403"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32" name="Google Shape;2832;p12"/>
              <p:cNvSpPr/>
              <p:nvPr/>
            </p:nvSpPr>
            <p:spPr>
              <a:xfrm>
                <a:off x="1499" y="2599"/>
                <a:ext cx="42" cy="51"/>
              </a:xfrm>
              <a:custGeom>
                <a:rect b="b" l="l" r="r" t="t"/>
                <a:pathLst>
                  <a:path extrusionOk="0" h="51" w="42">
                    <a:moveTo>
                      <a:pt x="21" y="0"/>
                    </a:moveTo>
                    <a:lnTo>
                      <a:pt x="0" y="51"/>
                    </a:lnTo>
                    <a:lnTo>
                      <a:pt x="21" y="38"/>
                    </a:lnTo>
                    <a:lnTo>
                      <a:pt x="42" y="51"/>
                    </a:lnTo>
                    <a:lnTo>
                      <a:pt x="21"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33" name="Google Shape;2833;p12"/>
              <p:cNvSpPr/>
              <p:nvPr/>
            </p:nvSpPr>
            <p:spPr>
              <a:xfrm>
                <a:off x="1490" y="4446"/>
                <a:ext cx="479" cy="332"/>
              </a:xfrm>
              <a:custGeom>
                <a:rect b="b" l="l" r="r" t="t"/>
                <a:pathLst>
                  <a:path extrusionOk="0" h="1019" w="1292">
                    <a:moveTo>
                      <a:pt x="1292" y="1019"/>
                    </a:moveTo>
                    <a:lnTo>
                      <a:pt x="924" y="589"/>
                    </a:lnTo>
                    <a:lnTo>
                      <a:pt x="0" y="96"/>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34" name="Google Shape;2834;p12"/>
              <p:cNvSpPr/>
              <p:nvPr/>
            </p:nvSpPr>
            <p:spPr>
              <a:xfrm>
                <a:off x="1450" y="4440"/>
                <a:ext cx="81"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35" name="Google Shape;2835;p12"/>
              <p:cNvCxnSpPr/>
              <p:nvPr/>
            </p:nvCxnSpPr>
            <p:spPr>
              <a:xfrm>
                <a:off x="1450" y="4440"/>
                <a:ext cx="0" cy="6"/>
              </a:xfrm>
              <a:prstGeom prst="straightConnector1">
                <a:avLst/>
              </a:prstGeom>
              <a:noFill/>
              <a:ln cap="flat" cmpd="sng" w="9525">
                <a:solidFill>
                  <a:srgbClr val="000000"/>
                </a:solidFill>
                <a:prstDash val="solid"/>
                <a:round/>
                <a:headEnd len="med" w="med" type="none"/>
                <a:tailEnd len="med" w="med" type="none"/>
              </a:ln>
            </p:spPr>
          </p:cxnSp>
          <p:sp>
            <p:nvSpPr>
              <p:cNvPr id="2836" name="Google Shape;2836;p12"/>
              <p:cNvSpPr/>
              <p:nvPr/>
            </p:nvSpPr>
            <p:spPr>
              <a:xfrm>
                <a:off x="1402" y="4612"/>
                <a:ext cx="254" cy="208"/>
              </a:xfrm>
              <a:custGeom>
                <a:rect b="b" l="l" r="r" t="t"/>
                <a:pathLst>
                  <a:path extrusionOk="0" h="639" w="683">
                    <a:moveTo>
                      <a:pt x="683" y="639"/>
                    </a:moveTo>
                    <a:lnTo>
                      <a:pt x="444" y="15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37" name="Google Shape;2837;p12"/>
              <p:cNvSpPr/>
              <p:nvPr/>
            </p:nvSpPr>
            <p:spPr>
              <a:xfrm>
                <a:off x="1382" y="4576"/>
                <a:ext cx="33" cy="70"/>
              </a:xfrm>
              <a:custGeom>
                <a:rect b="b" l="l" r="r" t="t"/>
                <a:pathLst>
                  <a:path extrusionOk="0" h="215" w="91">
                    <a:moveTo>
                      <a:pt x="71" y="0"/>
                    </a:moveTo>
                    <a:lnTo>
                      <a:pt x="91" y="6"/>
                    </a:lnTo>
                    <a:lnTo>
                      <a:pt x="20" y="215"/>
                    </a:lnTo>
                    <a:lnTo>
                      <a:pt x="0" y="20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38" name="Google Shape;2838;p12"/>
              <p:cNvCxnSpPr/>
              <p:nvPr/>
            </p:nvCxnSpPr>
            <p:spPr>
              <a:xfrm>
                <a:off x="1382" y="4644"/>
                <a:ext cx="7" cy="2"/>
              </a:xfrm>
              <a:prstGeom prst="straightConnector1">
                <a:avLst/>
              </a:prstGeom>
              <a:noFill/>
              <a:ln cap="flat" cmpd="sng" w="9525">
                <a:solidFill>
                  <a:srgbClr val="000000"/>
                </a:solidFill>
                <a:prstDash val="solid"/>
                <a:round/>
                <a:headEnd len="med" w="med" type="none"/>
                <a:tailEnd len="med" w="med" type="none"/>
              </a:ln>
            </p:spPr>
          </p:cxnSp>
          <p:sp>
            <p:nvSpPr>
              <p:cNvPr id="2839" name="Google Shape;2839;p12"/>
              <p:cNvSpPr/>
              <p:nvPr/>
            </p:nvSpPr>
            <p:spPr>
              <a:xfrm>
                <a:off x="1154" y="4726"/>
                <a:ext cx="312" cy="161"/>
              </a:xfrm>
              <a:custGeom>
                <a:rect b="b" l="l" r="r" t="t"/>
                <a:pathLst>
                  <a:path extrusionOk="0" h="495" w="844">
                    <a:moveTo>
                      <a:pt x="0" y="351"/>
                    </a:moveTo>
                    <a:lnTo>
                      <a:pt x="176" y="495"/>
                    </a:lnTo>
                    <a:lnTo>
                      <a:pt x="844"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40" name="Google Shape;2840;p12"/>
              <p:cNvSpPr/>
              <p:nvPr/>
            </p:nvSpPr>
            <p:spPr>
              <a:xfrm>
                <a:off x="1442" y="4693"/>
                <a:ext cx="55" cy="62"/>
              </a:xfrm>
              <a:custGeom>
                <a:rect b="b" l="l" r="r" t="t"/>
                <a:pathLst>
                  <a:path extrusionOk="0" h="189" w="147">
                    <a:moveTo>
                      <a:pt x="147" y="178"/>
                    </a:moveTo>
                    <a:lnTo>
                      <a:pt x="129" y="189"/>
                    </a:lnTo>
                    <a:lnTo>
                      <a:pt x="0" y="12"/>
                    </a:lnTo>
                    <a:lnTo>
                      <a:pt x="18"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41" name="Google Shape;2841;p12"/>
              <p:cNvCxnSpPr/>
              <p:nvPr/>
            </p:nvCxnSpPr>
            <p:spPr>
              <a:xfrm flipH="1">
                <a:off x="1442" y="4693"/>
                <a:ext cx="7" cy="4"/>
              </a:xfrm>
              <a:prstGeom prst="straightConnector1">
                <a:avLst/>
              </a:prstGeom>
              <a:noFill/>
              <a:ln cap="flat" cmpd="sng" w="9525">
                <a:solidFill>
                  <a:srgbClr val="000000"/>
                </a:solidFill>
                <a:prstDash val="solid"/>
                <a:round/>
                <a:headEnd len="med" w="med" type="none"/>
                <a:tailEnd len="med" w="med" type="none"/>
              </a:ln>
            </p:spPr>
          </p:cxnSp>
          <p:sp>
            <p:nvSpPr>
              <p:cNvPr id="2842" name="Google Shape;2842;p12"/>
              <p:cNvSpPr/>
              <p:nvPr/>
            </p:nvSpPr>
            <p:spPr>
              <a:xfrm>
                <a:off x="663" y="4752"/>
                <a:ext cx="72" cy="88"/>
              </a:xfrm>
              <a:custGeom>
                <a:rect b="b" l="l" r="r" t="t"/>
                <a:pathLst>
                  <a:path extrusionOk="0" h="271" w="193">
                    <a:moveTo>
                      <a:pt x="0" y="271"/>
                    </a:moveTo>
                    <a:lnTo>
                      <a:pt x="193" y="145"/>
                    </a:lnTo>
                    <a:lnTo>
                      <a:pt x="193"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43" name="Google Shape;2843;p12"/>
              <p:cNvSpPr/>
              <p:nvPr/>
            </p:nvSpPr>
            <p:spPr>
              <a:xfrm>
                <a:off x="694" y="4746"/>
                <a:ext cx="81"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44" name="Google Shape;2844;p12"/>
              <p:cNvCxnSpPr/>
              <p:nvPr/>
            </p:nvCxnSpPr>
            <p:spPr>
              <a:xfrm>
                <a:off x="694" y="4746"/>
                <a:ext cx="0" cy="6"/>
              </a:xfrm>
              <a:prstGeom prst="straightConnector1">
                <a:avLst/>
              </a:prstGeom>
              <a:noFill/>
              <a:ln cap="flat" cmpd="sng" w="9525">
                <a:solidFill>
                  <a:srgbClr val="000000"/>
                </a:solidFill>
                <a:prstDash val="solid"/>
                <a:round/>
                <a:headEnd len="med" w="med" type="none"/>
                <a:tailEnd len="med" w="med" type="none"/>
              </a:ln>
            </p:spPr>
          </p:cxnSp>
          <p:sp>
            <p:nvSpPr>
              <p:cNvPr id="2845" name="Google Shape;2845;p12"/>
              <p:cNvSpPr/>
              <p:nvPr/>
            </p:nvSpPr>
            <p:spPr>
              <a:xfrm>
                <a:off x="817" y="4763"/>
                <a:ext cx="106" cy="77"/>
              </a:xfrm>
              <a:custGeom>
                <a:rect b="b" l="l" r="r" t="t"/>
                <a:pathLst>
                  <a:path extrusionOk="0" h="237" w="287">
                    <a:moveTo>
                      <a:pt x="0" y="237"/>
                    </a:moveTo>
                    <a:lnTo>
                      <a:pt x="287" y="111"/>
                    </a:lnTo>
                    <a:lnTo>
                      <a:pt x="28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46" name="Google Shape;2846;p12"/>
              <p:cNvSpPr/>
              <p:nvPr/>
            </p:nvSpPr>
            <p:spPr>
              <a:xfrm>
                <a:off x="883" y="4757"/>
                <a:ext cx="80" cy="6"/>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47" name="Google Shape;2847;p12"/>
              <p:cNvCxnSpPr/>
              <p:nvPr/>
            </p:nvCxnSpPr>
            <p:spPr>
              <a:xfrm>
                <a:off x="883" y="4757"/>
                <a:ext cx="0" cy="6"/>
              </a:xfrm>
              <a:prstGeom prst="straightConnector1">
                <a:avLst/>
              </a:prstGeom>
              <a:noFill/>
              <a:ln cap="flat" cmpd="sng" w="9525">
                <a:solidFill>
                  <a:srgbClr val="000000"/>
                </a:solidFill>
                <a:prstDash val="solid"/>
                <a:round/>
                <a:headEnd len="med" w="med" type="none"/>
                <a:tailEnd len="med" w="med" type="none"/>
              </a:ln>
            </p:spPr>
          </p:cxnSp>
          <p:sp>
            <p:nvSpPr>
              <p:cNvPr id="2848" name="Google Shape;2848;p12"/>
              <p:cNvSpPr/>
              <p:nvPr/>
            </p:nvSpPr>
            <p:spPr>
              <a:xfrm>
                <a:off x="1006" y="4732"/>
                <a:ext cx="65" cy="108"/>
              </a:xfrm>
              <a:custGeom>
                <a:rect b="b" l="l" r="r" t="t"/>
                <a:pathLst>
                  <a:path extrusionOk="0" h="333" w="175">
                    <a:moveTo>
                      <a:pt x="0" y="333"/>
                    </a:moveTo>
                    <a:lnTo>
                      <a:pt x="175" y="158"/>
                    </a:lnTo>
                    <a:lnTo>
                      <a:pt x="17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49" name="Google Shape;2849;p12"/>
              <p:cNvSpPr/>
              <p:nvPr/>
            </p:nvSpPr>
            <p:spPr>
              <a:xfrm>
                <a:off x="1031" y="4725"/>
                <a:ext cx="81"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50" name="Google Shape;2850;p12"/>
              <p:cNvCxnSpPr/>
              <p:nvPr/>
            </p:nvCxnSpPr>
            <p:spPr>
              <a:xfrm>
                <a:off x="1031" y="4725"/>
                <a:ext cx="0" cy="7"/>
              </a:xfrm>
              <a:prstGeom prst="straightConnector1">
                <a:avLst/>
              </a:prstGeom>
              <a:noFill/>
              <a:ln cap="flat" cmpd="sng" w="9525">
                <a:solidFill>
                  <a:srgbClr val="000000"/>
                </a:solidFill>
                <a:prstDash val="solid"/>
                <a:round/>
                <a:headEnd len="med" w="med" type="none"/>
                <a:tailEnd len="med" w="med" type="none"/>
              </a:ln>
            </p:spPr>
          </p:cxnSp>
          <p:cxnSp>
            <p:nvCxnSpPr>
              <p:cNvPr id="2851" name="Google Shape;2851;p12"/>
              <p:cNvCxnSpPr/>
              <p:nvPr/>
            </p:nvCxnSpPr>
            <p:spPr>
              <a:xfrm rot="10800000">
                <a:off x="1107" y="4680"/>
                <a:ext cx="182" cy="98"/>
              </a:xfrm>
              <a:prstGeom prst="straightConnector1">
                <a:avLst/>
              </a:prstGeom>
              <a:noFill/>
              <a:ln cap="flat" cmpd="sng" w="9525">
                <a:solidFill>
                  <a:srgbClr val="000000"/>
                </a:solidFill>
                <a:prstDash val="solid"/>
                <a:round/>
                <a:headEnd len="med" w="med" type="none"/>
                <a:tailEnd len="med" w="med" type="none"/>
              </a:ln>
            </p:spPr>
          </p:cxnSp>
          <p:sp>
            <p:nvSpPr>
              <p:cNvPr id="2852" name="Google Shape;2852;p12"/>
              <p:cNvSpPr/>
              <p:nvPr/>
            </p:nvSpPr>
            <p:spPr>
              <a:xfrm>
                <a:off x="1079" y="4646"/>
                <a:ext cx="49" cy="64"/>
              </a:xfrm>
              <a:custGeom>
                <a:rect b="b" l="l" r="r" t="t"/>
                <a:pathLst>
                  <a:path extrusionOk="0" h="198" w="133">
                    <a:moveTo>
                      <a:pt x="116" y="0"/>
                    </a:moveTo>
                    <a:lnTo>
                      <a:pt x="133" y="11"/>
                    </a:lnTo>
                    <a:lnTo>
                      <a:pt x="18" y="198"/>
                    </a:lnTo>
                    <a:lnTo>
                      <a:pt x="0" y="18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53" name="Google Shape;2853;p12"/>
              <p:cNvCxnSpPr/>
              <p:nvPr/>
            </p:nvCxnSpPr>
            <p:spPr>
              <a:xfrm>
                <a:off x="1079" y="4706"/>
                <a:ext cx="6" cy="4"/>
              </a:xfrm>
              <a:prstGeom prst="straightConnector1">
                <a:avLst/>
              </a:prstGeom>
              <a:noFill/>
              <a:ln cap="flat" cmpd="sng" w="9525">
                <a:solidFill>
                  <a:srgbClr val="000000"/>
                </a:solidFill>
                <a:prstDash val="solid"/>
                <a:round/>
                <a:headEnd len="med" w="med" type="none"/>
                <a:tailEnd len="med" w="med" type="none"/>
              </a:ln>
            </p:spPr>
          </p:cxnSp>
          <p:cxnSp>
            <p:nvCxnSpPr>
              <p:cNvPr id="2854" name="Google Shape;2854;p12"/>
              <p:cNvCxnSpPr/>
              <p:nvPr/>
            </p:nvCxnSpPr>
            <p:spPr>
              <a:xfrm rot="10800000">
                <a:off x="1325" y="4716"/>
                <a:ext cx="141" cy="62"/>
              </a:xfrm>
              <a:prstGeom prst="straightConnector1">
                <a:avLst/>
              </a:prstGeom>
              <a:noFill/>
              <a:ln cap="flat" cmpd="sng" w="9525">
                <a:solidFill>
                  <a:srgbClr val="000000"/>
                </a:solidFill>
                <a:prstDash val="solid"/>
                <a:round/>
                <a:headEnd len="med" w="med" type="none"/>
                <a:tailEnd len="med" w="med" type="none"/>
              </a:ln>
            </p:spPr>
          </p:cxnSp>
          <p:sp>
            <p:nvSpPr>
              <p:cNvPr id="2855" name="Google Shape;2855;p12"/>
              <p:cNvSpPr/>
              <p:nvPr/>
            </p:nvSpPr>
            <p:spPr>
              <a:xfrm>
                <a:off x="1300" y="4681"/>
                <a:ext cx="43" cy="67"/>
              </a:xfrm>
              <a:custGeom>
                <a:rect b="b" l="l" r="r" t="t"/>
                <a:pathLst>
                  <a:path extrusionOk="0" h="204" w="116">
                    <a:moveTo>
                      <a:pt x="98" y="0"/>
                    </a:moveTo>
                    <a:lnTo>
                      <a:pt x="116" y="9"/>
                    </a:lnTo>
                    <a:lnTo>
                      <a:pt x="18" y="204"/>
                    </a:lnTo>
                    <a:lnTo>
                      <a:pt x="0" y="19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56" name="Google Shape;2856;p12"/>
              <p:cNvCxnSpPr/>
              <p:nvPr/>
            </p:nvCxnSpPr>
            <p:spPr>
              <a:xfrm>
                <a:off x="1300" y="4745"/>
                <a:ext cx="7" cy="3"/>
              </a:xfrm>
              <a:prstGeom prst="straightConnector1">
                <a:avLst/>
              </a:prstGeom>
              <a:noFill/>
              <a:ln cap="flat" cmpd="sng" w="9525">
                <a:solidFill>
                  <a:srgbClr val="000000"/>
                </a:solidFill>
                <a:prstDash val="solid"/>
                <a:round/>
                <a:headEnd len="med" w="med" type="none"/>
                <a:tailEnd len="med" w="med" type="none"/>
              </a:ln>
            </p:spPr>
          </p:cxnSp>
          <p:sp>
            <p:nvSpPr>
              <p:cNvPr id="2857" name="Google Shape;2857;p12"/>
              <p:cNvSpPr/>
              <p:nvPr/>
            </p:nvSpPr>
            <p:spPr>
              <a:xfrm>
                <a:off x="1466" y="3450"/>
                <a:ext cx="503" cy="317"/>
              </a:xfrm>
              <a:custGeom>
                <a:rect b="b" l="l" r="r" t="t"/>
                <a:pathLst>
                  <a:path extrusionOk="0" h="972" w="1356">
                    <a:moveTo>
                      <a:pt x="1356" y="972"/>
                    </a:moveTo>
                    <a:lnTo>
                      <a:pt x="0" y="175"/>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58" name="Google Shape;2858;p12"/>
              <p:cNvSpPr/>
              <p:nvPr/>
            </p:nvSpPr>
            <p:spPr>
              <a:xfrm>
                <a:off x="1426" y="3443"/>
                <a:ext cx="81"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59" name="Google Shape;2859;p12"/>
              <p:cNvCxnSpPr/>
              <p:nvPr/>
            </p:nvCxnSpPr>
            <p:spPr>
              <a:xfrm>
                <a:off x="1426" y="3443"/>
                <a:ext cx="0" cy="7"/>
              </a:xfrm>
              <a:prstGeom prst="straightConnector1">
                <a:avLst/>
              </a:prstGeom>
              <a:noFill/>
              <a:ln cap="flat" cmpd="sng" w="9525">
                <a:solidFill>
                  <a:srgbClr val="000000"/>
                </a:solidFill>
                <a:prstDash val="solid"/>
                <a:round/>
                <a:headEnd len="med" w="med" type="none"/>
                <a:tailEnd len="med" w="med" type="none"/>
              </a:ln>
            </p:spPr>
          </p:cxnSp>
          <p:sp>
            <p:nvSpPr>
              <p:cNvPr id="2860" name="Google Shape;2860;p12"/>
              <p:cNvSpPr/>
              <p:nvPr/>
            </p:nvSpPr>
            <p:spPr>
              <a:xfrm>
                <a:off x="1154" y="3710"/>
                <a:ext cx="295" cy="160"/>
              </a:xfrm>
              <a:custGeom>
                <a:rect b="b" l="l" r="r" t="t"/>
                <a:pathLst>
                  <a:path extrusionOk="0" h="493" w="797">
                    <a:moveTo>
                      <a:pt x="0" y="366"/>
                    </a:moveTo>
                    <a:lnTo>
                      <a:pt x="144" y="493"/>
                    </a:lnTo>
                    <a:lnTo>
                      <a:pt x="79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61" name="Google Shape;2861;p12"/>
              <p:cNvSpPr/>
              <p:nvPr/>
            </p:nvSpPr>
            <p:spPr>
              <a:xfrm>
                <a:off x="1425" y="3677"/>
                <a:ext cx="54" cy="61"/>
              </a:xfrm>
              <a:custGeom>
                <a:rect b="b" l="l" r="r" t="t"/>
                <a:pathLst>
                  <a:path extrusionOk="0" h="187" w="148">
                    <a:moveTo>
                      <a:pt x="148" y="173"/>
                    </a:moveTo>
                    <a:lnTo>
                      <a:pt x="133" y="187"/>
                    </a:lnTo>
                    <a:lnTo>
                      <a:pt x="0" y="13"/>
                    </a:lnTo>
                    <a:lnTo>
                      <a:pt x="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62" name="Google Shape;2862;p12"/>
              <p:cNvCxnSpPr/>
              <p:nvPr/>
            </p:nvCxnSpPr>
            <p:spPr>
              <a:xfrm flipH="1">
                <a:off x="1425" y="3677"/>
                <a:ext cx="5" cy="4"/>
              </a:xfrm>
              <a:prstGeom prst="straightConnector1">
                <a:avLst/>
              </a:prstGeom>
              <a:noFill/>
              <a:ln cap="flat" cmpd="sng" w="9525">
                <a:solidFill>
                  <a:srgbClr val="000000"/>
                </a:solidFill>
                <a:prstDash val="solid"/>
                <a:round/>
                <a:headEnd len="med" w="med" type="none"/>
                <a:tailEnd len="med" w="med" type="none"/>
              </a:ln>
            </p:spPr>
          </p:cxnSp>
          <p:sp>
            <p:nvSpPr>
              <p:cNvPr id="2863" name="Google Shape;2863;p12"/>
              <p:cNvSpPr/>
              <p:nvPr/>
            </p:nvSpPr>
            <p:spPr>
              <a:xfrm>
                <a:off x="646" y="3741"/>
                <a:ext cx="94" cy="88"/>
              </a:xfrm>
              <a:custGeom>
                <a:rect b="b" l="l" r="r" t="t"/>
                <a:pathLst>
                  <a:path extrusionOk="0" h="270" w="256">
                    <a:moveTo>
                      <a:pt x="0" y="270"/>
                    </a:moveTo>
                    <a:lnTo>
                      <a:pt x="240" y="157"/>
                    </a:lnTo>
                    <a:lnTo>
                      <a:pt x="25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64" name="Google Shape;2864;p12"/>
              <p:cNvSpPr/>
              <p:nvPr/>
            </p:nvSpPr>
            <p:spPr>
              <a:xfrm>
                <a:off x="700" y="3731"/>
                <a:ext cx="80" cy="12"/>
              </a:xfrm>
              <a:custGeom>
                <a:rect b="b" l="l" r="r" t="t"/>
                <a:pathLst>
                  <a:path extrusionOk="0" h="37" w="217">
                    <a:moveTo>
                      <a:pt x="217" y="17"/>
                    </a:moveTo>
                    <a:lnTo>
                      <a:pt x="217" y="37"/>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65" name="Google Shape;2865;p12"/>
              <p:cNvCxnSpPr/>
              <p:nvPr/>
            </p:nvCxnSpPr>
            <p:spPr>
              <a:xfrm>
                <a:off x="700" y="3731"/>
                <a:ext cx="0" cy="7"/>
              </a:xfrm>
              <a:prstGeom prst="straightConnector1">
                <a:avLst/>
              </a:prstGeom>
              <a:noFill/>
              <a:ln cap="flat" cmpd="sng" w="9525">
                <a:solidFill>
                  <a:srgbClr val="000000"/>
                </a:solidFill>
                <a:prstDash val="solid"/>
                <a:round/>
                <a:headEnd len="med" w="med" type="none"/>
                <a:tailEnd len="med" w="med" type="none"/>
              </a:ln>
            </p:spPr>
          </p:cxnSp>
          <p:sp>
            <p:nvSpPr>
              <p:cNvPr id="2866" name="Google Shape;2866;p12"/>
              <p:cNvSpPr/>
              <p:nvPr/>
            </p:nvSpPr>
            <p:spPr>
              <a:xfrm>
                <a:off x="817" y="3746"/>
                <a:ext cx="71" cy="83"/>
              </a:xfrm>
              <a:custGeom>
                <a:rect b="b" l="l" r="r" t="t"/>
                <a:pathLst>
                  <a:path extrusionOk="0" h="255" w="191">
                    <a:moveTo>
                      <a:pt x="0" y="255"/>
                    </a:moveTo>
                    <a:lnTo>
                      <a:pt x="191" y="207"/>
                    </a:lnTo>
                    <a:lnTo>
                      <a:pt x="19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67" name="Google Shape;2867;p12"/>
              <p:cNvSpPr/>
              <p:nvPr/>
            </p:nvSpPr>
            <p:spPr>
              <a:xfrm>
                <a:off x="847" y="3739"/>
                <a:ext cx="81"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68" name="Google Shape;2868;p12"/>
              <p:cNvCxnSpPr/>
              <p:nvPr/>
            </p:nvCxnSpPr>
            <p:spPr>
              <a:xfrm>
                <a:off x="847" y="3739"/>
                <a:ext cx="0" cy="7"/>
              </a:xfrm>
              <a:prstGeom prst="straightConnector1">
                <a:avLst/>
              </a:prstGeom>
              <a:noFill/>
              <a:ln cap="flat" cmpd="sng" w="9525">
                <a:solidFill>
                  <a:srgbClr val="000000"/>
                </a:solidFill>
                <a:prstDash val="solid"/>
                <a:round/>
                <a:headEnd len="med" w="med" type="none"/>
                <a:tailEnd len="med" w="med" type="none"/>
              </a:ln>
            </p:spPr>
          </p:cxnSp>
          <p:sp>
            <p:nvSpPr>
              <p:cNvPr id="2869" name="Google Shape;2869;p12"/>
              <p:cNvSpPr/>
              <p:nvPr/>
            </p:nvSpPr>
            <p:spPr>
              <a:xfrm>
                <a:off x="1006" y="3741"/>
                <a:ext cx="71" cy="88"/>
              </a:xfrm>
              <a:custGeom>
                <a:rect b="b" l="l" r="r" t="t"/>
                <a:pathLst>
                  <a:path extrusionOk="0" h="270" w="191">
                    <a:moveTo>
                      <a:pt x="0" y="270"/>
                    </a:moveTo>
                    <a:lnTo>
                      <a:pt x="191" y="95"/>
                    </a:lnTo>
                    <a:lnTo>
                      <a:pt x="19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70" name="Google Shape;2870;p12"/>
              <p:cNvSpPr/>
              <p:nvPr/>
            </p:nvSpPr>
            <p:spPr>
              <a:xfrm>
                <a:off x="1037" y="3734"/>
                <a:ext cx="80"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71" name="Google Shape;2871;p12"/>
              <p:cNvCxnSpPr/>
              <p:nvPr/>
            </p:nvCxnSpPr>
            <p:spPr>
              <a:xfrm>
                <a:off x="1037" y="3734"/>
                <a:ext cx="0" cy="7"/>
              </a:xfrm>
              <a:prstGeom prst="straightConnector1">
                <a:avLst/>
              </a:prstGeom>
              <a:noFill/>
              <a:ln cap="flat" cmpd="sng" w="9525">
                <a:solidFill>
                  <a:srgbClr val="000000"/>
                </a:solidFill>
                <a:prstDash val="solid"/>
                <a:round/>
                <a:headEnd len="med" w="med" type="none"/>
                <a:tailEnd len="med" w="med" type="none"/>
              </a:ln>
            </p:spPr>
          </p:cxnSp>
        </p:grpSp>
        <p:cxnSp>
          <p:nvCxnSpPr>
            <p:cNvPr id="2872" name="Google Shape;2872;p12"/>
            <p:cNvCxnSpPr/>
            <p:nvPr/>
          </p:nvCxnSpPr>
          <p:spPr>
            <a:xfrm rot="10800000">
              <a:off x="1148" y="3694"/>
              <a:ext cx="147" cy="73"/>
            </a:xfrm>
            <a:prstGeom prst="straightConnector1">
              <a:avLst/>
            </a:prstGeom>
            <a:noFill/>
            <a:ln cap="flat" cmpd="sng" w="9525">
              <a:solidFill>
                <a:srgbClr val="000000"/>
              </a:solidFill>
              <a:prstDash val="solid"/>
              <a:round/>
              <a:headEnd len="med" w="med" type="none"/>
              <a:tailEnd len="med" w="med" type="none"/>
            </a:ln>
          </p:spPr>
        </p:cxnSp>
        <p:sp>
          <p:nvSpPr>
            <p:cNvPr id="2873" name="Google Shape;2873;p12"/>
            <p:cNvSpPr/>
            <p:nvPr/>
          </p:nvSpPr>
          <p:spPr>
            <a:xfrm>
              <a:off x="1122" y="3660"/>
              <a:ext cx="46" cy="65"/>
            </a:xfrm>
            <a:custGeom>
              <a:rect b="b" l="l" r="r" t="t"/>
              <a:pathLst>
                <a:path extrusionOk="0" h="200" w="124">
                  <a:moveTo>
                    <a:pt x="106" y="0"/>
                  </a:moveTo>
                  <a:lnTo>
                    <a:pt x="124" y="9"/>
                  </a:lnTo>
                  <a:lnTo>
                    <a:pt x="17" y="200"/>
                  </a:lnTo>
                  <a:lnTo>
                    <a:pt x="0" y="191"/>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74" name="Google Shape;2874;p12"/>
            <p:cNvCxnSpPr/>
            <p:nvPr/>
          </p:nvCxnSpPr>
          <p:spPr>
            <a:xfrm>
              <a:off x="1122" y="3722"/>
              <a:ext cx="6" cy="3"/>
            </a:xfrm>
            <a:prstGeom prst="straightConnector1">
              <a:avLst/>
            </a:prstGeom>
            <a:noFill/>
            <a:ln cap="flat" cmpd="sng" w="9525">
              <a:solidFill>
                <a:srgbClr val="000000"/>
              </a:solidFill>
              <a:prstDash val="solid"/>
              <a:round/>
              <a:headEnd len="med" w="med" type="none"/>
              <a:tailEnd len="med" w="med" type="none"/>
            </a:ln>
          </p:spPr>
        </p:cxnSp>
        <p:sp>
          <p:nvSpPr>
            <p:cNvPr id="2875" name="Google Shape;2875;p12"/>
            <p:cNvSpPr/>
            <p:nvPr/>
          </p:nvSpPr>
          <p:spPr>
            <a:xfrm>
              <a:off x="1330" y="3621"/>
              <a:ext cx="320" cy="187"/>
            </a:xfrm>
            <a:custGeom>
              <a:rect b="b" l="l" r="r" t="t"/>
              <a:pathLst>
                <a:path extrusionOk="0" h="573" w="862">
                  <a:moveTo>
                    <a:pt x="862" y="573"/>
                  </a:moveTo>
                  <a:lnTo>
                    <a:pt x="560" y="287"/>
                  </a:lnTo>
                  <a:lnTo>
                    <a:pt x="542" y="62"/>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76" name="Google Shape;2876;p12"/>
            <p:cNvSpPr/>
            <p:nvPr/>
          </p:nvSpPr>
          <p:spPr>
            <a:xfrm>
              <a:off x="1319" y="3585"/>
              <a:ext cx="16" cy="72"/>
            </a:xfrm>
            <a:custGeom>
              <a:rect b="b" l="l" r="r" t="t"/>
              <a:pathLst>
                <a:path extrusionOk="0" h="220" w="43">
                  <a:moveTo>
                    <a:pt x="23" y="0"/>
                  </a:moveTo>
                  <a:lnTo>
                    <a:pt x="43" y="2"/>
                  </a:lnTo>
                  <a:lnTo>
                    <a:pt x="20" y="220"/>
                  </a:lnTo>
                  <a:lnTo>
                    <a:pt x="0" y="21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77" name="Google Shape;2877;p12"/>
            <p:cNvCxnSpPr/>
            <p:nvPr/>
          </p:nvCxnSpPr>
          <p:spPr>
            <a:xfrm>
              <a:off x="1319" y="3656"/>
              <a:ext cx="7" cy="1"/>
            </a:xfrm>
            <a:prstGeom prst="straightConnector1">
              <a:avLst/>
            </a:prstGeom>
            <a:noFill/>
            <a:ln cap="flat" cmpd="sng" w="9525">
              <a:solidFill>
                <a:srgbClr val="000000"/>
              </a:solidFill>
              <a:prstDash val="solid"/>
              <a:round/>
              <a:headEnd len="med" w="med" type="none"/>
              <a:tailEnd len="med" w="med" type="none"/>
            </a:ln>
          </p:spPr>
        </p:cxnSp>
        <p:cxnSp>
          <p:nvCxnSpPr>
            <p:cNvPr id="2878" name="Google Shape;2878;p12"/>
            <p:cNvCxnSpPr/>
            <p:nvPr/>
          </p:nvCxnSpPr>
          <p:spPr>
            <a:xfrm rot="10800000">
              <a:off x="1325" y="3704"/>
              <a:ext cx="141" cy="63"/>
            </a:xfrm>
            <a:prstGeom prst="straightConnector1">
              <a:avLst/>
            </a:prstGeom>
            <a:noFill/>
            <a:ln cap="flat" cmpd="sng" w="9525">
              <a:solidFill>
                <a:srgbClr val="000000"/>
              </a:solidFill>
              <a:prstDash val="solid"/>
              <a:round/>
              <a:headEnd len="med" w="med" type="none"/>
              <a:tailEnd len="med" w="med" type="none"/>
            </a:ln>
          </p:spPr>
        </p:cxnSp>
        <p:sp>
          <p:nvSpPr>
            <p:cNvPr id="2879" name="Google Shape;2879;p12"/>
            <p:cNvSpPr/>
            <p:nvPr/>
          </p:nvSpPr>
          <p:spPr>
            <a:xfrm>
              <a:off x="1300" y="3669"/>
              <a:ext cx="43" cy="67"/>
            </a:xfrm>
            <a:custGeom>
              <a:rect b="b" l="l" r="r" t="t"/>
              <a:pathLst>
                <a:path extrusionOk="0" h="204" w="116">
                  <a:moveTo>
                    <a:pt x="98" y="0"/>
                  </a:moveTo>
                  <a:lnTo>
                    <a:pt x="116" y="9"/>
                  </a:lnTo>
                  <a:lnTo>
                    <a:pt x="18" y="204"/>
                  </a:lnTo>
                  <a:lnTo>
                    <a:pt x="0" y="19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80" name="Google Shape;2880;p12"/>
            <p:cNvCxnSpPr/>
            <p:nvPr/>
          </p:nvCxnSpPr>
          <p:spPr>
            <a:xfrm>
              <a:off x="1300" y="3733"/>
              <a:ext cx="7" cy="3"/>
            </a:xfrm>
            <a:prstGeom prst="straightConnector1">
              <a:avLst/>
            </a:prstGeom>
            <a:noFill/>
            <a:ln cap="flat" cmpd="sng" w="9525">
              <a:solidFill>
                <a:srgbClr val="000000"/>
              </a:solidFill>
              <a:prstDash val="solid"/>
              <a:round/>
              <a:headEnd len="med" w="med" type="none"/>
              <a:tailEnd len="med" w="med" type="none"/>
            </a:ln>
          </p:spPr>
        </p:cxnSp>
        <p:sp>
          <p:nvSpPr>
            <p:cNvPr id="2881" name="Google Shape;2881;p12"/>
            <p:cNvSpPr/>
            <p:nvPr/>
          </p:nvSpPr>
          <p:spPr>
            <a:xfrm>
              <a:off x="657" y="2729"/>
              <a:ext cx="101" cy="88"/>
            </a:xfrm>
            <a:custGeom>
              <a:rect b="b" l="l" r="r" t="t"/>
              <a:pathLst>
                <a:path extrusionOk="0" h="270" w="271">
                  <a:moveTo>
                    <a:pt x="0" y="270"/>
                  </a:moveTo>
                  <a:lnTo>
                    <a:pt x="271" y="159"/>
                  </a:lnTo>
                  <a:lnTo>
                    <a:pt x="27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82" name="Google Shape;2882;p12"/>
            <p:cNvSpPr/>
            <p:nvPr/>
          </p:nvSpPr>
          <p:spPr>
            <a:xfrm>
              <a:off x="717" y="2722"/>
              <a:ext cx="81"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83" name="Google Shape;2883;p12"/>
            <p:cNvCxnSpPr/>
            <p:nvPr/>
          </p:nvCxnSpPr>
          <p:spPr>
            <a:xfrm>
              <a:off x="717" y="2722"/>
              <a:ext cx="0" cy="7"/>
            </a:xfrm>
            <a:prstGeom prst="straightConnector1">
              <a:avLst/>
            </a:prstGeom>
            <a:noFill/>
            <a:ln cap="flat" cmpd="sng" w="9525">
              <a:solidFill>
                <a:srgbClr val="000000"/>
              </a:solidFill>
              <a:prstDash val="solid"/>
              <a:round/>
              <a:headEnd len="med" w="med" type="none"/>
              <a:tailEnd len="med" w="med" type="none"/>
            </a:ln>
          </p:spPr>
        </p:cxnSp>
        <p:sp>
          <p:nvSpPr>
            <p:cNvPr id="2884" name="Google Shape;2884;p12"/>
            <p:cNvSpPr/>
            <p:nvPr/>
          </p:nvSpPr>
          <p:spPr>
            <a:xfrm>
              <a:off x="841" y="2718"/>
              <a:ext cx="82" cy="94"/>
            </a:xfrm>
            <a:custGeom>
              <a:rect b="b" l="l" r="r" t="t"/>
              <a:pathLst>
                <a:path extrusionOk="0" h="287" w="222">
                  <a:moveTo>
                    <a:pt x="0" y="287"/>
                  </a:moveTo>
                  <a:lnTo>
                    <a:pt x="222" y="96"/>
                  </a:lnTo>
                  <a:lnTo>
                    <a:pt x="222"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85" name="Google Shape;2885;p12"/>
            <p:cNvSpPr/>
            <p:nvPr/>
          </p:nvSpPr>
          <p:spPr>
            <a:xfrm>
              <a:off x="883" y="2712"/>
              <a:ext cx="80" cy="6"/>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86" name="Google Shape;2886;p12"/>
            <p:cNvCxnSpPr/>
            <p:nvPr/>
          </p:nvCxnSpPr>
          <p:spPr>
            <a:xfrm>
              <a:off x="883" y="2712"/>
              <a:ext cx="0" cy="6"/>
            </a:xfrm>
            <a:prstGeom prst="straightConnector1">
              <a:avLst/>
            </a:prstGeom>
            <a:noFill/>
            <a:ln cap="flat" cmpd="sng" w="9525">
              <a:solidFill>
                <a:srgbClr val="000000"/>
              </a:solidFill>
              <a:prstDash val="solid"/>
              <a:round/>
              <a:headEnd len="med" w="med" type="none"/>
              <a:tailEnd len="med" w="med" type="none"/>
            </a:ln>
          </p:spPr>
        </p:cxnSp>
        <p:sp>
          <p:nvSpPr>
            <p:cNvPr id="2887" name="Google Shape;2887;p12"/>
            <p:cNvSpPr/>
            <p:nvPr/>
          </p:nvSpPr>
          <p:spPr>
            <a:xfrm>
              <a:off x="1000" y="2718"/>
              <a:ext cx="83" cy="99"/>
            </a:xfrm>
            <a:custGeom>
              <a:rect b="b" l="l" r="r" t="t"/>
              <a:pathLst>
                <a:path extrusionOk="0" h="302" w="224">
                  <a:moveTo>
                    <a:pt x="0" y="302"/>
                  </a:moveTo>
                  <a:lnTo>
                    <a:pt x="224" y="111"/>
                  </a:lnTo>
                  <a:lnTo>
                    <a:pt x="224"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88" name="Google Shape;2888;p12"/>
            <p:cNvSpPr/>
            <p:nvPr/>
          </p:nvSpPr>
          <p:spPr>
            <a:xfrm>
              <a:off x="1042" y="2712"/>
              <a:ext cx="81"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89" name="Google Shape;2889;p12"/>
            <p:cNvCxnSpPr/>
            <p:nvPr/>
          </p:nvCxnSpPr>
          <p:spPr>
            <a:xfrm>
              <a:off x="1042" y="2712"/>
              <a:ext cx="0" cy="6"/>
            </a:xfrm>
            <a:prstGeom prst="straightConnector1">
              <a:avLst/>
            </a:prstGeom>
            <a:noFill/>
            <a:ln cap="flat" cmpd="sng" w="9525">
              <a:solidFill>
                <a:srgbClr val="000000"/>
              </a:solidFill>
              <a:prstDash val="solid"/>
              <a:round/>
              <a:headEnd len="med" w="med" type="none"/>
              <a:tailEnd len="med" w="med" type="none"/>
            </a:ln>
          </p:spPr>
        </p:cxnSp>
        <p:sp>
          <p:nvSpPr>
            <p:cNvPr id="2890" name="Google Shape;2890;p12"/>
            <p:cNvSpPr/>
            <p:nvPr/>
          </p:nvSpPr>
          <p:spPr>
            <a:xfrm>
              <a:off x="1154" y="2692"/>
              <a:ext cx="455" cy="156"/>
            </a:xfrm>
            <a:custGeom>
              <a:rect b="b" l="l" r="r" t="t"/>
              <a:pathLst>
                <a:path extrusionOk="0" h="477" w="1228">
                  <a:moveTo>
                    <a:pt x="0" y="381"/>
                  </a:moveTo>
                  <a:lnTo>
                    <a:pt x="129" y="477"/>
                  </a:lnTo>
                  <a:lnTo>
                    <a:pt x="1228"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91" name="Google Shape;2891;p12"/>
            <p:cNvSpPr/>
            <p:nvPr/>
          </p:nvSpPr>
          <p:spPr>
            <a:xfrm>
              <a:off x="1593" y="2658"/>
              <a:ext cx="39" cy="67"/>
            </a:xfrm>
            <a:custGeom>
              <a:rect b="b" l="l" r="r" t="t"/>
              <a:pathLst>
                <a:path extrusionOk="0" h="206" w="104">
                  <a:moveTo>
                    <a:pt x="104" y="200"/>
                  </a:moveTo>
                  <a:lnTo>
                    <a:pt x="84" y="206"/>
                  </a:lnTo>
                  <a:lnTo>
                    <a:pt x="0" y="7"/>
                  </a:lnTo>
                  <a:lnTo>
                    <a:pt x="2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92" name="Google Shape;2892;p12"/>
            <p:cNvCxnSpPr/>
            <p:nvPr/>
          </p:nvCxnSpPr>
          <p:spPr>
            <a:xfrm flipH="1">
              <a:off x="1593" y="2658"/>
              <a:ext cx="8" cy="2"/>
            </a:xfrm>
            <a:prstGeom prst="straightConnector1">
              <a:avLst/>
            </a:prstGeom>
            <a:noFill/>
            <a:ln cap="flat" cmpd="sng" w="9525">
              <a:solidFill>
                <a:srgbClr val="000000"/>
              </a:solidFill>
              <a:prstDash val="solid"/>
              <a:round/>
              <a:headEnd len="med" w="med" type="none"/>
              <a:tailEnd len="med" w="med" type="none"/>
            </a:ln>
          </p:spPr>
        </p:cxnSp>
        <p:sp>
          <p:nvSpPr>
            <p:cNvPr id="2893" name="Google Shape;2893;p12"/>
            <p:cNvSpPr/>
            <p:nvPr/>
          </p:nvSpPr>
          <p:spPr>
            <a:xfrm>
              <a:off x="1508" y="2397"/>
              <a:ext cx="455" cy="357"/>
            </a:xfrm>
            <a:custGeom>
              <a:rect b="b" l="l" r="r" t="t"/>
              <a:pathLst>
                <a:path extrusionOk="0" h="1098" w="1225">
                  <a:moveTo>
                    <a:pt x="1225" y="1098"/>
                  </a:moveTo>
                  <a:lnTo>
                    <a:pt x="668" y="668"/>
                  </a:lnTo>
                  <a:lnTo>
                    <a:pt x="158" y="15"/>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94" name="Google Shape;2894;p12"/>
            <p:cNvSpPr/>
            <p:nvPr/>
          </p:nvSpPr>
          <p:spPr>
            <a:xfrm>
              <a:off x="1498" y="2361"/>
              <a:ext cx="14" cy="71"/>
            </a:xfrm>
            <a:custGeom>
              <a:rect b="b" l="l" r="r" t="t"/>
              <a:pathLst>
                <a:path extrusionOk="0" h="217" w="38">
                  <a:moveTo>
                    <a:pt x="18" y="0"/>
                  </a:moveTo>
                  <a:lnTo>
                    <a:pt x="38" y="0"/>
                  </a:lnTo>
                  <a:lnTo>
                    <a:pt x="20" y="217"/>
                  </a:lnTo>
                  <a:lnTo>
                    <a:pt x="0" y="217"/>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95" name="Google Shape;2895;p12"/>
            <p:cNvCxnSpPr/>
            <p:nvPr/>
          </p:nvCxnSpPr>
          <p:spPr>
            <a:xfrm>
              <a:off x="1498" y="2432"/>
              <a:ext cx="7" cy="0"/>
            </a:xfrm>
            <a:prstGeom prst="straightConnector1">
              <a:avLst/>
            </a:prstGeom>
            <a:noFill/>
            <a:ln cap="flat" cmpd="sng" w="9525">
              <a:solidFill>
                <a:srgbClr val="000000"/>
              </a:solidFill>
              <a:prstDash val="solid"/>
              <a:round/>
              <a:headEnd len="med" w="med" type="none"/>
              <a:tailEnd len="med" w="med" type="none"/>
            </a:ln>
          </p:spPr>
        </p:cxnSp>
        <p:cxnSp>
          <p:nvCxnSpPr>
            <p:cNvPr id="2896" name="Google Shape;2896;p12"/>
            <p:cNvCxnSpPr/>
            <p:nvPr/>
          </p:nvCxnSpPr>
          <p:spPr>
            <a:xfrm rot="10800000">
              <a:off x="1237" y="2707"/>
              <a:ext cx="58" cy="47"/>
            </a:xfrm>
            <a:prstGeom prst="straightConnector1">
              <a:avLst/>
            </a:prstGeom>
            <a:noFill/>
            <a:ln cap="flat" cmpd="sng" w="9525">
              <a:solidFill>
                <a:srgbClr val="000000"/>
              </a:solidFill>
              <a:prstDash val="solid"/>
              <a:round/>
              <a:headEnd len="med" w="med" type="none"/>
              <a:tailEnd len="med" w="med" type="none"/>
            </a:ln>
          </p:spPr>
        </p:cxnSp>
        <p:sp>
          <p:nvSpPr>
            <p:cNvPr id="2897" name="Google Shape;2897;p12"/>
            <p:cNvSpPr/>
            <p:nvPr/>
          </p:nvSpPr>
          <p:spPr>
            <a:xfrm>
              <a:off x="1204" y="2677"/>
              <a:ext cx="60" cy="56"/>
            </a:xfrm>
            <a:custGeom>
              <a:rect b="b" l="l" r="r" t="t"/>
              <a:pathLst>
                <a:path extrusionOk="0" h="173" w="162">
                  <a:moveTo>
                    <a:pt x="146" y="0"/>
                  </a:moveTo>
                  <a:lnTo>
                    <a:pt x="162" y="13"/>
                  </a:lnTo>
                  <a:lnTo>
                    <a:pt x="15" y="173"/>
                  </a:lnTo>
                  <a:lnTo>
                    <a:pt x="0" y="16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898" name="Google Shape;2898;p12"/>
            <p:cNvCxnSpPr/>
            <p:nvPr/>
          </p:nvCxnSpPr>
          <p:spPr>
            <a:xfrm>
              <a:off x="1204" y="2729"/>
              <a:ext cx="6" cy="4"/>
            </a:xfrm>
            <a:prstGeom prst="straightConnector1">
              <a:avLst/>
            </a:prstGeom>
            <a:noFill/>
            <a:ln cap="flat" cmpd="sng" w="9525">
              <a:solidFill>
                <a:srgbClr val="000000"/>
              </a:solidFill>
              <a:prstDash val="solid"/>
              <a:round/>
              <a:headEnd len="med" w="med" type="none"/>
              <a:tailEnd len="med" w="med" type="none"/>
            </a:ln>
          </p:spPr>
        </p:cxnSp>
        <p:sp>
          <p:nvSpPr>
            <p:cNvPr id="2899" name="Google Shape;2899;p12"/>
            <p:cNvSpPr/>
            <p:nvPr/>
          </p:nvSpPr>
          <p:spPr>
            <a:xfrm>
              <a:off x="1254" y="2609"/>
              <a:ext cx="390" cy="187"/>
            </a:xfrm>
            <a:custGeom>
              <a:rect b="b" l="l" r="r" t="t"/>
              <a:pathLst>
                <a:path extrusionOk="0" h="573" w="1052">
                  <a:moveTo>
                    <a:pt x="1052" y="573"/>
                  </a:moveTo>
                  <a:lnTo>
                    <a:pt x="400" y="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00" name="Google Shape;2900;p12"/>
            <p:cNvSpPr/>
            <p:nvPr/>
          </p:nvSpPr>
          <p:spPr>
            <a:xfrm>
              <a:off x="1247" y="2574"/>
              <a:ext cx="7" cy="71"/>
            </a:xfrm>
            <a:custGeom>
              <a:rect b="b" l="l" r="r" t="t"/>
              <a:pathLst>
                <a:path extrusionOk="0" h="218" w="20">
                  <a:moveTo>
                    <a:pt x="0" y="0"/>
                  </a:moveTo>
                  <a:lnTo>
                    <a:pt x="20" y="0"/>
                  </a:lnTo>
                  <a:lnTo>
                    <a:pt x="20" y="218"/>
                  </a:lnTo>
                  <a:lnTo>
                    <a:pt x="0" y="21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901" name="Google Shape;2901;p12"/>
            <p:cNvCxnSpPr/>
            <p:nvPr/>
          </p:nvCxnSpPr>
          <p:spPr>
            <a:xfrm>
              <a:off x="1247" y="2645"/>
              <a:ext cx="7" cy="0"/>
            </a:xfrm>
            <a:prstGeom prst="straightConnector1">
              <a:avLst/>
            </a:prstGeom>
            <a:noFill/>
            <a:ln cap="flat" cmpd="sng" w="9525">
              <a:solidFill>
                <a:srgbClr val="000000"/>
              </a:solidFill>
              <a:prstDash val="solid"/>
              <a:round/>
              <a:headEnd len="med" w="med" type="none"/>
              <a:tailEnd len="med" w="med" type="none"/>
            </a:ln>
          </p:spPr>
        </p:cxnSp>
        <p:cxnSp>
          <p:nvCxnSpPr>
            <p:cNvPr id="2902" name="Google Shape;2902;p12"/>
            <p:cNvCxnSpPr/>
            <p:nvPr/>
          </p:nvCxnSpPr>
          <p:spPr>
            <a:xfrm rot="10800000">
              <a:off x="1414" y="2703"/>
              <a:ext cx="65" cy="51"/>
            </a:xfrm>
            <a:prstGeom prst="straightConnector1">
              <a:avLst/>
            </a:prstGeom>
            <a:noFill/>
            <a:ln cap="flat" cmpd="sng" w="9525">
              <a:solidFill>
                <a:srgbClr val="000000"/>
              </a:solidFill>
              <a:prstDash val="solid"/>
              <a:round/>
              <a:headEnd len="med" w="med" type="none"/>
              <a:tailEnd len="med" w="med" type="none"/>
            </a:ln>
          </p:spPr>
        </p:cxnSp>
        <p:sp>
          <p:nvSpPr>
            <p:cNvPr id="2903" name="Google Shape;2903;p12"/>
            <p:cNvSpPr/>
            <p:nvPr/>
          </p:nvSpPr>
          <p:spPr>
            <a:xfrm>
              <a:off x="1381" y="2672"/>
              <a:ext cx="60" cy="57"/>
            </a:xfrm>
            <a:custGeom>
              <a:rect b="b" l="l" r="r" t="t"/>
              <a:pathLst>
                <a:path extrusionOk="0" h="174" w="162">
                  <a:moveTo>
                    <a:pt x="146" y="0"/>
                  </a:moveTo>
                  <a:lnTo>
                    <a:pt x="162" y="14"/>
                  </a:lnTo>
                  <a:lnTo>
                    <a:pt x="15" y="174"/>
                  </a:lnTo>
                  <a:lnTo>
                    <a:pt x="0" y="16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904" name="Google Shape;2904;p12"/>
            <p:cNvCxnSpPr/>
            <p:nvPr/>
          </p:nvCxnSpPr>
          <p:spPr>
            <a:xfrm>
              <a:off x="1381" y="2724"/>
              <a:ext cx="5" cy="5"/>
            </a:xfrm>
            <a:prstGeom prst="straightConnector1">
              <a:avLst/>
            </a:prstGeom>
            <a:noFill/>
            <a:ln cap="flat" cmpd="sng" w="9525">
              <a:solidFill>
                <a:srgbClr val="000000"/>
              </a:solidFill>
              <a:prstDash val="solid"/>
              <a:round/>
              <a:headEnd len="med" w="med" type="none"/>
              <a:tailEnd len="med" w="med" type="none"/>
            </a:ln>
          </p:spPr>
        </p:cxnSp>
        <p:sp>
          <p:nvSpPr>
            <p:cNvPr id="2905" name="Google Shape;2905;p12"/>
            <p:cNvSpPr/>
            <p:nvPr/>
          </p:nvSpPr>
          <p:spPr>
            <a:xfrm>
              <a:off x="3065" y="679"/>
              <a:ext cx="590" cy="581"/>
            </a:xfrm>
            <a:custGeom>
              <a:rect b="b" l="l" r="r" t="t"/>
              <a:pathLst>
                <a:path extrusionOk="0" h="1785" w="1592">
                  <a:moveTo>
                    <a:pt x="1592" y="1785"/>
                  </a:moveTo>
                  <a:lnTo>
                    <a:pt x="0" y="431"/>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06" name="Google Shape;2906;p12"/>
            <p:cNvSpPr/>
            <p:nvPr/>
          </p:nvSpPr>
          <p:spPr>
            <a:xfrm>
              <a:off x="3025" y="672"/>
              <a:ext cx="80"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907" name="Google Shape;2907;p12"/>
            <p:cNvCxnSpPr/>
            <p:nvPr/>
          </p:nvCxnSpPr>
          <p:spPr>
            <a:xfrm>
              <a:off x="3025" y="672"/>
              <a:ext cx="0" cy="7"/>
            </a:xfrm>
            <a:prstGeom prst="straightConnector1">
              <a:avLst/>
            </a:prstGeom>
            <a:noFill/>
            <a:ln cap="flat" cmpd="sng" w="9525">
              <a:solidFill>
                <a:srgbClr val="000000"/>
              </a:solidFill>
              <a:prstDash val="solid"/>
              <a:round/>
              <a:headEnd len="med" w="med" type="none"/>
              <a:tailEnd len="med" w="med" type="none"/>
            </a:ln>
          </p:spPr>
        </p:cxnSp>
        <p:sp>
          <p:nvSpPr>
            <p:cNvPr id="2908" name="Google Shape;2908;p12"/>
            <p:cNvSpPr/>
            <p:nvPr/>
          </p:nvSpPr>
          <p:spPr>
            <a:xfrm>
              <a:off x="1541" y="1172"/>
              <a:ext cx="2067" cy="524"/>
            </a:xfrm>
            <a:custGeom>
              <a:rect b="b" l="l" r="r" t="t"/>
              <a:pathLst>
                <a:path extrusionOk="0" h="1609" w="5576">
                  <a:moveTo>
                    <a:pt x="0" y="1609"/>
                  </a:moveTo>
                  <a:lnTo>
                    <a:pt x="3043" y="1594"/>
                  </a:lnTo>
                  <a:lnTo>
                    <a:pt x="557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09" name="Google Shape;2909;p12"/>
            <p:cNvSpPr/>
            <p:nvPr/>
          </p:nvSpPr>
          <p:spPr>
            <a:xfrm>
              <a:off x="3548" y="1172"/>
              <a:ext cx="60" cy="43"/>
            </a:xfrm>
            <a:custGeom>
              <a:rect b="b" l="l" r="r" t="t"/>
              <a:pathLst>
                <a:path extrusionOk="0" h="43" w="60">
                  <a:moveTo>
                    <a:pt x="60" y="0"/>
                  </a:moveTo>
                  <a:lnTo>
                    <a:pt x="0" y="11"/>
                  </a:lnTo>
                  <a:lnTo>
                    <a:pt x="24" y="19"/>
                  </a:lnTo>
                  <a:lnTo>
                    <a:pt x="23" y="43"/>
                  </a:lnTo>
                  <a:lnTo>
                    <a:pt x="6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10" name="Google Shape;2910;p12"/>
            <p:cNvSpPr/>
            <p:nvPr/>
          </p:nvSpPr>
          <p:spPr>
            <a:xfrm>
              <a:off x="2806" y="948"/>
              <a:ext cx="479" cy="498"/>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11" name="Google Shape;2911;p12"/>
            <p:cNvSpPr/>
            <p:nvPr/>
          </p:nvSpPr>
          <p:spPr>
            <a:xfrm>
              <a:off x="2798" y="913"/>
              <a:ext cx="8" cy="71"/>
            </a:xfrm>
            <a:custGeom>
              <a:rect b="b" l="l" r="r" t="t"/>
              <a:pathLst>
                <a:path extrusionOk="0" h="218" w="20">
                  <a:moveTo>
                    <a:pt x="0" y="0"/>
                  </a:moveTo>
                  <a:lnTo>
                    <a:pt x="20" y="0"/>
                  </a:lnTo>
                  <a:lnTo>
                    <a:pt x="20" y="218"/>
                  </a:lnTo>
                  <a:lnTo>
                    <a:pt x="0" y="21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912" name="Google Shape;2912;p12"/>
            <p:cNvCxnSpPr/>
            <p:nvPr/>
          </p:nvCxnSpPr>
          <p:spPr>
            <a:xfrm>
              <a:off x="2798" y="984"/>
              <a:ext cx="8" cy="0"/>
            </a:xfrm>
            <a:prstGeom prst="straightConnector1">
              <a:avLst/>
            </a:prstGeom>
            <a:noFill/>
            <a:ln cap="flat" cmpd="sng" w="9525">
              <a:solidFill>
                <a:srgbClr val="000000"/>
              </a:solidFill>
              <a:prstDash val="solid"/>
              <a:round/>
              <a:headEnd len="med" w="med" type="none"/>
              <a:tailEnd len="med" w="med" type="none"/>
            </a:ln>
          </p:spPr>
        </p:cxnSp>
        <p:sp>
          <p:nvSpPr>
            <p:cNvPr id="2913" name="Google Shape;2913;p12"/>
            <p:cNvSpPr/>
            <p:nvPr/>
          </p:nvSpPr>
          <p:spPr>
            <a:xfrm>
              <a:off x="1583" y="1177"/>
              <a:ext cx="59" cy="83"/>
            </a:xfrm>
            <a:custGeom>
              <a:rect b="b" l="l" r="r" t="t"/>
              <a:pathLst>
                <a:path extrusionOk="0" h="256" w="160">
                  <a:moveTo>
                    <a:pt x="0" y="256"/>
                  </a:moveTo>
                  <a:lnTo>
                    <a:pt x="160" y="145"/>
                  </a:lnTo>
                  <a:lnTo>
                    <a:pt x="16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14" name="Google Shape;2914;p12"/>
            <p:cNvSpPr/>
            <p:nvPr/>
          </p:nvSpPr>
          <p:spPr>
            <a:xfrm>
              <a:off x="1601" y="1170"/>
              <a:ext cx="81"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915" name="Google Shape;2915;p12"/>
            <p:cNvCxnSpPr/>
            <p:nvPr/>
          </p:nvCxnSpPr>
          <p:spPr>
            <a:xfrm>
              <a:off x="1601" y="1170"/>
              <a:ext cx="0" cy="7"/>
            </a:xfrm>
            <a:prstGeom prst="straightConnector1">
              <a:avLst/>
            </a:prstGeom>
            <a:noFill/>
            <a:ln cap="flat" cmpd="sng" w="9525">
              <a:solidFill>
                <a:srgbClr val="000000"/>
              </a:solidFill>
              <a:prstDash val="solid"/>
              <a:round/>
              <a:headEnd len="med" w="med" type="none"/>
              <a:tailEnd len="med" w="med" type="none"/>
            </a:ln>
          </p:spPr>
        </p:cxnSp>
        <p:sp>
          <p:nvSpPr>
            <p:cNvPr id="2916" name="Google Shape;2916;p12"/>
            <p:cNvSpPr/>
            <p:nvPr/>
          </p:nvSpPr>
          <p:spPr>
            <a:xfrm>
              <a:off x="1884" y="1208"/>
              <a:ext cx="59" cy="78"/>
            </a:xfrm>
            <a:custGeom>
              <a:rect b="b" l="l" r="r" t="t"/>
              <a:pathLst>
                <a:path extrusionOk="0" h="240" w="160">
                  <a:moveTo>
                    <a:pt x="0" y="240"/>
                  </a:moveTo>
                  <a:lnTo>
                    <a:pt x="160" y="113"/>
                  </a:lnTo>
                  <a:lnTo>
                    <a:pt x="16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17" name="Google Shape;2917;p12"/>
            <p:cNvSpPr/>
            <p:nvPr/>
          </p:nvSpPr>
          <p:spPr>
            <a:xfrm>
              <a:off x="1903" y="1201"/>
              <a:ext cx="80"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918" name="Google Shape;2918;p12"/>
            <p:cNvCxnSpPr/>
            <p:nvPr/>
          </p:nvCxnSpPr>
          <p:spPr>
            <a:xfrm>
              <a:off x="1903" y="1201"/>
              <a:ext cx="0" cy="7"/>
            </a:xfrm>
            <a:prstGeom prst="straightConnector1">
              <a:avLst/>
            </a:prstGeom>
            <a:noFill/>
            <a:ln cap="flat" cmpd="sng" w="9525">
              <a:solidFill>
                <a:srgbClr val="000000"/>
              </a:solidFill>
              <a:prstDash val="solid"/>
              <a:round/>
              <a:headEnd len="med" w="med" type="none"/>
              <a:tailEnd len="med" w="med" type="none"/>
            </a:ln>
          </p:spPr>
        </p:cxnSp>
        <p:sp>
          <p:nvSpPr>
            <p:cNvPr id="2919" name="Google Shape;2919;p12"/>
            <p:cNvSpPr/>
            <p:nvPr/>
          </p:nvSpPr>
          <p:spPr>
            <a:xfrm>
              <a:off x="2132" y="1157"/>
              <a:ext cx="59" cy="98"/>
            </a:xfrm>
            <a:custGeom>
              <a:rect b="b" l="l" r="r" t="t"/>
              <a:pathLst>
                <a:path extrusionOk="0" h="302" w="157">
                  <a:moveTo>
                    <a:pt x="0" y="302"/>
                  </a:moveTo>
                  <a:lnTo>
                    <a:pt x="142" y="191"/>
                  </a:lnTo>
                  <a:lnTo>
                    <a:pt x="15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20" name="Google Shape;2920;p12"/>
            <p:cNvSpPr/>
            <p:nvPr/>
          </p:nvSpPr>
          <p:spPr>
            <a:xfrm>
              <a:off x="2151" y="1147"/>
              <a:ext cx="80" cy="12"/>
            </a:xfrm>
            <a:custGeom>
              <a:rect b="b" l="l" r="r" t="t"/>
              <a:pathLst>
                <a:path extrusionOk="0" h="38" w="217">
                  <a:moveTo>
                    <a:pt x="217" y="18"/>
                  </a:moveTo>
                  <a:lnTo>
                    <a:pt x="217" y="38"/>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921" name="Google Shape;2921;p12"/>
            <p:cNvCxnSpPr/>
            <p:nvPr/>
          </p:nvCxnSpPr>
          <p:spPr>
            <a:xfrm>
              <a:off x="2151" y="1147"/>
              <a:ext cx="0" cy="7"/>
            </a:xfrm>
            <a:prstGeom prst="straightConnector1">
              <a:avLst/>
            </a:prstGeom>
            <a:noFill/>
            <a:ln cap="flat" cmpd="sng" w="9525">
              <a:solidFill>
                <a:srgbClr val="000000"/>
              </a:solidFill>
              <a:prstDash val="solid"/>
              <a:round/>
              <a:headEnd len="med" w="med" type="none"/>
              <a:tailEnd len="med" w="med" type="none"/>
            </a:ln>
          </p:spPr>
        </p:cxnSp>
        <p:cxnSp>
          <p:nvCxnSpPr>
            <p:cNvPr id="2922" name="Google Shape;2922;p12"/>
            <p:cNvCxnSpPr/>
            <p:nvPr/>
          </p:nvCxnSpPr>
          <p:spPr>
            <a:xfrm rot="10800000">
              <a:off x="2492" y="1188"/>
              <a:ext cx="189" cy="67"/>
            </a:xfrm>
            <a:prstGeom prst="straightConnector1">
              <a:avLst/>
            </a:prstGeom>
            <a:noFill/>
            <a:ln cap="flat" cmpd="sng" w="9525">
              <a:solidFill>
                <a:srgbClr val="000000"/>
              </a:solidFill>
              <a:prstDash val="solid"/>
              <a:round/>
              <a:headEnd len="med" w="med" type="none"/>
              <a:tailEnd len="med" w="med" type="none"/>
            </a:ln>
          </p:spPr>
        </p:cxnSp>
        <p:sp>
          <p:nvSpPr>
            <p:cNvPr id="2923" name="Google Shape;2923;p12"/>
            <p:cNvSpPr/>
            <p:nvPr/>
          </p:nvSpPr>
          <p:spPr>
            <a:xfrm>
              <a:off x="2470" y="1152"/>
              <a:ext cx="37" cy="69"/>
            </a:xfrm>
            <a:custGeom>
              <a:rect b="b" l="l" r="r" t="t"/>
              <a:pathLst>
                <a:path extrusionOk="0" h="211" w="100">
                  <a:moveTo>
                    <a:pt x="80" y="0"/>
                  </a:moveTo>
                  <a:lnTo>
                    <a:pt x="100" y="7"/>
                  </a:lnTo>
                  <a:lnTo>
                    <a:pt x="20" y="211"/>
                  </a:lnTo>
                  <a:lnTo>
                    <a:pt x="0" y="204"/>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924" name="Google Shape;2924;p12"/>
            <p:cNvCxnSpPr/>
            <p:nvPr/>
          </p:nvCxnSpPr>
          <p:spPr>
            <a:xfrm>
              <a:off x="2470" y="1219"/>
              <a:ext cx="7" cy="2"/>
            </a:xfrm>
            <a:prstGeom prst="straightConnector1">
              <a:avLst/>
            </a:prstGeom>
            <a:noFill/>
            <a:ln cap="flat" cmpd="sng" w="9525">
              <a:solidFill>
                <a:srgbClr val="000000"/>
              </a:solidFill>
              <a:prstDash val="solid"/>
              <a:round/>
              <a:headEnd len="med" w="med" type="none"/>
              <a:tailEnd len="med" w="med" type="none"/>
            </a:ln>
          </p:spPr>
        </p:cxnSp>
        <p:sp>
          <p:nvSpPr>
            <p:cNvPr id="2925" name="Google Shape;2925;p12"/>
            <p:cNvSpPr/>
            <p:nvPr/>
          </p:nvSpPr>
          <p:spPr>
            <a:xfrm>
              <a:off x="2061" y="1494"/>
              <a:ext cx="302" cy="63"/>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26" name="Google Shape;2926;p12"/>
            <p:cNvSpPr/>
            <p:nvPr/>
          </p:nvSpPr>
          <p:spPr>
            <a:xfrm>
              <a:off x="2363" y="1556"/>
              <a:ext cx="230" cy="62"/>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27" name="Google Shape;2927;p12"/>
            <p:cNvSpPr/>
            <p:nvPr/>
          </p:nvSpPr>
          <p:spPr>
            <a:xfrm>
              <a:off x="2593" y="1145"/>
              <a:ext cx="722" cy="473"/>
            </a:xfrm>
            <a:custGeom>
              <a:rect b="b" l="l" r="r" t="t"/>
              <a:pathLst>
                <a:path extrusionOk="0" h="1452" w="1947">
                  <a:moveTo>
                    <a:pt x="0" y="1452"/>
                  </a:moveTo>
                  <a:lnTo>
                    <a:pt x="1944" y="2"/>
                  </a:lnTo>
                  <a:lnTo>
                    <a:pt x="194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28" name="Google Shape;2928;p12"/>
            <p:cNvSpPr/>
            <p:nvPr/>
          </p:nvSpPr>
          <p:spPr>
            <a:xfrm>
              <a:off x="3259" y="1145"/>
              <a:ext cx="56" cy="48"/>
            </a:xfrm>
            <a:custGeom>
              <a:rect b="b" l="l" r="r" t="t"/>
              <a:pathLst>
                <a:path extrusionOk="0" h="48" w="56">
                  <a:moveTo>
                    <a:pt x="56" y="0"/>
                  </a:moveTo>
                  <a:lnTo>
                    <a:pt x="0" y="23"/>
                  </a:lnTo>
                  <a:lnTo>
                    <a:pt x="25" y="27"/>
                  </a:lnTo>
                  <a:lnTo>
                    <a:pt x="30" y="48"/>
                  </a:lnTo>
                  <a:lnTo>
                    <a:pt x="56"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2" name="Shape 2932"/>
        <p:cNvGrpSpPr/>
        <p:nvPr/>
      </p:nvGrpSpPr>
      <p:grpSpPr>
        <a:xfrm>
          <a:off x="0" y="0"/>
          <a:ext cx="0" cy="0"/>
          <a:chOff x="0" y="0"/>
          <a:chExt cx="0" cy="0"/>
        </a:xfrm>
      </p:grpSpPr>
      <p:sp>
        <p:nvSpPr>
          <p:cNvPr id="2933" name="Google Shape;2933;p13"/>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2934" name="Google Shape;2934;p13"/>
          <p:cNvGrpSpPr/>
          <p:nvPr/>
        </p:nvGrpSpPr>
        <p:grpSpPr>
          <a:xfrm>
            <a:off x="152400" y="304800"/>
            <a:ext cx="7278687" cy="22340888"/>
            <a:chOff x="96" y="192"/>
            <a:chExt cx="4585" cy="14073"/>
          </a:xfrm>
        </p:grpSpPr>
        <p:sp>
          <p:nvSpPr>
            <p:cNvPr id="2935" name="Google Shape;2935;p13"/>
            <p:cNvSpPr/>
            <p:nvPr/>
          </p:nvSpPr>
          <p:spPr>
            <a:xfrm>
              <a:off x="96" y="192"/>
              <a:ext cx="4080" cy="609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936" name="Google Shape;2936;p13"/>
            <p:cNvGrpSpPr/>
            <p:nvPr/>
          </p:nvGrpSpPr>
          <p:grpSpPr>
            <a:xfrm>
              <a:off x="122" y="216"/>
              <a:ext cx="4080" cy="5301"/>
              <a:chOff x="122" y="216"/>
              <a:chExt cx="4080" cy="5301"/>
            </a:xfrm>
          </p:grpSpPr>
          <p:sp>
            <p:nvSpPr>
              <p:cNvPr id="2937" name="Google Shape;2937;p13"/>
              <p:cNvSpPr/>
              <p:nvPr/>
            </p:nvSpPr>
            <p:spPr>
              <a:xfrm>
                <a:off x="122" y="4092"/>
                <a:ext cx="1862" cy="947"/>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38" name="Google Shape;2938;p13"/>
              <p:cNvSpPr/>
              <p:nvPr/>
            </p:nvSpPr>
            <p:spPr>
              <a:xfrm>
                <a:off x="122" y="2119"/>
                <a:ext cx="1862" cy="947"/>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39" name="Google Shape;2939;p13"/>
              <p:cNvSpPr/>
              <p:nvPr/>
            </p:nvSpPr>
            <p:spPr>
              <a:xfrm>
                <a:off x="122" y="3105"/>
                <a:ext cx="1862" cy="948"/>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40" name="Google Shape;2940;p13"/>
              <p:cNvSpPr/>
              <p:nvPr/>
            </p:nvSpPr>
            <p:spPr>
              <a:xfrm>
                <a:off x="551" y="357"/>
                <a:ext cx="3224" cy="1642"/>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41" name="Google Shape;2941;p13"/>
              <p:cNvSpPr/>
              <p:nvPr/>
            </p:nvSpPr>
            <p:spPr>
              <a:xfrm>
                <a:off x="3636" y="1287"/>
                <a:ext cx="106" cy="9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42" name="Google Shape;2942;p13"/>
              <p:cNvSpPr/>
              <p:nvPr/>
            </p:nvSpPr>
            <p:spPr>
              <a:xfrm>
                <a:off x="1589" y="1080"/>
                <a:ext cx="155"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943" name="Google Shape;2943;p13"/>
              <p:cNvSpPr/>
              <p:nvPr/>
            </p:nvSpPr>
            <p:spPr>
              <a:xfrm>
                <a:off x="1581" y="1278"/>
                <a:ext cx="105" cy="9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44" name="Google Shape;2944;p13"/>
              <p:cNvSpPr/>
              <p:nvPr/>
            </p:nvSpPr>
            <p:spPr>
              <a:xfrm>
                <a:off x="2054" y="1095"/>
                <a:ext cx="171"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2945" name="Google Shape;2945;p13"/>
              <p:cNvSpPr/>
              <p:nvPr/>
            </p:nvSpPr>
            <p:spPr>
              <a:xfrm>
                <a:off x="1850" y="1278"/>
                <a:ext cx="106" cy="9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46" name="Google Shape;2946;p13"/>
              <p:cNvSpPr/>
              <p:nvPr/>
            </p:nvSpPr>
            <p:spPr>
              <a:xfrm>
                <a:off x="2434" y="1114"/>
                <a:ext cx="155"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947" name="Google Shape;2947;p13"/>
              <p:cNvSpPr/>
              <p:nvPr/>
            </p:nvSpPr>
            <p:spPr>
              <a:xfrm>
                <a:off x="2120" y="1278"/>
                <a:ext cx="105" cy="95"/>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948" name="Google Shape;2948;p13"/>
              <p:cNvCxnSpPr/>
              <p:nvPr/>
            </p:nvCxnSpPr>
            <p:spPr>
              <a:xfrm>
                <a:off x="2120" y="1278"/>
                <a:ext cx="100" cy="90"/>
              </a:xfrm>
              <a:prstGeom prst="straightConnector1">
                <a:avLst/>
              </a:prstGeom>
              <a:noFill/>
              <a:ln cap="flat" cmpd="sng" w="9525">
                <a:solidFill>
                  <a:srgbClr val="000000"/>
                </a:solidFill>
                <a:prstDash val="solid"/>
                <a:round/>
                <a:headEnd len="med" w="med" type="none"/>
                <a:tailEnd len="med" w="med" type="none"/>
              </a:ln>
            </p:spPr>
          </p:cxnSp>
          <p:cxnSp>
            <p:nvCxnSpPr>
              <p:cNvPr id="2949" name="Google Shape;2949;p13"/>
              <p:cNvCxnSpPr/>
              <p:nvPr/>
            </p:nvCxnSpPr>
            <p:spPr>
              <a:xfrm flipH="1" rot="10800000">
                <a:off x="2120" y="1278"/>
                <a:ext cx="100" cy="90"/>
              </a:xfrm>
              <a:prstGeom prst="straightConnector1">
                <a:avLst/>
              </a:prstGeom>
              <a:noFill/>
              <a:ln cap="flat" cmpd="sng" w="9525">
                <a:solidFill>
                  <a:srgbClr val="000000"/>
                </a:solidFill>
                <a:prstDash val="solid"/>
                <a:round/>
                <a:headEnd len="med" w="med" type="none"/>
                <a:tailEnd len="med" w="med" type="none"/>
              </a:ln>
            </p:spPr>
          </p:cxnSp>
          <p:sp>
            <p:nvSpPr>
              <p:cNvPr id="2950" name="Google Shape;2950;p13"/>
              <p:cNvSpPr/>
              <p:nvPr/>
            </p:nvSpPr>
            <p:spPr>
              <a:xfrm>
                <a:off x="1827" y="942"/>
                <a:ext cx="171"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951" name="Google Shape;2951;p13"/>
              <p:cNvSpPr/>
              <p:nvPr/>
            </p:nvSpPr>
            <p:spPr>
              <a:xfrm>
                <a:off x="2389" y="1278"/>
                <a:ext cx="106" cy="95"/>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52" name="Google Shape;2952;p13"/>
              <p:cNvSpPr/>
              <p:nvPr/>
            </p:nvSpPr>
            <p:spPr>
              <a:xfrm>
                <a:off x="2281" y="942"/>
                <a:ext cx="171"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953" name="Google Shape;2953;p13"/>
              <p:cNvSpPr/>
              <p:nvPr/>
            </p:nvSpPr>
            <p:spPr>
              <a:xfrm>
                <a:off x="2664" y="1278"/>
                <a:ext cx="106" cy="9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54" name="Google Shape;2954;p13"/>
              <p:cNvSpPr/>
              <p:nvPr/>
            </p:nvSpPr>
            <p:spPr>
              <a:xfrm>
                <a:off x="2936" y="1128"/>
                <a:ext cx="171"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955" name="Google Shape;2955;p13"/>
              <p:cNvSpPr/>
              <p:nvPr/>
            </p:nvSpPr>
            <p:spPr>
              <a:xfrm>
                <a:off x="2933" y="1278"/>
                <a:ext cx="106" cy="9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56" name="Google Shape;2956;p13"/>
              <p:cNvSpPr/>
              <p:nvPr/>
            </p:nvSpPr>
            <p:spPr>
              <a:xfrm>
                <a:off x="2698" y="1114"/>
                <a:ext cx="163"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2957" name="Google Shape;2957;p13"/>
              <p:cNvSpPr/>
              <p:nvPr/>
            </p:nvSpPr>
            <p:spPr>
              <a:xfrm>
                <a:off x="2120" y="1435"/>
                <a:ext cx="105" cy="9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58" name="Google Shape;2958;p13"/>
              <p:cNvSpPr/>
              <p:nvPr/>
            </p:nvSpPr>
            <p:spPr>
              <a:xfrm>
                <a:off x="2170" y="1435"/>
                <a:ext cx="55" cy="95"/>
              </a:xfrm>
              <a:custGeom>
                <a:rect b="b" l="l" r="r" t="t"/>
                <a:pathLst>
                  <a:path extrusionOk="0" h="301" w="158">
                    <a:moveTo>
                      <a:pt x="0" y="300"/>
                    </a:moveTo>
                    <a:cubicBezTo>
                      <a:pt x="3" y="300"/>
                      <a:pt x="5" y="301"/>
                      <a:pt x="8" y="301"/>
                    </a:cubicBezTo>
                    <a:cubicBezTo>
                      <a:pt x="90" y="301"/>
                      <a:pt x="158" y="233"/>
                      <a:pt x="158" y="151"/>
                    </a:cubicBezTo>
                    <a:cubicBezTo>
                      <a:pt x="158" y="68"/>
                      <a:pt x="90" y="1"/>
                      <a:pt x="8" y="1"/>
                    </a:cubicBezTo>
                    <a:cubicBezTo>
                      <a:pt x="5" y="0"/>
                      <a:pt x="2" y="1"/>
                      <a:pt x="0" y="1"/>
                    </a:cubicBezTo>
                    <a:lnTo>
                      <a:pt x="0" y="30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59" name="Google Shape;2959;p13"/>
              <p:cNvSpPr/>
              <p:nvPr/>
            </p:nvSpPr>
            <p:spPr>
              <a:xfrm>
                <a:off x="1293" y="861"/>
                <a:ext cx="171"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960" name="Google Shape;2960;p13"/>
              <p:cNvSpPr/>
              <p:nvPr/>
            </p:nvSpPr>
            <p:spPr>
              <a:xfrm>
                <a:off x="2120" y="1702"/>
                <a:ext cx="105" cy="9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1" name="Google Shape;2961;p13"/>
              <p:cNvSpPr/>
              <p:nvPr/>
            </p:nvSpPr>
            <p:spPr>
              <a:xfrm>
                <a:off x="3650" y="695"/>
                <a:ext cx="171"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962" name="Google Shape;2962;p13"/>
              <p:cNvSpPr/>
              <p:nvPr/>
            </p:nvSpPr>
            <p:spPr>
              <a:xfrm>
                <a:off x="1570" y="1711"/>
                <a:ext cx="106" cy="9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3" name="Google Shape;2963;p13"/>
              <p:cNvSpPr/>
              <p:nvPr/>
            </p:nvSpPr>
            <p:spPr>
              <a:xfrm>
                <a:off x="1620" y="1711"/>
                <a:ext cx="56" cy="95"/>
              </a:xfrm>
              <a:custGeom>
                <a:rect b="b" l="l" r="r" t="t"/>
                <a:pathLst>
                  <a:path extrusionOk="0" h="301" w="158">
                    <a:moveTo>
                      <a:pt x="0" y="300"/>
                    </a:moveTo>
                    <a:cubicBezTo>
                      <a:pt x="3" y="300"/>
                      <a:pt x="5" y="301"/>
                      <a:pt x="8" y="301"/>
                    </a:cubicBezTo>
                    <a:cubicBezTo>
                      <a:pt x="90" y="301"/>
                      <a:pt x="158" y="233"/>
                      <a:pt x="158" y="151"/>
                    </a:cubicBezTo>
                    <a:cubicBezTo>
                      <a:pt x="158" y="68"/>
                      <a:pt x="90" y="1"/>
                      <a:pt x="8" y="1"/>
                    </a:cubicBezTo>
                    <a:cubicBezTo>
                      <a:pt x="5" y="0"/>
                      <a:pt x="2" y="1"/>
                      <a:pt x="0" y="1"/>
                    </a:cubicBezTo>
                    <a:lnTo>
                      <a:pt x="0" y="30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4" name="Google Shape;2964;p13"/>
              <p:cNvSpPr/>
              <p:nvPr/>
            </p:nvSpPr>
            <p:spPr>
              <a:xfrm>
                <a:off x="2228" y="599"/>
                <a:ext cx="250"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2965" name="Google Shape;2965;p13"/>
              <p:cNvSpPr/>
              <p:nvPr/>
            </p:nvSpPr>
            <p:spPr>
              <a:xfrm>
                <a:off x="3198" y="1468"/>
                <a:ext cx="105" cy="9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6" name="Google Shape;2966;p13"/>
              <p:cNvSpPr/>
              <p:nvPr/>
            </p:nvSpPr>
            <p:spPr>
              <a:xfrm>
                <a:off x="3198" y="876"/>
                <a:ext cx="258"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2967" name="Google Shape;2967;p13"/>
              <p:cNvSpPr/>
              <p:nvPr/>
            </p:nvSpPr>
            <p:spPr>
              <a:xfrm>
                <a:off x="1768" y="2737"/>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68" name="Google Shape;2968;p13"/>
              <p:cNvSpPr/>
              <p:nvPr/>
            </p:nvSpPr>
            <p:spPr>
              <a:xfrm>
                <a:off x="524" y="2621"/>
                <a:ext cx="101"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2969" name="Google Shape;2969;p13"/>
              <p:cNvSpPr/>
              <p:nvPr/>
            </p:nvSpPr>
            <p:spPr>
              <a:xfrm>
                <a:off x="516" y="2737"/>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70" name="Google Shape;2970;p13"/>
              <p:cNvSpPr/>
              <p:nvPr/>
            </p:nvSpPr>
            <p:spPr>
              <a:xfrm>
                <a:off x="756" y="2621"/>
                <a:ext cx="9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971" name="Google Shape;2971;p13"/>
              <p:cNvSpPr/>
              <p:nvPr/>
            </p:nvSpPr>
            <p:spPr>
              <a:xfrm>
                <a:off x="674" y="2737"/>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72" name="Google Shape;2972;p13"/>
              <p:cNvSpPr/>
              <p:nvPr/>
            </p:nvSpPr>
            <p:spPr>
              <a:xfrm>
                <a:off x="1068" y="2621"/>
                <a:ext cx="9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973" name="Google Shape;2973;p13"/>
              <p:cNvSpPr/>
              <p:nvPr/>
            </p:nvSpPr>
            <p:spPr>
              <a:xfrm>
                <a:off x="828" y="2737"/>
                <a:ext cx="61" cy="55"/>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2974" name="Google Shape;2974;p13"/>
              <p:cNvCxnSpPr/>
              <p:nvPr/>
            </p:nvCxnSpPr>
            <p:spPr>
              <a:xfrm>
                <a:off x="828" y="2737"/>
                <a:ext cx="61" cy="55"/>
              </a:xfrm>
              <a:prstGeom prst="straightConnector1">
                <a:avLst/>
              </a:prstGeom>
              <a:noFill/>
              <a:ln cap="flat" cmpd="sng" w="9525">
                <a:solidFill>
                  <a:srgbClr val="000000"/>
                </a:solidFill>
                <a:prstDash val="solid"/>
                <a:round/>
                <a:headEnd len="med" w="med" type="none"/>
                <a:tailEnd len="med" w="med" type="none"/>
              </a:ln>
            </p:spPr>
          </p:cxnSp>
          <p:cxnSp>
            <p:nvCxnSpPr>
              <p:cNvPr id="2975" name="Google Shape;2975;p13"/>
              <p:cNvCxnSpPr/>
              <p:nvPr/>
            </p:nvCxnSpPr>
            <p:spPr>
              <a:xfrm flipH="1" rot="10800000">
                <a:off x="828" y="2737"/>
                <a:ext cx="61" cy="55"/>
              </a:xfrm>
              <a:prstGeom prst="straightConnector1">
                <a:avLst/>
              </a:prstGeom>
              <a:noFill/>
              <a:ln cap="flat" cmpd="sng" w="9525">
                <a:solidFill>
                  <a:srgbClr val="000000"/>
                </a:solidFill>
                <a:prstDash val="solid"/>
                <a:round/>
                <a:headEnd len="med" w="med" type="none"/>
                <a:tailEnd len="med" w="med" type="none"/>
              </a:ln>
            </p:spPr>
          </p:cxnSp>
          <p:sp>
            <p:nvSpPr>
              <p:cNvPr id="2976" name="Google Shape;2976;p13"/>
              <p:cNvSpPr/>
              <p:nvPr/>
            </p:nvSpPr>
            <p:spPr>
              <a:xfrm>
                <a:off x="347" y="2516"/>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977" name="Google Shape;2977;p13"/>
              <p:cNvSpPr/>
              <p:nvPr/>
            </p:nvSpPr>
            <p:spPr>
              <a:xfrm>
                <a:off x="986" y="2737"/>
                <a:ext cx="61" cy="55"/>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78" name="Google Shape;2978;p13"/>
              <p:cNvSpPr/>
              <p:nvPr/>
            </p:nvSpPr>
            <p:spPr>
              <a:xfrm>
                <a:off x="675" y="2540"/>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979" name="Google Shape;2979;p13"/>
              <p:cNvSpPr/>
              <p:nvPr/>
            </p:nvSpPr>
            <p:spPr>
              <a:xfrm>
                <a:off x="1145" y="2737"/>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80" name="Google Shape;2980;p13"/>
              <p:cNvSpPr/>
              <p:nvPr/>
            </p:nvSpPr>
            <p:spPr>
              <a:xfrm>
                <a:off x="987" y="2540"/>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981" name="Google Shape;2981;p13"/>
              <p:cNvSpPr/>
              <p:nvPr/>
            </p:nvSpPr>
            <p:spPr>
              <a:xfrm>
                <a:off x="1298" y="2737"/>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82" name="Google Shape;2982;p13"/>
              <p:cNvSpPr/>
              <p:nvPr/>
            </p:nvSpPr>
            <p:spPr>
              <a:xfrm>
                <a:off x="1306" y="2621"/>
                <a:ext cx="101"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2983" name="Google Shape;2983;p13"/>
              <p:cNvSpPr/>
              <p:nvPr/>
            </p:nvSpPr>
            <p:spPr>
              <a:xfrm>
                <a:off x="828" y="2828"/>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84" name="Google Shape;2984;p13"/>
              <p:cNvSpPr/>
              <p:nvPr/>
            </p:nvSpPr>
            <p:spPr>
              <a:xfrm>
                <a:off x="855" y="2827"/>
                <a:ext cx="34" cy="56"/>
              </a:xfrm>
              <a:custGeom>
                <a:rect b="b" l="l" r="r" t="t"/>
                <a:pathLst>
                  <a:path extrusionOk="0" h="174" w="94">
                    <a:moveTo>
                      <a:pt x="1" y="173"/>
                    </a:moveTo>
                    <a:cubicBezTo>
                      <a:pt x="3" y="173"/>
                      <a:pt x="5" y="174"/>
                      <a:pt x="7" y="174"/>
                    </a:cubicBezTo>
                    <a:cubicBezTo>
                      <a:pt x="55" y="174"/>
                      <a:pt x="94" y="135"/>
                      <a:pt x="94" y="87"/>
                    </a:cubicBezTo>
                    <a:cubicBezTo>
                      <a:pt x="94" y="39"/>
                      <a:pt x="55" y="1"/>
                      <a:pt x="7" y="1"/>
                    </a:cubicBezTo>
                    <a:cubicBezTo>
                      <a:pt x="5" y="0"/>
                      <a:pt x="2" y="1"/>
                      <a:pt x="0" y="1"/>
                    </a:cubicBezTo>
                    <a:lnTo>
                      <a:pt x="1" y="173"/>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85" name="Google Shape;2985;p13"/>
              <p:cNvSpPr/>
              <p:nvPr/>
            </p:nvSpPr>
            <p:spPr>
              <a:xfrm>
                <a:off x="738" y="2292"/>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986" name="Google Shape;2986;p13"/>
              <p:cNvSpPr/>
              <p:nvPr/>
            </p:nvSpPr>
            <p:spPr>
              <a:xfrm>
                <a:off x="828" y="2923"/>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87" name="Google Shape;2987;p13"/>
              <p:cNvSpPr/>
              <p:nvPr/>
            </p:nvSpPr>
            <p:spPr>
              <a:xfrm>
                <a:off x="1457" y="2540"/>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2988" name="Google Shape;2988;p13"/>
              <p:cNvSpPr/>
              <p:nvPr/>
            </p:nvSpPr>
            <p:spPr>
              <a:xfrm>
                <a:off x="516" y="2923"/>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89" name="Google Shape;2989;p13"/>
              <p:cNvSpPr/>
              <p:nvPr/>
            </p:nvSpPr>
            <p:spPr>
              <a:xfrm>
                <a:off x="544" y="2923"/>
                <a:ext cx="33" cy="55"/>
              </a:xfrm>
              <a:custGeom>
                <a:rect b="b" l="l" r="r" t="t"/>
                <a:pathLst>
                  <a:path extrusionOk="0" h="174" w="94">
                    <a:moveTo>
                      <a:pt x="1" y="173"/>
                    </a:moveTo>
                    <a:cubicBezTo>
                      <a:pt x="3" y="173"/>
                      <a:pt x="5" y="174"/>
                      <a:pt x="7" y="174"/>
                    </a:cubicBezTo>
                    <a:cubicBezTo>
                      <a:pt x="55" y="174"/>
                      <a:pt x="94" y="135"/>
                      <a:pt x="94" y="87"/>
                    </a:cubicBezTo>
                    <a:cubicBezTo>
                      <a:pt x="94" y="39"/>
                      <a:pt x="55" y="1"/>
                      <a:pt x="7" y="1"/>
                    </a:cubicBezTo>
                    <a:cubicBezTo>
                      <a:pt x="5" y="0"/>
                      <a:pt x="2" y="1"/>
                      <a:pt x="0" y="1"/>
                    </a:cubicBezTo>
                    <a:lnTo>
                      <a:pt x="1" y="173"/>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90" name="Google Shape;2990;p13"/>
              <p:cNvSpPr/>
              <p:nvPr/>
            </p:nvSpPr>
            <p:spPr>
              <a:xfrm>
                <a:off x="1351" y="2278"/>
                <a:ext cx="156"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2991" name="Google Shape;2991;p13"/>
              <p:cNvSpPr/>
              <p:nvPr/>
            </p:nvSpPr>
            <p:spPr>
              <a:xfrm>
                <a:off x="1456" y="2785"/>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92" name="Google Shape;2992;p13"/>
              <p:cNvSpPr/>
              <p:nvPr/>
            </p:nvSpPr>
            <p:spPr>
              <a:xfrm>
                <a:off x="1837" y="2544"/>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2993" name="Google Shape;2993;p13"/>
              <p:cNvSpPr/>
              <p:nvPr/>
            </p:nvSpPr>
            <p:spPr>
              <a:xfrm>
                <a:off x="1768" y="4713"/>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94" name="Google Shape;2994;p13"/>
              <p:cNvSpPr/>
              <p:nvPr/>
            </p:nvSpPr>
            <p:spPr>
              <a:xfrm>
                <a:off x="524" y="4597"/>
                <a:ext cx="9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995" name="Google Shape;2995;p13"/>
              <p:cNvSpPr/>
              <p:nvPr/>
            </p:nvSpPr>
            <p:spPr>
              <a:xfrm>
                <a:off x="516" y="4713"/>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96" name="Google Shape;2996;p13"/>
              <p:cNvSpPr/>
              <p:nvPr/>
            </p:nvSpPr>
            <p:spPr>
              <a:xfrm>
                <a:off x="833" y="4597"/>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2997" name="Google Shape;2997;p13"/>
              <p:cNvSpPr/>
              <p:nvPr/>
            </p:nvSpPr>
            <p:spPr>
              <a:xfrm>
                <a:off x="674" y="4713"/>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98" name="Google Shape;2998;p13"/>
              <p:cNvSpPr/>
              <p:nvPr/>
            </p:nvSpPr>
            <p:spPr>
              <a:xfrm>
                <a:off x="1147" y="4597"/>
                <a:ext cx="9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2999" name="Google Shape;2999;p13"/>
              <p:cNvSpPr/>
              <p:nvPr/>
            </p:nvSpPr>
            <p:spPr>
              <a:xfrm>
                <a:off x="828" y="4713"/>
                <a:ext cx="61" cy="55"/>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000" name="Google Shape;3000;p13"/>
              <p:cNvCxnSpPr/>
              <p:nvPr/>
            </p:nvCxnSpPr>
            <p:spPr>
              <a:xfrm>
                <a:off x="828" y="4713"/>
                <a:ext cx="61" cy="55"/>
              </a:xfrm>
              <a:prstGeom prst="straightConnector1">
                <a:avLst/>
              </a:prstGeom>
              <a:noFill/>
              <a:ln cap="flat" cmpd="sng" w="9525">
                <a:solidFill>
                  <a:srgbClr val="000000"/>
                </a:solidFill>
                <a:prstDash val="solid"/>
                <a:round/>
                <a:headEnd len="med" w="med" type="none"/>
                <a:tailEnd len="med" w="med" type="none"/>
              </a:ln>
            </p:spPr>
          </p:cxnSp>
          <p:cxnSp>
            <p:nvCxnSpPr>
              <p:cNvPr id="3001" name="Google Shape;3001;p13"/>
              <p:cNvCxnSpPr/>
              <p:nvPr/>
            </p:nvCxnSpPr>
            <p:spPr>
              <a:xfrm flipH="1" rot="10800000">
                <a:off x="828" y="4713"/>
                <a:ext cx="61" cy="55"/>
              </a:xfrm>
              <a:prstGeom prst="straightConnector1">
                <a:avLst/>
              </a:prstGeom>
              <a:noFill/>
              <a:ln cap="flat" cmpd="sng" w="9525">
                <a:solidFill>
                  <a:srgbClr val="000000"/>
                </a:solidFill>
                <a:prstDash val="solid"/>
                <a:round/>
                <a:headEnd len="med" w="med" type="none"/>
                <a:tailEnd len="med" w="med" type="none"/>
              </a:ln>
            </p:spPr>
          </p:cxnSp>
          <p:sp>
            <p:nvSpPr>
              <p:cNvPr id="3002" name="Google Shape;3002;p13"/>
              <p:cNvSpPr/>
              <p:nvPr/>
            </p:nvSpPr>
            <p:spPr>
              <a:xfrm>
                <a:off x="1496" y="4464"/>
                <a:ext cx="161"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3003" name="Google Shape;3003;p13"/>
              <p:cNvSpPr/>
              <p:nvPr/>
            </p:nvSpPr>
            <p:spPr>
              <a:xfrm>
                <a:off x="986" y="4713"/>
                <a:ext cx="61" cy="55"/>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04" name="Google Shape;3004;p13"/>
              <p:cNvSpPr/>
              <p:nvPr/>
            </p:nvSpPr>
            <p:spPr>
              <a:xfrm>
                <a:off x="522" y="4511"/>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005" name="Google Shape;3005;p13"/>
              <p:cNvSpPr/>
              <p:nvPr/>
            </p:nvSpPr>
            <p:spPr>
              <a:xfrm>
                <a:off x="1145" y="4713"/>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06" name="Google Shape;3006;p13"/>
              <p:cNvSpPr/>
              <p:nvPr/>
            </p:nvSpPr>
            <p:spPr>
              <a:xfrm>
                <a:off x="833" y="4511"/>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007" name="Google Shape;3007;p13"/>
              <p:cNvSpPr/>
              <p:nvPr/>
            </p:nvSpPr>
            <p:spPr>
              <a:xfrm>
                <a:off x="1298" y="4713"/>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08" name="Google Shape;3008;p13"/>
              <p:cNvSpPr/>
              <p:nvPr/>
            </p:nvSpPr>
            <p:spPr>
              <a:xfrm>
                <a:off x="1145" y="4525"/>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009" name="Google Shape;3009;p13"/>
              <p:cNvSpPr/>
              <p:nvPr/>
            </p:nvSpPr>
            <p:spPr>
              <a:xfrm>
                <a:off x="828" y="4799"/>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10" name="Google Shape;3010;p13"/>
              <p:cNvSpPr/>
              <p:nvPr/>
            </p:nvSpPr>
            <p:spPr>
              <a:xfrm>
                <a:off x="855" y="4799"/>
                <a:ext cx="34" cy="55"/>
              </a:xfrm>
              <a:custGeom>
                <a:rect b="b" l="l" r="r" t="t"/>
                <a:pathLst>
                  <a:path extrusionOk="0" h="174" w="94">
                    <a:moveTo>
                      <a:pt x="1" y="173"/>
                    </a:moveTo>
                    <a:cubicBezTo>
                      <a:pt x="3" y="173"/>
                      <a:pt x="5" y="174"/>
                      <a:pt x="7" y="174"/>
                    </a:cubicBezTo>
                    <a:cubicBezTo>
                      <a:pt x="55" y="174"/>
                      <a:pt x="94" y="135"/>
                      <a:pt x="94" y="87"/>
                    </a:cubicBezTo>
                    <a:cubicBezTo>
                      <a:pt x="94" y="39"/>
                      <a:pt x="55" y="1"/>
                      <a:pt x="7" y="1"/>
                    </a:cubicBezTo>
                    <a:cubicBezTo>
                      <a:pt x="5" y="0"/>
                      <a:pt x="2" y="1"/>
                      <a:pt x="0" y="1"/>
                    </a:cubicBezTo>
                    <a:lnTo>
                      <a:pt x="1" y="173"/>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11" name="Google Shape;3011;p13"/>
              <p:cNvSpPr/>
              <p:nvPr/>
            </p:nvSpPr>
            <p:spPr>
              <a:xfrm>
                <a:off x="268" y="4383"/>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012" name="Google Shape;3012;p13"/>
              <p:cNvSpPr/>
              <p:nvPr/>
            </p:nvSpPr>
            <p:spPr>
              <a:xfrm>
                <a:off x="828" y="4894"/>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13" name="Google Shape;3013;p13"/>
              <p:cNvSpPr/>
              <p:nvPr/>
            </p:nvSpPr>
            <p:spPr>
              <a:xfrm>
                <a:off x="1790" y="4330"/>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014" name="Google Shape;3014;p13"/>
              <p:cNvSpPr/>
              <p:nvPr/>
            </p:nvSpPr>
            <p:spPr>
              <a:xfrm>
                <a:off x="558" y="4909"/>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15" name="Google Shape;3015;p13"/>
              <p:cNvSpPr/>
              <p:nvPr/>
            </p:nvSpPr>
            <p:spPr>
              <a:xfrm>
                <a:off x="586" y="4908"/>
                <a:ext cx="33" cy="56"/>
              </a:xfrm>
              <a:custGeom>
                <a:rect b="b" l="l" r="r" t="t"/>
                <a:pathLst>
                  <a:path extrusionOk="0" h="174" w="94">
                    <a:moveTo>
                      <a:pt x="1" y="173"/>
                    </a:moveTo>
                    <a:cubicBezTo>
                      <a:pt x="3" y="173"/>
                      <a:pt x="5" y="174"/>
                      <a:pt x="7" y="174"/>
                    </a:cubicBezTo>
                    <a:cubicBezTo>
                      <a:pt x="55" y="174"/>
                      <a:pt x="94" y="135"/>
                      <a:pt x="94" y="87"/>
                    </a:cubicBezTo>
                    <a:cubicBezTo>
                      <a:pt x="94" y="39"/>
                      <a:pt x="55" y="1"/>
                      <a:pt x="7" y="1"/>
                    </a:cubicBezTo>
                    <a:cubicBezTo>
                      <a:pt x="5" y="0"/>
                      <a:pt x="2" y="1"/>
                      <a:pt x="0" y="1"/>
                    </a:cubicBezTo>
                    <a:lnTo>
                      <a:pt x="1" y="173"/>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16" name="Google Shape;3016;p13"/>
              <p:cNvSpPr/>
              <p:nvPr/>
            </p:nvSpPr>
            <p:spPr>
              <a:xfrm>
                <a:off x="1002" y="4292"/>
                <a:ext cx="156"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3017" name="Google Shape;3017;p13"/>
              <p:cNvSpPr/>
              <p:nvPr/>
            </p:nvSpPr>
            <p:spPr>
              <a:xfrm>
                <a:off x="1456" y="4756"/>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18" name="Google Shape;3018;p13"/>
              <p:cNvSpPr/>
              <p:nvPr/>
            </p:nvSpPr>
            <p:spPr>
              <a:xfrm>
                <a:off x="1311" y="4606"/>
                <a:ext cx="161"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3019" name="Google Shape;3019;p13"/>
              <p:cNvSpPr/>
              <p:nvPr/>
            </p:nvSpPr>
            <p:spPr>
              <a:xfrm>
                <a:off x="1768" y="3723"/>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20" name="Google Shape;3020;p13"/>
              <p:cNvSpPr/>
              <p:nvPr/>
            </p:nvSpPr>
            <p:spPr>
              <a:xfrm>
                <a:off x="677" y="3611"/>
                <a:ext cx="9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021" name="Google Shape;3021;p13"/>
              <p:cNvSpPr/>
              <p:nvPr/>
            </p:nvSpPr>
            <p:spPr>
              <a:xfrm>
                <a:off x="516" y="3723"/>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22" name="Google Shape;3022;p13"/>
              <p:cNvSpPr/>
              <p:nvPr/>
            </p:nvSpPr>
            <p:spPr>
              <a:xfrm>
                <a:off x="913" y="3611"/>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3023" name="Google Shape;3023;p13"/>
              <p:cNvSpPr/>
              <p:nvPr/>
            </p:nvSpPr>
            <p:spPr>
              <a:xfrm>
                <a:off x="674" y="3723"/>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24" name="Google Shape;3024;p13"/>
              <p:cNvSpPr/>
              <p:nvPr/>
            </p:nvSpPr>
            <p:spPr>
              <a:xfrm>
                <a:off x="1147" y="3611"/>
                <a:ext cx="9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025" name="Google Shape;3025;p13"/>
              <p:cNvSpPr/>
              <p:nvPr/>
            </p:nvSpPr>
            <p:spPr>
              <a:xfrm>
                <a:off x="828" y="3723"/>
                <a:ext cx="61" cy="55"/>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026" name="Google Shape;3026;p13"/>
              <p:cNvCxnSpPr/>
              <p:nvPr/>
            </p:nvCxnSpPr>
            <p:spPr>
              <a:xfrm>
                <a:off x="828" y="3723"/>
                <a:ext cx="61" cy="55"/>
              </a:xfrm>
              <a:prstGeom prst="straightConnector1">
                <a:avLst/>
              </a:prstGeom>
              <a:noFill/>
              <a:ln cap="flat" cmpd="sng" w="9525">
                <a:solidFill>
                  <a:srgbClr val="000000"/>
                </a:solidFill>
                <a:prstDash val="solid"/>
                <a:round/>
                <a:headEnd len="med" w="med" type="none"/>
                <a:tailEnd len="med" w="med" type="none"/>
              </a:ln>
            </p:spPr>
          </p:cxnSp>
          <p:cxnSp>
            <p:nvCxnSpPr>
              <p:cNvPr id="3027" name="Google Shape;3027;p13"/>
              <p:cNvCxnSpPr/>
              <p:nvPr/>
            </p:nvCxnSpPr>
            <p:spPr>
              <a:xfrm flipH="1" rot="10800000">
                <a:off x="828" y="3723"/>
                <a:ext cx="61" cy="55"/>
              </a:xfrm>
              <a:prstGeom prst="straightConnector1">
                <a:avLst/>
              </a:prstGeom>
              <a:noFill/>
              <a:ln cap="flat" cmpd="sng" w="9525">
                <a:solidFill>
                  <a:srgbClr val="000000"/>
                </a:solidFill>
                <a:prstDash val="solid"/>
                <a:round/>
                <a:headEnd len="med" w="med" type="none"/>
                <a:tailEnd len="med" w="med" type="none"/>
              </a:ln>
            </p:spPr>
          </p:cxnSp>
          <p:sp>
            <p:nvSpPr>
              <p:cNvPr id="3028" name="Google Shape;3028;p13"/>
              <p:cNvSpPr/>
              <p:nvPr/>
            </p:nvSpPr>
            <p:spPr>
              <a:xfrm>
                <a:off x="522" y="3611"/>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029" name="Google Shape;3029;p13"/>
              <p:cNvSpPr/>
              <p:nvPr/>
            </p:nvSpPr>
            <p:spPr>
              <a:xfrm>
                <a:off x="986" y="3723"/>
                <a:ext cx="61" cy="55"/>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30" name="Google Shape;3030;p13"/>
              <p:cNvSpPr/>
              <p:nvPr/>
            </p:nvSpPr>
            <p:spPr>
              <a:xfrm>
                <a:off x="627" y="3525"/>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031" name="Google Shape;3031;p13"/>
              <p:cNvSpPr/>
              <p:nvPr/>
            </p:nvSpPr>
            <p:spPr>
              <a:xfrm>
                <a:off x="1145" y="3723"/>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32" name="Google Shape;3032;p13"/>
              <p:cNvSpPr/>
              <p:nvPr/>
            </p:nvSpPr>
            <p:spPr>
              <a:xfrm>
                <a:off x="987" y="3525"/>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033" name="Google Shape;3033;p13"/>
              <p:cNvSpPr/>
              <p:nvPr/>
            </p:nvSpPr>
            <p:spPr>
              <a:xfrm>
                <a:off x="1298" y="3723"/>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34" name="Google Shape;3034;p13"/>
              <p:cNvSpPr/>
              <p:nvPr/>
            </p:nvSpPr>
            <p:spPr>
              <a:xfrm>
                <a:off x="1304" y="3611"/>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035" name="Google Shape;3035;p13"/>
              <p:cNvSpPr/>
              <p:nvPr/>
            </p:nvSpPr>
            <p:spPr>
              <a:xfrm>
                <a:off x="828" y="3813"/>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36" name="Google Shape;3036;p13"/>
              <p:cNvSpPr/>
              <p:nvPr/>
            </p:nvSpPr>
            <p:spPr>
              <a:xfrm>
                <a:off x="855" y="3813"/>
                <a:ext cx="34" cy="55"/>
              </a:xfrm>
              <a:custGeom>
                <a:rect b="b" l="l" r="r" t="t"/>
                <a:pathLst>
                  <a:path extrusionOk="0" h="174" w="94">
                    <a:moveTo>
                      <a:pt x="1" y="173"/>
                    </a:moveTo>
                    <a:cubicBezTo>
                      <a:pt x="3" y="173"/>
                      <a:pt x="5" y="174"/>
                      <a:pt x="7" y="174"/>
                    </a:cubicBezTo>
                    <a:cubicBezTo>
                      <a:pt x="55" y="174"/>
                      <a:pt x="94" y="135"/>
                      <a:pt x="94" y="87"/>
                    </a:cubicBezTo>
                    <a:cubicBezTo>
                      <a:pt x="94" y="39"/>
                      <a:pt x="55" y="1"/>
                      <a:pt x="7" y="1"/>
                    </a:cubicBezTo>
                    <a:cubicBezTo>
                      <a:pt x="5" y="0"/>
                      <a:pt x="2" y="1"/>
                      <a:pt x="0" y="1"/>
                    </a:cubicBezTo>
                    <a:lnTo>
                      <a:pt x="1" y="173"/>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37" name="Google Shape;3037;p13"/>
              <p:cNvSpPr/>
              <p:nvPr/>
            </p:nvSpPr>
            <p:spPr>
              <a:xfrm>
                <a:off x="252" y="3364"/>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038" name="Google Shape;3038;p13"/>
              <p:cNvSpPr/>
              <p:nvPr/>
            </p:nvSpPr>
            <p:spPr>
              <a:xfrm>
                <a:off x="828" y="3909"/>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39" name="Google Shape;3039;p13"/>
              <p:cNvSpPr/>
              <p:nvPr/>
            </p:nvSpPr>
            <p:spPr>
              <a:xfrm>
                <a:off x="1811" y="3344"/>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040" name="Google Shape;3040;p13"/>
              <p:cNvSpPr/>
              <p:nvPr/>
            </p:nvSpPr>
            <p:spPr>
              <a:xfrm>
                <a:off x="516" y="3909"/>
                <a:ext cx="61" cy="55"/>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41" name="Google Shape;3041;p13"/>
              <p:cNvSpPr/>
              <p:nvPr/>
            </p:nvSpPr>
            <p:spPr>
              <a:xfrm>
                <a:off x="544" y="3908"/>
                <a:ext cx="33" cy="56"/>
              </a:xfrm>
              <a:custGeom>
                <a:rect b="b" l="l" r="r" t="t"/>
                <a:pathLst>
                  <a:path extrusionOk="0" h="174" w="94">
                    <a:moveTo>
                      <a:pt x="1" y="173"/>
                    </a:moveTo>
                    <a:cubicBezTo>
                      <a:pt x="3" y="173"/>
                      <a:pt x="5" y="174"/>
                      <a:pt x="7" y="174"/>
                    </a:cubicBezTo>
                    <a:cubicBezTo>
                      <a:pt x="55" y="174"/>
                      <a:pt x="94" y="135"/>
                      <a:pt x="94" y="87"/>
                    </a:cubicBezTo>
                    <a:cubicBezTo>
                      <a:pt x="94" y="39"/>
                      <a:pt x="55" y="1"/>
                      <a:pt x="7" y="1"/>
                    </a:cubicBezTo>
                    <a:cubicBezTo>
                      <a:pt x="5" y="0"/>
                      <a:pt x="2" y="1"/>
                      <a:pt x="0" y="1"/>
                    </a:cubicBezTo>
                    <a:lnTo>
                      <a:pt x="1" y="173"/>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42" name="Google Shape;3042;p13"/>
              <p:cNvSpPr/>
              <p:nvPr/>
            </p:nvSpPr>
            <p:spPr>
              <a:xfrm>
                <a:off x="960" y="3259"/>
                <a:ext cx="156"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3043" name="Google Shape;3043;p13"/>
              <p:cNvSpPr/>
              <p:nvPr/>
            </p:nvSpPr>
            <p:spPr>
              <a:xfrm>
                <a:off x="1456" y="3771"/>
                <a:ext cx="61" cy="5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44" name="Google Shape;3044;p13"/>
              <p:cNvSpPr/>
              <p:nvPr/>
            </p:nvSpPr>
            <p:spPr>
              <a:xfrm>
                <a:off x="1507" y="3502"/>
                <a:ext cx="161"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3045" name="Google Shape;3045;p13"/>
              <p:cNvSpPr/>
              <p:nvPr/>
            </p:nvSpPr>
            <p:spPr>
              <a:xfrm>
                <a:off x="1484" y="2945"/>
                <a:ext cx="285"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Arial"/>
                    <a:ea typeface="Arial"/>
                    <a:cs typeface="Arial"/>
                    <a:sym typeface="Arial"/>
                  </a:rPr>
                  <a:t>44 def</a:t>
                </a:r>
                <a:endParaRPr b="0" i="0" sz="1800" u="none" cap="none" strike="noStrike">
                  <a:solidFill>
                    <a:schemeClr val="dk1"/>
                  </a:solidFill>
                  <a:latin typeface="Arial"/>
                  <a:ea typeface="Arial"/>
                  <a:cs typeface="Arial"/>
                  <a:sym typeface="Arial"/>
                </a:endParaRPr>
              </a:p>
            </p:txBody>
          </p:sp>
          <p:sp>
            <p:nvSpPr>
              <p:cNvPr id="3046" name="Google Shape;3046;p13"/>
              <p:cNvSpPr/>
              <p:nvPr/>
            </p:nvSpPr>
            <p:spPr>
              <a:xfrm>
                <a:off x="1743" y="4955"/>
                <a:ext cx="285"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Arial"/>
                    <a:ea typeface="Arial"/>
                    <a:cs typeface="Arial"/>
                    <a:sym typeface="Arial"/>
                  </a:rPr>
                  <a:t>33 def</a:t>
                </a:r>
                <a:endParaRPr b="0" i="0" sz="1800" u="none" cap="none" strike="noStrike">
                  <a:solidFill>
                    <a:schemeClr val="dk1"/>
                  </a:solidFill>
                  <a:latin typeface="Arial"/>
                  <a:ea typeface="Arial"/>
                  <a:cs typeface="Arial"/>
                  <a:sym typeface="Arial"/>
                </a:endParaRPr>
              </a:p>
            </p:txBody>
          </p:sp>
          <p:sp>
            <p:nvSpPr>
              <p:cNvPr id="3047" name="Google Shape;3047;p13"/>
              <p:cNvSpPr/>
              <p:nvPr/>
            </p:nvSpPr>
            <p:spPr>
              <a:xfrm>
                <a:off x="1755" y="3968"/>
                <a:ext cx="285"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Arial"/>
                    <a:ea typeface="Arial"/>
                    <a:cs typeface="Arial"/>
                    <a:sym typeface="Arial"/>
                  </a:rPr>
                  <a:t>34 def</a:t>
                </a:r>
                <a:endParaRPr b="0" i="0" sz="1800" u="none" cap="none" strike="noStrike">
                  <a:solidFill>
                    <a:schemeClr val="dk1"/>
                  </a:solidFill>
                  <a:latin typeface="Arial"/>
                  <a:ea typeface="Arial"/>
                  <a:cs typeface="Arial"/>
                  <a:sym typeface="Arial"/>
                </a:endParaRPr>
              </a:p>
            </p:txBody>
          </p:sp>
          <p:sp>
            <p:nvSpPr>
              <p:cNvPr id="3048" name="Google Shape;3048;p13"/>
              <p:cNvSpPr/>
              <p:nvPr/>
            </p:nvSpPr>
            <p:spPr>
              <a:xfrm>
                <a:off x="667" y="1817"/>
                <a:ext cx="285"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Arial"/>
                    <a:ea typeface="Arial"/>
                    <a:cs typeface="Arial"/>
                    <a:sym typeface="Arial"/>
                  </a:rPr>
                  <a:t>43 def</a:t>
                </a:r>
                <a:endParaRPr b="0" i="0" sz="1800" u="none" cap="none" strike="noStrike">
                  <a:solidFill>
                    <a:schemeClr val="dk1"/>
                  </a:solidFill>
                  <a:latin typeface="Arial"/>
                  <a:ea typeface="Arial"/>
                  <a:cs typeface="Arial"/>
                  <a:sym typeface="Arial"/>
                </a:endParaRPr>
              </a:p>
            </p:txBody>
          </p:sp>
          <p:sp>
            <p:nvSpPr>
              <p:cNvPr id="3049" name="Google Shape;3049;p13"/>
              <p:cNvSpPr/>
              <p:nvPr/>
            </p:nvSpPr>
            <p:spPr>
              <a:xfrm>
                <a:off x="1556" y="216"/>
                <a:ext cx="391"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PLAY</a:t>
                </a:r>
                <a:endParaRPr b="0" i="0" sz="1800" u="none" cap="none" strike="noStrike">
                  <a:solidFill>
                    <a:schemeClr val="dk1"/>
                  </a:solidFill>
                  <a:latin typeface="Arial"/>
                  <a:ea typeface="Arial"/>
                  <a:cs typeface="Arial"/>
                  <a:sym typeface="Arial"/>
                </a:endParaRPr>
              </a:p>
            </p:txBody>
          </p:sp>
          <p:sp>
            <p:nvSpPr>
              <p:cNvPr id="3050" name="Google Shape;3050;p13"/>
              <p:cNvSpPr/>
              <p:nvPr/>
            </p:nvSpPr>
            <p:spPr>
              <a:xfrm>
                <a:off x="1825" y="216"/>
                <a:ext cx="1274" cy="15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Rip 636 Down Option</a:t>
                </a:r>
                <a:endParaRPr b="0" i="0" sz="1800" u="none" cap="none" strike="noStrike">
                  <a:solidFill>
                    <a:schemeClr val="dk1"/>
                  </a:solidFill>
                  <a:latin typeface="Arial"/>
                  <a:ea typeface="Arial"/>
                  <a:cs typeface="Arial"/>
                  <a:sym typeface="Arial"/>
                </a:endParaRPr>
              </a:p>
            </p:txBody>
          </p:sp>
          <p:sp>
            <p:nvSpPr>
              <p:cNvPr id="3051" name="Google Shape;3051;p13"/>
              <p:cNvSpPr/>
              <p:nvPr/>
            </p:nvSpPr>
            <p:spPr>
              <a:xfrm>
                <a:off x="2017" y="2135"/>
                <a:ext cx="219" cy="15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TE</a:t>
                </a:r>
                <a:endParaRPr b="0" i="0" sz="1800" u="none" cap="none" strike="noStrike">
                  <a:solidFill>
                    <a:schemeClr val="dk1"/>
                  </a:solidFill>
                  <a:latin typeface="Arial"/>
                  <a:ea typeface="Arial"/>
                  <a:cs typeface="Arial"/>
                  <a:sym typeface="Arial"/>
                </a:endParaRPr>
              </a:p>
            </p:txBody>
          </p:sp>
          <p:sp>
            <p:nvSpPr>
              <p:cNvPr id="3052" name="Google Shape;3052;p13"/>
              <p:cNvSpPr/>
              <p:nvPr/>
            </p:nvSpPr>
            <p:spPr>
              <a:xfrm>
                <a:off x="2160" y="2140"/>
                <a:ext cx="402"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Zone.</a:t>
                </a:r>
                <a:endParaRPr b="0" i="0" sz="1800" u="none" cap="none" strike="noStrike">
                  <a:solidFill>
                    <a:schemeClr val="dk1"/>
                  </a:solidFill>
                  <a:latin typeface="Arial"/>
                  <a:ea typeface="Arial"/>
                  <a:cs typeface="Arial"/>
                  <a:sym typeface="Arial"/>
                </a:endParaRPr>
              </a:p>
            </p:txBody>
          </p:sp>
          <p:sp>
            <p:nvSpPr>
              <p:cNvPr id="3053" name="Google Shape;3053;p13"/>
              <p:cNvSpPr/>
              <p:nvPr/>
            </p:nvSpPr>
            <p:spPr>
              <a:xfrm>
                <a:off x="2017" y="2249"/>
                <a:ext cx="81"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a:t>
                </a:r>
                <a:endParaRPr b="0" i="0" sz="1800" u="none" cap="none" strike="noStrike">
                  <a:solidFill>
                    <a:schemeClr val="dk1"/>
                  </a:solidFill>
                  <a:latin typeface="Arial"/>
                  <a:ea typeface="Arial"/>
                  <a:cs typeface="Arial"/>
                  <a:sym typeface="Arial"/>
                </a:endParaRPr>
              </a:p>
            </p:txBody>
          </p:sp>
          <p:sp>
            <p:nvSpPr>
              <p:cNvPr id="3054" name="Google Shape;3054;p13"/>
              <p:cNvSpPr/>
              <p:nvPr/>
            </p:nvSpPr>
            <p:spPr>
              <a:xfrm>
                <a:off x="2017" y="2359"/>
                <a:ext cx="226" cy="15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RT</a:t>
                </a:r>
                <a:endParaRPr b="0" i="0" sz="1800" u="none" cap="none" strike="noStrike">
                  <a:solidFill>
                    <a:schemeClr val="dk1"/>
                  </a:solidFill>
                  <a:latin typeface="Arial"/>
                  <a:ea typeface="Arial"/>
                  <a:cs typeface="Arial"/>
                  <a:sym typeface="Arial"/>
                </a:endParaRPr>
              </a:p>
            </p:txBody>
          </p:sp>
          <p:sp>
            <p:nvSpPr>
              <p:cNvPr id="3055" name="Google Shape;3055;p13"/>
              <p:cNvSpPr/>
              <p:nvPr/>
            </p:nvSpPr>
            <p:spPr>
              <a:xfrm>
                <a:off x="2165" y="2363"/>
                <a:ext cx="1091"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Gap-Down-Backer.</a:t>
                </a:r>
                <a:endParaRPr b="0" i="0" sz="1800" u="none" cap="none" strike="noStrike">
                  <a:solidFill>
                    <a:schemeClr val="dk1"/>
                  </a:solidFill>
                  <a:latin typeface="Arial"/>
                  <a:ea typeface="Arial"/>
                  <a:cs typeface="Arial"/>
                  <a:sym typeface="Arial"/>
                </a:endParaRPr>
              </a:p>
            </p:txBody>
          </p:sp>
          <p:sp>
            <p:nvSpPr>
              <p:cNvPr id="3056" name="Google Shape;3056;p13"/>
              <p:cNvSpPr/>
              <p:nvPr/>
            </p:nvSpPr>
            <p:spPr>
              <a:xfrm>
                <a:off x="2017" y="2583"/>
                <a:ext cx="240" cy="15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RG</a:t>
                </a:r>
                <a:endParaRPr b="0" i="0" sz="1800" u="none" cap="none" strike="noStrike">
                  <a:solidFill>
                    <a:schemeClr val="dk1"/>
                  </a:solidFill>
                  <a:latin typeface="Arial"/>
                  <a:ea typeface="Arial"/>
                  <a:cs typeface="Arial"/>
                  <a:sym typeface="Arial"/>
                </a:endParaRPr>
              </a:p>
            </p:txBody>
          </p:sp>
          <p:sp>
            <p:nvSpPr>
              <p:cNvPr id="3057" name="Google Shape;3057;p13"/>
              <p:cNvSpPr/>
              <p:nvPr/>
            </p:nvSpPr>
            <p:spPr>
              <a:xfrm>
                <a:off x="2181" y="2587"/>
                <a:ext cx="1676"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Pull- Log 1st outside TE down </a:t>
                </a:r>
                <a:endParaRPr b="0" i="0" sz="1800" u="none" cap="none" strike="noStrike">
                  <a:solidFill>
                    <a:schemeClr val="dk1"/>
                  </a:solidFill>
                  <a:latin typeface="Arial"/>
                  <a:ea typeface="Arial"/>
                  <a:cs typeface="Arial"/>
                  <a:sym typeface="Arial"/>
                </a:endParaRPr>
              </a:p>
            </p:txBody>
          </p:sp>
          <p:sp>
            <p:nvSpPr>
              <p:cNvPr id="3058" name="Google Shape;3058;p13"/>
              <p:cNvSpPr/>
              <p:nvPr/>
            </p:nvSpPr>
            <p:spPr>
              <a:xfrm>
                <a:off x="2017" y="2697"/>
                <a:ext cx="378"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Block.</a:t>
                </a:r>
                <a:endParaRPr b="0" i="0" sz="1800" u="none" cap="none" strike="noStrike">
                  <a:solidFill>
                    <a:schemeClr val="dk1"/>
                  </a:solidFill>
                  <a:latin typeface="Arial"/>
                  <a:ea typeface="Arial"/>
                  <a:cs typeface="Arial"/>
                  <a:sym typeface="Arial"/>
                </a:endParaRPr>
              </a:p>
            </p:txBody>
          </p:sp>
          <p:sp>
            <p:nvSpPr>
              <p:cNvPr id="3059" name="Google Shape;3059;p13"/>
              <p:cNvSpPr/>
              <p:nvPr/>
            </p:nvSpPr>
            <p:spPr>
              <a:xfrm>
                <a:off x="2017" y="2916"/>
                <a:ext cx="240" cy="15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OC</a:t>
                </a:r>
                <a:endParaRPr b="0" i="0" sz="1800" u="none" cap="none" strike="noStrike">
                  <a:solidFill>
                    <a:schemeClr val="dk1"/>
                  </a:solidFill>
                  <a:latin typeface="Arial"/>
                  <a:ea typeface="Arial"/>
                  <a:cs typeface="Arial"/>
                  <a:sym typeface="Arial"/>
                </a:endParaRPr>
              </a:p>
            </p:txBody>
          </p:sp>
          <p:sp>
            <p:nvSpPr>
              <p:cNvPr id="3060" name="Google Shape;3060;p13"/>
              <p:cNvSpPr/>
              <p:nvPr/>
            </p:nvSpPr>
            <p:spPr>
              <a:xfrm>
                <a:off x="2181" y="2921"/>
                <a:ext cx="402"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Zone.</a:t>
                </a:r>
                <a:endParaRPr b="0" i="0" sz="1800" u="none" cap="none" strike="noStrike">
                  <a:solidFill>
                    <a:schemeClr val="dk1"/>
                  </a:solidFill>
                  <a:latin typeface="Arial"/>
                  <a:ea typeface="Arial"/>
                  <a:cs typeface="Arial"/>
                  <a:sym typeface="Arial"/>
                </a:endParaRPr>
              </a:p>
            </p:txBody>
          </p:sp>
          <p:sp>
            <p:nvSpPr>
              <p:cNvPr id="3061" name="Google Shape;3061;p13"/>
              <p:cNvSpPr/>
              <p:nvPr/>
            </p:nvSpPr>
            <p:spPr>
              <a:xfrm>
                <a:off x="2017" y="3140"/>
                <a:ext cx="233" cy="15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LG</a:t>
                </a:r>
                <a:endParaRPr b="0" i="0" sz="1800" u="none" cap="none" strike="noStrike">
                  <a:solidFill>
                    <a:schemeClr val="dk1"/>
                  </a:solidFill>
                  <a:latin typeface="Arial"/>
                  <a:ea typeface="Arial"/>
                  <a:cs typeface="Arial"/>
                  <a:sym typeface="Arial"/>
                </a:endParaRPr>
              </a:p>
            </p:txBody>
          </p:sp>
          <p:sp>
            <p:nvSpPr>
              <p:cNvPr id="3062" name="Google Shape;3062;p13"/>
              <p:cNvSpPr/>
              <p:nvPr/>
            </p:nvSpPr>
            <p:spPr>
              <a:xfrm>
                <a:off x="2176" y="3144"/>
                <a:ext cx="402"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Zone.</a:t>
                </a:r>
                <a:endParaRPr b="0" i="0" sz="1800" u="none" cap="none" strike="noStrike">
                  <a:solidFill>
                    <a:schemeClr val="dk1"/>
                  </a:solidFill>
                  <a:latin typeface="Arial"/>
                  <a:ea typeface="Arial"/>
                  <a:cs typeface="Arial"/>
                  <a:sym typeface="Arial"/>
                </a:endParaRPr>
              </a:p>
            </p:txBody>
          </p:sp>
          <p:sp>
            <p:nvSpPr>
              <p:cNvPr id="3063" name="Google Shape;3063;p13"/>
              <p:cNvSpPr/>
              <p:nvPr/>
            </p:nvSpPr>
            <p:spPr>
              <a:xfrm>
                <a:off x="2017" y="3364"/>
                <a:ext cx="219" cy="15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LT</a:t>
                </a:r>
                <a:endParaRPr b="0" i="0" sz="1800" u="none" cap="none" strike="noStrike">
                  <a:solidFill>
                    <a:schemeClr val="dk1"/>
                  </a:solidFill>
                  <a:latin typeface="Arial"/>
                  <a:ea typeface="Arial"/>
                  <a:cs typeface="Arial"/>
                  <a:sym typeface="Arial"/>
                </a:endParaRPr>
              </a:p>
            </p:txBody>
          </p:sp>
          <p:sp>
            <p:nvSpPr>
              <p:cNvPr id="3064" name="Google Shape;3064;p13"/>
              <p:cNvSpPr/>
              <p:nvPr/>
            </p:nvSpPr>
            <p:spPr>
              <a:xfrm>
                <a:off x="2160" y="3368"/>
                <a:ext cx="1091"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Gap-Down-Backer.</a:t>
                </a:r>
                <a:endParaRPr b="0" i="0" sz="1800" u="none" cap="none" strike="noStrike">
                  <a:solidFill>
                    <a:schemeClr val="dk1"/>
                  </a:solidFill>
                  <a:latin typeface="Arial"/>
                  <a:ea typeface="Arial"/>
                  <a:cs typeface="Arial"/>
                  <a:sym typeface="Arial"/>
                </a:endParaRPr>
              </a:p>
            </p:txBody>
          </p:sp>
          <p:sp>
            <p:nvSpPr>
              <p:cNvPr id="3065" name="Google Shape;3065;p13"/>
              <p:cNvSpPr/>
              <p:nvPr/>
            </p:nvSpPr>
            <p:spPr>
              <a:xfrm>
                <a:off x="2017" y="3587"/>
                <a:ext cx="205" cy="15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SE</a:t>
                </a:r>
                <a:endParaRPr b="0" i="0" sz="1800" u="none" cap="none" strike="noStrike">
                  <a:solidFill>
                    <a:schemeClr val="dk1"/>
                  </a:solidFill>
                  <a:latin typeface="Arial"/>
                  <a:ea typeface="Arial"/>
                  <a:cs typeface="Arial"/>
                  <a:sym typeface="Arial"/>
                </a:endParaRPr>
              </a:p>
            </p:txBody>
          </p:sp>
          <p:sp>
            <p:nvSpPr>
              <p:cNvPr id="3066" name="Google Shape;3066;p13"/>
              <p:cNvSpPr/>
              <p:nvPr/>
            </p:nvSpPr>
            <p:spPr>
              <a:xfrm>
                <a:off x="2155" y="3592"/>
                <a:ext cx="1371"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Block man covering you.</a:t>
                </a:r>
                <a:endParaRPr b="0" i="0" sz="1800" u="none" cap="none" strike="noStrike">
                  <a:solidFill>
                    <a:schemeClr val="dk1"/>
                  </a:solidFill>
                  <a:latin typeface="Arial"/>
                  <a:ea typeface="Arial"/>
                  <a:cs typeface="Arial"/>
                  <a:sym typeface="Arial"/>
                </a:endParaRPr>
              </a:p>
            </p:txBody>
          </p:sp>
          <p:sp>
            <p:nvSpPr>
              <p:cNvPr id="3067" name="Google Shape;3067;p13"/>
              <p:cNvSpPr/>
              <p:nvPr/>
            </p:nvSpPr>
            <p:spPr>
              <a:xfrm>
                <a:off x="2017" y="3811"/>
                <a:ext cx="233" cy="15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QB</a:t>
                </a:r>
                <a:endParaRPr b="0" i="0" sz="1800" u="none" cap="none" strike="noStrike">
                  <a:solidFill>
                    <a:schemeClr val="dk1"/>
                  </a:solidFill>
                  <a:latin typeface="Arial"/>
                  <a:ea typeface="Arial"/>
                  <a:cs typeface="Arial"/>
                  <a:sym typeface="Arial"/>
                </a:endParaRPr>
              </a:p>
            </p:txBody>
          </p:sp>
          <p:sp>
            <p:nvSpPr>
              <p:cNvPr id="3068" name="Google Shape;3068;p13"/>
              <p:cNvSpPr/>
              <p:nvPr/>
            </p:nvSpPr>
            <p:spPr>
              <a:xfrm>
                <a:off x="2181" y="3816"/>
                <a:ext cx="1930"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Reverse pivot @180. Quick poke to </a:t>
                </a:r>
                <a:endParaRPr b="0" i="0" sz="1800" u="none" cap="none" strike="noStrike">
                  <a:solidFill>
                    <a:schemeClr val="dk1"/>
                  </a:solidFill>
                  <a:latin typeface="Arial"/>
                  <a:ea typeface="Arial"/>
                  <a:cs typeface="Arial"/>
                  <a:sym typeface="Arial"/>
                </a:endParaRPr>
              </a:p>
            </p:txBody>
          </p:sp>
          <p:sp>
            <p:nvSpPr>
              <p:cNvPr id="3069" name="Google Shape;3069;p13"/>
              <p:cNvSpPr/>
              <p:nvPr/>
            </p:nvSpPr>
            <p:spPr>
              <a:xfrm>
                <a:off x="2017" y="3925"/>
                <a:ext cx="2112"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FB. Step behind. Option #4. Be prepared </a:t>
                </a:r>
                <a:endParaRPr b="0" i="0" sz="1800" u="none" cap="none" strike="noStrike">
                  <a:solidFill>
                    <a:schemeClr val="dk1"/>
                  </a:solidFill>
                  <a:latin typeface="Arial"/>
                  <a:ea typeface="Arial"/>
                  <a:cs typeface="Arial"/>
                  <a:sym typeface="Arial"/>
                </a:endParaRPr>
              </a:p>
            </p:txBody>
          </p:sp>
          <p:sp>
            <p:nvSpPr>
              <p:cNvPr id="3070" name="Google Shape;3070;p13"/>
              <p:cNvSpPr/>
              <p:nvPr/>
            </p:nvSpPr>
            <p:spPr>
              <a:xfrm>
                <a:off x="2017" y="4035"/>
                <a:ext cx="1523"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to duck up if PSG cannot log.</a:t>
                </a:r>
                <a:endParaRPr b="0" i="0" sz="1800" u="none" cap="none" strike="noStrike">
                  <a:solidFill>
                    <a:schemeClr val="dk1"/>
                  </a:solidFill>
                  <a:latin typeface="Arial"/>
                  <a:ea typeface="Arial"/>
                  <a:cs typeface="Arial"/>
                  <a:sym typeface="Arial"/>
                </a:endParaRPr>
              </a:p>
            </p:txBody>
          </p:sp>
          <p:sp>
            <p:nvSpPr>
              <p:cNvPr id="3071" name="Google Shape;3071;p13"/>
              <p:cNvSpPr/>
              <p:nvPr/>
            </p:nvSpPr>
            <p:spPr>
              <a:xfrm>
                <a:off x="2017" y="4254"/>
                <a:ext cx="240" cy="15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RH</a:t>
                </a:r>
                <a:endParaRPr b="0" i="0" sz="1800" u="none" cap="none" strike="noStrike">
                  <a:solidFill>
                    <a:schemeClr val="dk1"/>
                  </a:solidFill>
                  <a:latin typeface="Arial"/>
                  <a:ea typeface="Arial"/>
                  <a:cs typeface="Arial"/>
                  <a:sym typeface="Arial"/>
                </a:endParaRPr>
              </a:p>
            </p:txBody>
          </p:sp>
          <p:sp>
            <p:nvSpPr>
              <p:cNvPr id="3072" name="Google Shape;3072;p13"/>
              <p:cNvSpPr/>
              <p:nvPr/>
            </p:nvSpPr>
            <p:spPr>
              <a:xfrm>
                <a:off x="2181" y="4259"/>
                <a:ext cx="1870"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1st Backer from C. If 2 outside the </a:t>
                </a:r>
                <a:endParaRPr b="0" i="0" sz="1800" u="none" cap="none" strike="noStrike">
                  <a:solidFill>
                    <a:schemeClr val="dk1"/>
                  </a:solidFill>
                  <a:latin typeface="Arial"/>
                  <a:ea typeface="Arial"/>
                  <a:cs typeface="Arial"/>
                  <a:sym typeface="Arial"/>
                </a:endParaRPr>
              </a:p>
            </p:txBody>
          </p:sp>
          <p:sp>
            <p:nvSpPr>
              <p:cNvPr id="3073" name="Google Shape;3073;p13"/>
              <p:cNvSpPr/>
              <p:nvPr/>
            </p:nvSpPr>
            <p:spPr>
              <a:xfrm>
                <a:off x="2017" y="4368"/>
                <a:ext cx="1138"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TE, arc and Block #5.</a:t>
                </a:r>
                <a:endParaRPr b="0" i="0" sz="1800" u="none" cap="none" strike="noStrike">
                  <a:solidFill>
                    <a:schemeClr val="dk1"/>
                  </a:solidFill>
                  <a:latin typeface="Arial"/>
                  <a:ea typeface="Arial"/>
                  <a:cs typeface="Arial"/>
                  <a:sym typeface="Arial"/>
                </a:endParaRPr>
              </a:p>
            </p:txBody>
          </p:sp>
          <p:sp>
            <p:nvSpPr>
              <p:cNvPr id="3074" name="Google Shape;3074;p13"/>
              <p:cNvSpPr/>
              <p:nvPr/>
            </p:nvSpPr>
            <p:spPr>
              <a:xfrm>
                <a:off x="2017" y="4587"/>
                <a:ext cx="233" cy="15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LH</a:t>
                </a:r>
                <a:endParaRPr b="0" i="0" sz="1800" u="none" cap="none" strike="noStrike">
                  <a:solidFill>
                    <a:schemeClr val="dk1"/>
                  </a:solidFill>
                  <a:latin typeface="Arial"/>
                  <a:ea typeface="Arial"/>
                  <a:cs typeface="Arial"/>
                  <a:sym typeface="Arial"/>
                </a:endParaRPr>
              </a:p>
            </p:txBody>
          </p:sp>
          <p:sp>
            <p:nvSpPr>
              <p:cNvPr id="3075" name="Google Shape;3075;p13"/>
              <p:cNvSpPr/>
              <p:nvPr/>
            </p:nvSpPr>
            <p:spPr>
              <a:xfrm>
                <a:off x="2176" y="4592"/>
                <a:ext cx="1915"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Pitch man. 2 step motion. 5x2 pitch </a:t>
                </a:r>
                <a:endParaRPr b="0" i="0" sz="1800" u="none" cap="none" strike="noStrike">
                  <a:solidFill>
                    <a:schemeClr val="dk1"/>
                  </a:solidFill>
                  <a:latin typeface="Arial"/>
                  <a:ea typeface="Arial"/>
                  <a:cs typeface="Arial"/>
                  <a:sym typeface="Arial"/>
                </a:endParaRPr>
              </a:p>
            </p:txBody>
          </p:sp>
          <p:sp>
            <p:nvSpPr>
              <p:cNvPr id="3076" name="Google Shape;3076;p13"/>
              <p:cNvSpPr/>
              <p:nvPr/>
            </p:nvSpPr>
            <p:spPr>
              <a:xfrm>
                <a:off x="2017" y="4702"/>
                <a:ext cx="668"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relationship.</a:t>
                </a:r>
                <a:endParaRPr b="0" i="0" sz="1800" u="none" cap="none" strike="noStrike">
                  <a:solidFill>
                    <a:schemeClr val="dk1"/>
                  </a:solidFill>
                  <a:latin typeface="Arial"/>
                  <a:ea typeface="Arial"/>
                  <a:cs typeface="Arial"/>
                  <a:sym typeface="Arial"/>
                </a:endParaRPr>
              </a:p>
            </p:txBody>
          </p:sp>
          <p:sp>
            <p:nvSpPr>
              <p:cNvPr id="3077" name="Google Shape;3077;p13"/>
              <p:cNvSpPr/>
              <p:nvPr/>
            </p:nvSpPr>
            <p:spPr>
              <a:xfrm>
                <a:off x="2017" y="4921"/>
                <a:ext cx="212" cy="15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FB</a:t>
                </a:r>
                <a:endParaRPr b="0" i="0" sz="1800" u="none" cap="none" strike="noStrike">
                  <a:solidFill>
                    <a:schemeClr val="dk1"/>
                  </a:solidFill>
                  <a:latin typeface="Arial"/>
                  <a:ea typeface="Arial"/>
                  <a:cs typeface="Arial"/>
                  <a:sym typeface="Arial"/>
                </a:endParaRPr>
              </a:p>
            </p:txBody>
          </p:sp>
          <p:sp>
            <p:nvSpPr>
              <p:cNvPr id="3078" name="Google Shape;3078;p13"/>
              <p:cNvSpPr/>
              <p:nvPr/>
            </p:nvSpPr>
            <p:spPr>
              <a:xfrm>
                <a:off x="2170" y="4925"/>
                <a:ext cx="2031"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Fake down. Crossover @45 for inside </a:t>
                </a:r>
                <a:endParaRPr b="0" i="0" sz="1800" u="none" cap="none" strike="noStrike">
                  <a:solidFill>
                    <a:schemeClr val="dk1"/>
                  </a:solidFill>
                  <a:latin typeface="Arial"/>
                  <a:ea typeface="Arial"/>
                  <a:cs typeface="Arial"/>
                  <a:sym typeface="Arial"/>
                </a:endParaRPr>
              </a:p>
            </p:txBody>
          </p:sp>
          <p:sp>
            <p:nvSpPr>
              <p:cNvPr id="3079" name="Google Shape;3079;p13"/>
              <p:cNvSpPr/>
              <p:nvPr/>
            </p:nvSpPr>
            <p:spPr>
              <a:xfrm>
                <a:off x="2017" y="5035"/>
                <a:ext cx="2185"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foot of TE. Block first to your inside up to </a:t>
                </a:r>
                <a:endParaRPr b="0" i="0" sz="1800" u="none" cap="none" strike="noStrike">
                  <a:solidFill>
                    <a:schemeClr val="dk1"/>
                  </a:solidFill>
                  <a:latin typeface="Arial"/>
                  <a:ea typeface="Arial"/>
                  <a:cs typeface="Arial"/>
                  <a:sym typeface="Arial"/>
                </a:endParaRPr>
              </a:p>
            </p:txBody>
          </p:sp>
          <p:sp>
            <p:nvSpPr>
              <p:cNvPr id="3080" name="Google Shape;3080;p13"/>
              <p:cNvSpPr/>
              <p:nvPr/>
            </p:nvSpPr>
            <p:spPr>
              <a:xfrm>
                <a:off x="2017" y="5145"/>
                <a:ext cx="377" cy="15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safety.</a:t>
                </a:r>
                <a:endParaRPr b="0" i="0" sz="1800" u="none" cap="none" strike="noStrike">
                  <a:solidFill>
                    <a:schemeClr val="dk1"/>
                  </a:solidFill>
                  <a:latin typeface="Arial"/>
                  <a:ea typeface="Arial"/>
                  <a:cs typeface="Arial"/>
                  <a:sym typeface="Arial"/>
                </a:endParaRPr>
              </a:p>
            </p:txBody>
          </p:sp>
          <p:sp>
            <p:nvSpPr>
              <p:cNvPr id="3081" name="Google Shape;3081;p13"/>
              <p:cNvSpPr/>
              <p:nvPr/>
            </p:nvSpPr>
            <p:spPr>
              <a:xfrm>
                <a:off x="2017" y="5364"/>
                <a:ext cx="924" cy="15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TECHNIQUES:</a:t>
                </a:r>
                <a:endParaRPr b="0" i="0" sz="1800" u="none" cap="none" strike="noStrike">
                  <a:solidFill>
                    <a:schemeClr val="dk1"/>
                  </a:solidFill>
                  <a:latin typeface="Arial"/>
                  <a:ea typeface="Arial"/>
                  <a:cs typeface="Arial"/>
                  <a:sym typeface="Arial"/>
                </a:endParaRPr>
              </a:p>
            </p:txBody>
          </p:sp>
          <p:cxnSp>
            <p:nvCxnSpPr>
              <p:cNvPr id="3082" name="Google Shape;3082;p13"/>
              <p:cNvCxnSpPr/>
              <p:nvPr/>
            </p:nvCxnSpPr>
            <p:spPr>
              <a:xfrm rot="10800000">
                <a:off x="2540" y="1194"/>
                <a:ext cx="168" cy="81"/>
              </a:xfrm>
              <a:prstGeom prst="straightConnector1">
                <a:avLst/>
              </a:prstGeom>
              <a:noFill/>
              <a:ln cap="flat" cmpd="sng" w="9525">
                <a:solidFill>
                  <a:srgbClr val="000000"/>
                </a:solidFill>
                <a:prstDash val="solid"/>
                <a:round/>
                <a:headEnd len="med" w="med" type="none"/>
                <a:tailEnd len="med" w="med" type="none"/>
              </a:ln>
            </p:spPr>
          </p:cxnSp>
          <p:sp>
            <p:nvSpPr>
              <p:cNvPr id="3083" name="Google Shape;3083;p13"/>
              <p:cNvSpPr/>
              <p:nvPr/>
            </p:nvSpPr>
            <p:spPr>
              <a:xfrm>
                <a:off x="2516" y="1160"/>
                <a:ext cx="42" cy="65"/>
              </a:xfrm>
              <a:custGeom>
                <a:rect b="b" l="l" r="r" t="t"/>
                <a:pathLst>
                  <a:path extrusionOk="0" h="205" w="120">
                    <a:moveTo>
                      <a:pt x="102" y="0"/>
                    </a:moveTo>
                    <a:lnTo>
                      <a:pt x="120" y="9"/>
                    </a:lnTo>
                    <a:lnTo>
                      <a:pt x="18" y="205"/>
                    </a:lnTo>
                    <a:lnTo>
                      <a:pt x="0" y="19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084" name="Google Shape;3084;p13"/>
              <p:cNvCxnSpPr/>
              <p:nvPr/>
            </p:nvCxnSpPr>
            <p:spPr>
              <a:xfrm>
                <a:off x="2516" y="1222"/>
                <a:ext cx="6" cy="3"/>
              </a:xfrm>
              <a:prstGeom prst="straightConnector1">
                <a:avLst/>
              </a:prstGeom>
              <a:noFill/>
              <a:ln cap="flat" cmpd="sng" w="9525">
                <a:solidFill>
                  <a:srgbClr val="000000"/>
                </a:solidFill>
                <a:prstDash val="solid"/>
                <a:round/>
                <a:headEnd len="med" w="med" type="none"/>
                <a:tailEnd len="med" w="med" type="none"/>
              </a:ln>
            </p:spPr>
          </p:cxnSp>
          <p:cxnSp>
            <p:nvCxnSpPr>
              <p:cNvPr id="3085" name="Google Shape;3085;p13"/>
              <p:cNvCxnSpPr/>
              <p:nvPr/>
            </p:nvCxnSpPr>
            <p:spPr>
              <a:xfrm rot="10800000">
                <a:off x="2815" y="1209"/>
                <a:ext cx="157" cy="66"/>
              </a:xfrm>
              <a:prstGeom prst="straightConnector1">
                <a:avLst/>
              </a:prstGeom>
              <a:noFill/>
              <a:ln cap="flat" cmpd="sng" w="9525">
                <a:solidFill>
                  <a:srgbClr val="000000"/>
                </a:solidFill>
                <a:prstDash val="solid"/>
                <a:round/>
                <a:headEnd len="med" w="med" type="none"/>
                <a:tailEnd len="med" w="med" type="none"/>
              </a:ln>
            </p:spPr>
          </p:cxnSp>
          <p:sp>
            <p:nvSpPr>
              <p:cNvPr id="3086" name="Google Shape;3086;p13"/>
              <p:cNvSpPr/>
              <p:nvPr/>
            </p:nvSpPr>
            <p:spPr>
              <a:xfrm>
                <a:off x="2792" y="1175"/>
                <a:ext cx="39" cy="66"/>
              </a:xfrm>
              <a:custGeom>
                <a:rect b="b" l="l" r="r" t="t"/>
                <a:pathLst>
                  <a:path extrusionOk="0" h="209" w="109">
                    <a:moveTo>
                      <a:pt x="89" y="0"/>
                    </a:moveTo>
                    <a:lnTo>
                      <a:pt x="109" y="9"/>
                    </a:lnTo>
                    <a:lnTo>
                      <a:pt x="20" y="209"/>
                    </a:lnTo>
                    <a:lnTo>
                      <a:pt x="0" y="20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087" name="Google Shape;3087;p13"/>
              <p:cNvCxnSpPr/>
              <p:nvPr/>
            </p:nvCxnSpPr>
            <p:spPr>
              <a:xfrm>
                <a:off x="2792" y="1238"/>
                <a:ext cx="7" cy="3"/>
              </a:xfrm>
              <a:prstGeom prst="straightConnector1">
                <a:avLst/>
              </a:prstGeom>
              <a:noFill/>
              <a:ln cap="flat" cmpd="sng" w="9525">
                <a:solidFill>
                  <a:srgbClr val="000000"/>
                </a:solidFill>
                <a:prstDash val="solid"/>
                <a:round/>
                <a:headEnd len="med" w="med" type="none"/>
                <a:tailEnd len="med" w="med" type="none"/>
              </a:ln>
            </p:spPr>
          </p:cxnSp>
          <p:cxnSp>
            <p:nvCxnSpPr>
              <p:cNvPr id="3088" name="Google Shape;3088;p13"/>
              <p:cNvCxnSpPr/>
              <p:nvPr/>
            </p:nvCxnSpPr>
            <p:spPr>
              <a:xfrm rot="10800000">
                <a:off x="3680" y="840"/>
                <a:ext cx="0" cy="435"/>
              </a:xfrm>
              <a:prstGeom prst="straightConnector1">
                <a:avLst/>
              </a:prstGeom>
              <a:noFill/>
              <a:ln cap="flat" cmpd="sng" w="9525">
                <a:solidFill>
                  <a:srgbClr val="000000"/>
                </a:solidFill>
                <a:prstDash val="solid"/>
                <a:round/>
                <a:headEnd len="med" w="med" type="none"/>
                <a:tailEnd len="med" w="med" type="none"/>
              </a:ln>
            </p:spPr>
          </p:cxnSp>
          <p:sp>
            <p:nvSpPr>
              <p:cNvPr id="3089" name="Google Shape;3089;p13"/>
              <p:cNvSpPr/>
              <p:nvPr/>
            </p:nvSpPr>
            <p:spPr>
              <a:xfrm>
                <a:off x="3641" y="834"/>
                <a:ext cx="77" cy="6"/>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090" name="Google Shape;3090;p13"/>
              <p:cNvCxnSpPr/>
              <p:nvPr/>
            </p:nvCxnSpPr>
            <p:spPr>
              <a:xfrm>
                <a:off x="3641" y="834"/>
                <a:ext cx="0" cy="6"/>
              </a:xfrm>
              <a:prstGeom prst="straightConnector1">
                <a:avLst/>
              </a:prstGeom>
              <a:noFill/>
              <a:ln cap="flat" cmpd="sng" w="9525">
                <a:solidFill>
                  <a:srgbClr val="000000"/>
                </a:solidFill>
                <a:prstDash val="solid"/>
                <a:round/>
                <a:headEnd len="med" w="med" type="none"/>
                <a:tailEnd len="med" w="med" type="none"/>
              </a:ln>
            </p:spPr>
          </p:cxnSp>
          <p:cxnSp>
            <p:nvCxnSpPr>
              <p:cNvPr id="3091" name="Google Shape;3091;p13"/>
              <p:cNvCxnSpPr/>
              <p:nvPr/>
            </p:nvCxnSpPr>
            <p:spPr>
              <a:xfrm>
                <a:off x="1620" y="1710"/>
                <a:ext cx="679" cy="0"/>
              </a:xfrm>
              <a:prstGeom prst="straightConnector1">
                <a:avLst/>
              </a:prstGeom>
              <a:noFill/>
              <a:ln cap="flat" cmpd="sng" w="9525">
                <a:solidFill>
                  <a:srgbClr val="000000"/>
                </a:solidFill>
                <a:prstDash val="solid"/>
                <a:round/>
                <a:headEnd len="med" w="med" type="none"/>
                <a:tailEnd len="med" w="med" type="none"/>
              </a:ln>
            </p:spPr>
          </p:cxnSp>
          <p:sp>
            <p:nvSpPr>
              <p:cNvPr id="3092" name="Google Shape;3092;p13"/>
              <p:cNvSpPr/>
              <p:nvPr/>
            </p:nvSpPr>
            <p:spPr>
              <a:xfrm>
                <a:off x="2299" y="1300"/>
                <a:ext cx="1297" cy="411"/>
              </a:xfrm>
              <a:custGeom>
                <a:rect b="b" l="l" r="r" t="t"/>
                <a:pathLst>
                  <a:path extrusionOk="0" fill="none" h="21653" w="21600">
                    <a:moveTo>
                      <a:pt x="21599" y="0"/>
                    </a:moveTo>
                    <a:cubicBezTo>
                      <a:pt x="21599" y="17"/>
                      <a:pt x="21600" y="35"/>
                      <a:pt x="21600" y="53"/>
                    </a:cubicBezTo>
                    <a:cubicBezTo>
                      <a:pt x="21600" y="11982"/>
                      <a:pt x="11929" y="21652"/>
                      <a:pt x="0" y="21653"/>
                    </a:cubicBezTo>
                  </a:path>
                  <a:path extrusionOk="0" h="21653" w="21600">
                    <a:moveTo>
                      <a:pt x="21599" y="0"/>
                    </a:moveTo>
                    <a:cubicBezTo>
                      <a:pt x="21599" y="17"/>
                      <a:pt x="21600" y="35"/>
                      <a:pt x="21600" y="53"/>
                    </a:cubicBezTo>
                    <a:cubicBezTo>
                      <a:pt x="21600" y="11982"/>
                      <a:pt x="11929" y="21652"/>
                      <a:pt x="0" y="21653"/>
                    </a:cubicBezTo>
                    <a:lnTo>
                      <a:pt x="0" y="53"/>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93" name="Google Shape;3093;p13"/>
              <p:cNvSpPr/>
              <p:nvPr/>
            </p:nvSpPr>
            <p:spPr>
              <a:xfrm>
                <a:off x="3576" y="1300"/>
                <a:ext cx="39" cy="49"/>
              </a:xfrm>
              <a:custGeom>
                <a:rect b="b" l="l" r="r" t="t"/>
                <a:pathLst>
                  <a:path extrusionOk="0" h="49" w="39">
                    <a:moveTo>
                      <a:pt x="19" y="0"/>
                    </a:moveTo>
                    <a:lnTo>
                      <a:pt x="0" y="49"/>
                    </a:lnTo>
                    <a:lnTo>
                      <a:pt x="19" y="37"/>
                    </a:lnTo>
                    <a:lnTo>
                      <a:pt x="39" y="49"/>
                    </a:lnTo>
                    <a:lnTo>
                      <a:pt x="19"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94" name="Google Shape;3094;p13"/>
              <p:cNvSpPr/>
              <p:nvPr/>
            </p:nvSpPr>
            <p:spPr>
              <a:xfrm>
                <a:off x="1928" y="1219"/>
                <a:ext cx="68" cy="66"/>
              </a:xfrm>
              <a:custGeom>
                <a:rect b="b" l="l" r="r" t="t"/>
                <a:pathLst>
                  <a:path extrusionOk="0" h="206" w="193">
                    <a:moveTo>
                      <a:pt x="0" y="206"/>
                    </a:moveTo>
                    <a:lnTo>
                      <a:pt x="193" y="95"/>
                    </a:lnTo>
                    <a:lnTo>
                      <a:pt x="193"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95" name="Google Shape;3095;p13"/>
              <p:cNvSpPr/>
              <p:nvPr/>
            </p:nvSpPr>
            <p:spPr>
              <a:xfrm>
                <a:off x="1958" y="1213"/>
                <a:ext cx="76"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096" name="Google Shape;3096;p13"/>
              <p:cNvCxnSpPr/>
              <p:nvPr/>
            </p:nvCxnSpPr>
            <p:spPr>
              <a:xfrm>
                <a:off x="1958" y="1213"/>
                <a:ext cx="0" cy="6"/>
              </a:xfrm>
              <a:prstGeom prst="straightConnector1">
                <a:avLst/>
              </a:prstGeom>
              <a:noFill/>
              <a:ln cap="flat" cmpd="sng" w="9525">
                <a:solidFill>
                  <a:srgbClr val="000000"/>
                </a:solidFill>
                <a:prstDash val="solid"/>
                <a:round/>
                <a:headEnd len="med" w="med" type="none"/>
                <a:tailEnd len="med" w="med" type="none"/>
              </a:ln>
            </p:spPr>
          </p:cxnSp>
          <p:sp>
            <p:nvSpPr>
              <p:cNvPr id="3097" name="Google Shape;3097;p13"/>
              <p:cNvSpPr/>
              <p:nvPr/>
            </p:nvSpPr>
            <p:spPr>
              <a:xfrm>
                <a:off x="2175" y="1179"/>
                <a:ext cx="34" cy="91"/>
              </a:xfrm>
              <a:custGeom>
                <a:rect b="b" l="l" r="r" t="t"/>
                <a:pathLst>
                  <a:path extrusionOk="0" h="287" w="96">
                    <a:moveTo>
                      <a:pt x="0" y="287"/>
                    </a:moveTo>
                    <a:lnTo>
                      <a:pt x="96" y="111"/>
                    </a:lnTo>
                    <a:lnTo>
                      <a:pt x="9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98" name="Google Shape;3098;p13"/>
              <p:cNvSpPr/>
              <p:nvPr/>
            </p:nvSpPr>
            <p:spPr>
              <a:xfrm>
                <a:off x="2170" y="1173"/>
                <a:ext cx="77"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099" name="Google Shape;3099;p13"/>
              <p:cNvCxnSpPr/>
              <p:nvPr/>
            </p:nvCxnSpPr>
            <p:spPr>
              <a:xfrm>
                <a:off x="2170" y="1173"/>
                <a:ext cx="0" cy="6"/>
              </a:xfrm>
              <a:prstGeom prst="straightConnector1">
                <a:avLst/>
              </a:prstGeom>
              <a:noFill/>
              <a:ln cap="flat" cmpd="sng" w="9525">
                <a:solidFill>
                  <a:srgbClr val="000000"/>
                </a:solidFill>
                <a:prstDash val="solid"/>
                <a:round/>
                <a:headEnd len="med" w="med" type="none"/>
                <a:tailEnd len="med" w="med" type="none"/>
              </a:ln>
            </p:spPr>
          </p:cxnSp>
          <p:sp>
            <p:nvSpPr>
              <p:cNvPr id="3100" name="Google Shape;3100;p13"/>
              <p:cNvSpPr/>
              <p:nvPr/>
            </p:nvSpPr>
            <p:spPr>
              <a:xfrm>
                <a:off x="1654" y="1199"/>
                <a:ext cx="72" cy="81"/>
              </a:xfrm>
              <a:custGeom>
                <a:rect b="b" l="l" r="r" t="t"/>
                <a:pathLst>
                  <a:path extrusionOk="0" h="256" w="206">
                    <a:moveTo>
                      <a:pt x="0" y="256"/>
                    </a:moveTo>
                    <a:lnTo>
                      <a:pt x="206" y="129"/>
                    </a:lnTo>
                    <a:lnTo>
                      <a:pt x="20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01" name="Google Shape;3101;p13"/>
              <p:cNvSpPr/>
              <p:nvPr/>
            </p:nvSpPr>
            <p:spPr>
              <a:xfrm>
                <a:off x="1688" y="1192"/>
                <a:ext cx="77"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02" name="Google Shape;3102;p13"/>
              <p:cNvCxnSpPr/>
              <p:nvPr/>
            </p:nvCxnSpPr>
            <p:spPr>
              <a:xfrm>
                <a:off x="1688" y="1192"/>
                <a:ext cx="0" cy="7"/>
              </a:xfrm>
              <a:prstGeom prst="straightConnector1">
                <a:avLst/>
              </a:prstGeom>
              <a:noFill/>
              <a:ln cap="flat" cmpd="sng" w="9525">
                <a:solidFill>
                  <a:srgbClr val="000000"/>
                </a:solidFill>
                <a:prstDash val="solid"/>
                <a:round/>
                <a:headEnd len="med" w="med" type="none"/>
                <a:tailEnd len="med" w="med" type="none"/>
              </a:ln>
            </p:spPr>
          </p:cxnSp>
          <p:sp>
            <p:nvSpPr>
              <p:cNvPr id="3103" name="Google Shape;3103;p13"/>
              <p:cNvSpPr/>
              <p:nvPr/>
            </p:nvSpPr>
            <p:spPr>
              <a:xfrm>
                <a:off x="2198" y="810"/>
                <a:ext cx="763" cy="895"/>
              </a:xfrm>
              <a:custGeom>
                <a:rect b="b" l="l" r="r" t="t"/>
                <a:pathLst>
                  <a:path extrusionOk="0" h="2819" w="2167">
                    <a:moveTo>
                      <a:pt x="0" y="2819"/>
                    </a:moveTo>
                    <a:lnTo>
                      <a:pt x="2167" y="588"/>
                    </a:lnTo>
                    <a:lnTo>
                      <a:pt x="216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04" name="Google Shape;3104;p13"/>
              <p:cNvSpPr/>
              <p:nvPr/>
            </p:nvSpPr>
            <p:spPr>
              <a:xfrm>
                <a:off x="2923" y="803"/>
                <a:ext cx="76"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05" name="Google Shape;3105;p13"/>
              <p:cNvCxnSpPr/>
              <p:nvPr/>
            </p:nvCxnSpPr>
            <p:spPr>
              <a:xfrm>
                <a:off x="2923" y="803"/>
                <a:ext cx="0" cy="7"/>
              </a:xfrm>
              <a:prstGeom prst="straightConnector1">
                <a:avLst/>
              </a:prstGeom>
              <a:noFill/>
              <a:ln cap="flat" cmpd="sng" w="9525">
                <a:solidFill>
                  <a:srgbClr val="000000"/>
                </a:solidFill>
                <a:prstDash val="solid"/>
                <a:round/>
                <a:headEnd len="med" w="med" type="none"/>
                <a:tailEnd len="med" w="med" type="none"/>
              </a:ln>
            </p:spPr>
          </p:cxnSp>
          <p:cxnSp>
            <p:nvCxnSpPr>
              <p:cNvPr id="3106" name="Google Shape;3106;p13"/>
              <p:cNvCxnSpPr/>
              <p:nvPr/>
            </p:nvCxnSpPr>
            <p:spPr>
              <a:xfrm>
                <a:off x="2456" y="1371"/>
                <a:ext cx="123" cy="55"/>
              </a:xfrm>
              <a:prstGeom prst="straightConnector1">
                <a:avLst/>
              </a:prstGeom>
              <a:noFill/>
              <a:ln cap="flat" cmpd="sng" w="9525">
                <a:solidFill>
                  <a:srgbClr val="000000"/>
                </a:solidFill>
                <a:prstDash val="solid"/>
                <a:round/>
                <a:headEnd len="med" w="med" type="none"/>
                <a:tailEnd len="med" w="med" type="none"/>
              </a:ln>
            </p:spPr>
          </p:cxnSp>
          <p:sp>
            <p:nvSpPr>
              <p:cNvPr id="3107" name="Google Shape;3107;p13"/>
              <p:cNvSpPr/>
              <p:nvPr/>
            </p:nvSpPr>
            <p:spPr>
              <a:xfrm>
                <a:off x="2579" y="1245"/>
                <a:ext cx="516" cy="182"/>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08" name="Google Shape;3108;p13"/>
              <p:cNvSpPr/>
              <p:nvPr/>
            </p:nvSpPr>
            <p:spPr>
              <a:xfrm>
                <a:off x="3095" y="1159"/>
                <a:ext cx="18" cy="86"/>
              </a:xfrm>
              <a:custGeom>
                <a:rect b="b" l="l" r="r" t="t"/>
                <a:pathLst>
                  <a:path extrusionOk="0" fill="none" h="21600" w="22832">
                    <a:moveTo>
                      <a:pt x="22832" y="0"/>
                    </a:moveTo>
                    <a:cubicBezTo>
                      <a:pt x="22832" y="11929"/>
                      <a:pt x="13161" y="21600"/>
                      <a:pt x="1232" y="21600"/>
                    </a:cubicBezTo>
                    <a:cubicBezTo>
                      <a:pt x="821" y="21600"/>
                      <a:pt x="410" y="21588"/>
                      <a:pt x="0" y="21564"/>
                    </a:cubicBezTo>
                  </a:path>
                  <a:path extrusionOk="0" h="21600" w="22832">
                    <a:moveTo>
                      <a:pt x="22832" y="0"/>
                    </a:moveTo>
                    <a:cubicBezTo>
                      <a:pt x="22832" y="11929"/>
                      <a:pt x="13161" y="21600"/>
                      <a:pt x="1232" y="21600"/>
                    </a:cubicBezTo>
                    <a:cubicBezTo>
                      <a:pt x="821" y="21600"/>
                      <a:pt x="410" y="21588"/>
                      <a:pt x="0" y="21564"/>
                    </a:cubicBezTo>
                    <a:lnTo>
                      <a:pt x="1232"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09" name="Google Shape;3109;p13"/>
              <p:cNvSpPr/>
              <p:nvPr/>
            </p:nvSpPr>
            <p:spPr>
              <a:xfrm>
                <a:off x="3074" y="1133"/>
                <a:ext cx="39" cy="26"/>
              </a:xfrm>
              <a:custGeom>
                <a:rect b="b" l="l" r="r" t="t"/>
                <a:pathLst>
                  <a:path extrusionOk="0" fill="none" h="22446" w="21600">
                    <a:moveTo>
                      <a:pt x="21600" y="22446"/>
                    </a:moveTo>
                    <a:cubicBezTo>
                      <a:pt x="9670" y="22446"/>
                      <a:pt x="0" y="12775"/>
                      <a:pt x="0" y="846"/>
                    </a:cubicBezTo>
                    <a:cubicBezTo>
                      <a:pt x="-1" y="563"/>
                      <a:pt x="5" y="281"/>
                      <a:pt x="16" y="-1"/>
                    </a:cubicBezTo>
                  </a:path>
                  <a:path extrusionOk="0" h="22446" w="21600">
                    <a:moveTo>
                      <a:pt x="21600" y="22446"/>
                    </a:moveTo>
                    <a:cubicBezTo>
                      <a:pt x="9670" y="22446"/>
                      <a:pt x="0" y="12775"/>
                      <a:pt x="0" y="846"/>
                    </a:cubicBezTo>
                    <a:cubicBezTo>
                      <a:pt x="-1" y="563"/>
                      <a:pt x="5" y="281"/>
                      <a:pt x="16" y="-1"/>
                    </a:cubicBezTo>
                    <a:lnTo>
                      <a:pt x="21600" y="846"/>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10" name="Google Shape;3110;p13"/>
              <p:cNvSpPr/>
              <p:nvPr/>
            </p:nvSpPr>
            <p:spPr>
              <a:xfrm>
                <a:off x="3045" y="1102"/>
                <a:ext cx="52" cy="60"/>
              </a:xfrm>
              <a:custGeom>
                <a:rect b="b" l="l" r="r" t="t"/>
                <a:pathLst>
                  <a:path extrusionOk="0" h="189" w="147">
                    <a:moveTo>
                      <a:pt x="129" y="0"/>
                    </a:moveTo>
                    <a:lnTo>
                      <a:pt x="147" y="11"/>
                    </a:lnTo>
                    <a:lnTo>
                      <a:pt x="18" y="189"/>
                    </a:lnTo>
                    <a:lnTo>
                      <a:pt x="0" y="17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11" name="Google Shape;3111;p13"/>
              <p:cNvCxnSpPr/>
              <p:nvPr/>
            </p:nvCxnSpPr>
            <p:spPr>
              <a:xfrm>
                <a:off x="3045" y="1158"/>
                <a:ext cx="6" cy="4"/>
              </a:xfrm>
              <a:prstGeom prst="straightConnector1">
                <a:avLst/>
              </a:prstGeom>
              <a:noFill/>
              <a:ln cap="flat" cmpd="sng" w="9525">
                <a:solidFill>
                  <a:srgbClr val="000000"/>
                </a:solidFill>
                <a:prstDash val="solid"/>
                <a:round/>
                <a:headEnd len="med" w="med" type="none"/>
                <a:tailEnd len="med" w="med" type="none"/>
              </a:ln>
            </p:spPr>
          </p:cxnSp>
          <p:sp>
            <p:nvSpPr>
              <p:cNvPr id="3112" name="Google Shape;3112;p13"/>
              <p:cNvSpPr/>
              <p:nvPr/>
            </p:nvSpPr>
            <p:spPr>
              <a:xfrm>
                <a:off x="2855" y="987"/>
                <a:ext cx="443" cy="496"/>
              </a:xfrm>
              <a:custGeom>
                <a:rect b="b" l="l" r="r" t="t"/>
                <a:pathLst>
                  <a:path extrusionOk="0" fill="none" h="21600" w="21600">
                    <a:moveTo>
                      <a:pt x="-1" y="0"/>
                    </a:moveTo>
                    <a:cubicBezTo>
                      <a:pt x="11912" y="0"/>
                      <a:pt x="21575" y="9643"/>
                      <a:pt x="21599" y="21556"/>
                    </a:cubicBezTo>
                  </a:path>
                  <a:path extrusionOk="0" h="21600" w="21600">
                    <a:moveTo>
                      <a:pt x="-1" y="0"/>
                    </a:moveTo>
                    <a:cubicBezTo>
                      <a:pt x="11912" y="0"/>
                      <a:pt x="21575" y="9643"/>
                      <a:pt x="21599" y="21556"/>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13" name="Google Shape;3113;p13"/>
              <p:cNvSpPr/>
              <p:nvPr/>
            </p:nvSpPr>
            <p:spPr>
              <a:xfrm>
                <a:off x="2848" y="952"/>
                <a:ext cx="7" cy="69"/>
              </a:xfrm>
              <a:custGeom>
                <a:rect b="b" l="l" r="r" t="t"/>
                <a:pathLst>
                  <a:path extrusionOk="0" h="218" w="20">
                    <a:moveTo>
                      <a:pt x="0" y="0"/>
                    </a:moveTo>
                    <a:lnTo>
                      <a:pt x="20" y="0"/>
                    </a:lnTo>
                    <a:lnTo>
                      <a:pt x="20" y="218"/>
                    </a:lnTo>
                    <a:lnTo>
                      <a:pt x="0" y="21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14" name="Google Shape;3114;p13"/>
              <p:cNvCxnSpPr/>
              <p:nvPr/>
            </p:nvCxnSpPr>
            <p:spPr>
              <a:xfrm>
                <a:off x="2848" y="1021"/>
                <a:ext cx="7" cy="0"/>
              </a:xfrm>
              <a:prstGeom prst="straightConnector1">
                <a:avLst/>
              </a:prstGeom>
              <a:noFill/>
              <a:ln cap="flat" cmpd="sng" w="9525">
                <a:solidFill>
                  <a:srgbClr val="000000"/>
                </a:solidFill>
                <a:prstDash val="solid"/>
                <a:round/>
                <a:headEnd len="med" w="med" type="none"/>
                <a:tailEnd len="med" w="med" type="none"/>
              </a:ln>
            </p:spPr>
          </p:cxnSp>
          <p:sp>
            <p:nvSpPr>
              <p:cNvPr id="3115" name="Google Shape;3115;p13"/>
              <p:cNvSpPr/>
              <p:nvPr/>
            </p:nvSpPr>
            <p:spPr>
              <a:xfrm>
                <a:off x="2125" y="1508"/>
                <a:ext cx="213" cy="56"/>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16" name="Google Shape;3116;p13"/>
              <p:cNvSpPr/>
              <p:nvPr/>
            </p:nvSpPr>
            <p:spPr>
              <a:xfrm>
                <a:off x="2338" y="1563"/>
                <a:ext cx="276" cy="71"/>
              </a:xfrm>
              <a:custGeom>
                <a:rect b="b" l="l" r="r" t="t"/>
                <a:pathLst>
                  <a:path extrusionOk="0" fill="none" h="21906" w="21600">
                    <a:moveTo>
                      <a:pt x="21521" y="21905"/>
                    </a:moveTo>
                    <a:cubicBezTo>
                      <a:pt x="9622" y="21862"/>
                      <a:pt x="0" y="12204"/>
                      <a:pt x="0" y="306"/>
                    </a:cubicBezTo>
                    <a:cubicBezTo>
                      <a:pt x="-1" y="203"/>
                      <a:pt x="0" y="101"/>
                      <a:pt x="2" y="0"/>
                    </a:cubicBezTo>
                  </a:path>
                  <a:path extrusionOk="0" h="21906" w="21600">
                    <a:moveTo>
                      <a:pt x="21521" y="21905"/>
                    </a:moveTo>
                    <a:cubicBezTo>
                      <a:pt x="9622" y="21862"/>
                      <a:pt x="0" y="12204"/>
                      <a:pt x="0" y="306"/>
                    </a:cubicBezTo>
                    <a:cubicBezTo>
                      <a:pt x="-1" y="203"/>
                      <a:pt x="0" y="101"/>
                      <a:pt x="2" y="0"/>
                    </a:cubicBezTo>
                    <a:lnTo>
                      <a:pt x="21600" y="306"/>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17" name="Google Shape;3117;p13"/>
              <p:cNvSpPr/>
              <p:nvPr/>
            </p:nvSpPr>
            <p:spPr>
              <a:xfrm>
                <a:off x="2613" y="1118"/>
                <a:ext cx="602" cy="516"/>
              </a:xfrm>
              <a:custGeom>
                <a:rect b="b" l="l" r="r" t="t"/>
                <a:pathLst>
                  <a:path extrusionOk="0" fill="none" h="21600" w="21636">
                    <a:moveTo>
                      <a:pt x="21636" y="0"/>
                    </a:moveTo>
                    <a:cubicBezTo>
                      <a:pt x="21636" y="11929"/>
                      <a:pt x="11965" y="21600"/>
                      <a:pt x="36" y="21600"/>
                    </a:cubicBezTo>
                    <a:cubicBezTo>
                      <a:pt x="24" y="21600"/>
                      <a:pt x="12" y="21599"/>
                      <a:pt x="0" y="21599"/>
                    </a:cubicBezTo>
                  </a:path>
                  <a:path extrusionOk="0" h="21600" w="21636">
                    <a:moveTo>
                      <a:pt x="21636" y="0"/>
                    </a:moveTo>
                    <a:cubicBezTo>
                      <a:pt x="21636" y="11929"/>
                      <a:pt x="11965" y="21600"/>
                      <a:pt x="36" y="21600"/>
                    </a:cubicBezTo>
                    <a:cubicBezTo>
                      <a:pt x="24" y="21600"/>
                      <a:pt x="12" y="21599"/>
                      <a:pt x="0" y="21599"/>
                    </a:cubicBezTo>
                    <a:lnTo>
                      <a:pt x="36"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18" name="Google Shape;3118;p13"/>
              <p:cNvSpPr/>
              <p:nvPr/>
            </p:nvSpPr>
            <p:spPr>
              <a:xfrm>
                <a:off x="3194" y="1118"/>
                <a:ext cx="39" cy="49"/>
              </a:xfrm>
              <a:custGeom>
                <a:rect b="b" l="l" r="r" t="t"/>
                <a:pathLst>
                  <a:path extrusionOk="0" h="49" w="39">
                    <a:moveTo>
                      <a:pt x="20" y="0"/>
                    </a:moveTo>
                    <a:lnTo>
                      <a:pt x="0" y="49"/>
                    </a:lnTo>
                    <a:lnTo>
                      <a:pt x="20" y="37"/>
                    </a:lnTo>
                    <a:lnTo>
                      <a:pt x="39" y="49"/>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19" name="Google Shape;3119;p13"/>
              <p:cNvCxnSpPr/>
              <p:nvPr/>
            </p:nvCxnSpPr>
            <p:spPr>
              <a:xfrm>
                <a:off x="3186" y="1285"/>
                <a:ext cx="43" cy="5"/>
              </a:xfrm>
              <a:prstGeom prst="straightConnector1">
                <a:avLst/>
              </a:prstGeom>
              <a:noFill/>
              <a:ln cap="flat" cmpd="sng" w="9525">
                <a:solidFill>
                  <a:srgbClr val="000000"/>
                </a:solidFill>
                <a:prstDash val="solid"/>
                <a:round/>
                <a:headEnd len="med" w="med" type="none"/>
                <a:tailEnd len="med" w="med" type="none"/>
              </a:ln>
            </p:spPr>
          </p:cxnSp>
          <p:cxnSp>
            <p:nvCxnSpPr>
              <p:cNvPr id="3120" name="Google Shape;3120;p13"/>
              <p:cNvCxnSpPr/>
              <p:nvPr/>
            </p:nvCxnSpPr>
            <p:spPr>
              <a:xfrm>
                <a:off x="3270" y="1296"/>
                <a:ext cx="44" cy="6"/>
              </a:xfrm>
              <a:prstGeom prst="straightConnector1">
                <a:avLst/>
              </a:prstGeom>
              <a:noFill/>
              <a:ln cap="flat" cmpd="sng" w="9525">
                <a:solidFill>
                  <a:srgbClr val="000000"/>
                </a:solidFill>
                <a:prstDash val="solid"/>
                <a:round/>
                <a:headEnd len="med" w="med" type="none"/>
                <a:tailEnd len="med" w="med" type="none"/>
              </a:ln>
            </p:spPr>
          </p:cxnSp>
          <p:cxnSp>
            <p:nvCxnSpPr>
              <p:cNvPr id="3121" name="Google Shape;3121;p13"/>
              <p:cNvCxnSpPr/>
              <p:nvPr/>
            </p:nvCxnSpPr>
            <p:spPr>
              <a:xfrm>
                <a:off x="3355" y="1307"/>
                <a:ext cx="43" cy="6"/>
              </a:xfrm>
              <a:prstGeom prst="straightConnector1">
                <a:avLst/>
              </a:prstGeom>
              <a:noFill/>
              <a:ln cap="flat" cmpd="sng" w="9525">
                <a:solidFill>
                  <a:srgbClr val="000000"/>
                </a:solidFill>
                <a:prstDash val="solid"/>
                <a:round/>
                <a:headEnd len="med" w="med" type="none"/>
                <a:tailEnd len="med" w="med" type="none"/>
              </a:ln>
            </p:spPr>
          </p:cxnSp>
          <p:cxnSp>
            <p:nvCxnSpPr>
              <p:cNvPr id="3122" name="Google Shape;3122;p13"/>
              <p:cNvCxnSpPr/>
              <p:nvPr/>
            </p:nvCxnSpPr>
            <p:spPr>
              <a:xfrm>
                <a:off x="3439" y="1318"/>
                <a:ext cx="44" cy="6"/>
              </a:xfrm>
              <a:prstGeom prst="straightConnector1">
                <a:avLst/>
              </a:prstGeom>
              <a:noFill/>
              <a:ln cap="flat" cmpd="sng" w="9525">
                <a:solidFill>
                  <a:srgbClr val="000000"/>
                </a:solidFill>
                <a:prstDash val="solid"/>
                <a:round/>
                <a:headEnd len="med" w="med" type="none"/>
                <a:tailEnd len="med" w="med" type="none"/>
              </a:ln>
            </p:spPr>
          </p:cxnSp>
          <p:cxnSp>
            <p:nvCxnSpPr>
              <p:cNvPr id="3123" name="Google Shape;3123;p13"/>
              <p:cNvCxnSpPr/>
              <p:nvPr/>
            </p:nvCxnSpPr>
            <p:spPr>
              <a:xfrm>
                <a:off x="3524" y="1329"/>
                <a:ext cx="43" cy="7"/>
              </a:xfrm>
              <a:prstGeom prst="straightConnector1">
                <a:avLst/>
              </a:prstGeom>
              <a:noFill/>
              <a:ln cap="flat" cmpd="sng" w="9525">
                <a:solidFill>
                  <a:srgbClr val="000000"/>
                </a:solidFill>
                <a:prstDash val="solid"/>
                <a:round/>
                <a:headEnd len="med" w="med" type="none"/>
                <a:tailEnd len="med" w="med" type="none"/>
              </a:ln>
            </p:spPr>
          </p:cxnSp>
          <p:cxnSp>
            <p:nvCxnSpPr>
              <p:cNvPr id="3124" name="Google Shape;3124;p13"/>
              <p:cNvCxnSpPr/>
              <p:nvPr/>
            </p:nvCxnSpPr>
            <p:spPr>
              <a:xfrm flipH="1" rot="10800000">
                <a:off x="3556" y="1336"/>
                <a:ext cx="11" cy="5"/>
              </a:xfrm>
              <a:prstGeom prst="straightConnector1">
                <a:avLst/>
              </a:prstGeom>
              <a:noFill/>
              <a:ln cap="flat" cmpd="sng" w="9525">
                <a:solidFill>
                  <a:srgbClr val="000000"/>
                </a:solidFill>
                <a:prstDash val="solid"/>
                <a:round/>
                <a:headEnd len="med" w="med" type="none"/>
                <a:tailEnd len="med" w="med" type="none"/>
              </a:ln>
            </p:spPr>
          </p:cxnSp>
          <p:cxnSp>
            <p:nvCxnSpPr>
              <p:cNvPr id="3125" name="Google Shape;3125;p13"/>
              <p:cNvCxnSpPr/>
              <p:nvPr/>
            </p:nvCxnSpPr>
            <p:spPr>
              <a:xfrm flipH="1">
                <a:off x="3556" y="1340"/>
                <a:ext cx="1" cy="1"/>
              </a:xfrm>
              <a:prstGeom prst="straightConnector1">
                <a:avLst/>
              </a:prstGeom>
              <a:noFill/>
              <a:ln cap="flat" cmpd="sng" w="9525">
                <a:solidFill>
                  <a:srgbClr val="000000"/>
                </a:solidFill>
                <a:prstDash val="solid"/>
                <a:round/>
                <a:headEnd len="med" w="med" type="none"/>
                <a:tailEnd len="med" w="med" type="none"/>
              </a:ln>
            </p:spPr>
          </p:cxnSp>
          <p:sp>
            <p:nvSpPr>
              <p:cNvPr id="3126" name="Google Shape;3126;p13"/>
              <p:cNvSpPr/>
              <p:nvPr/>
            </p:nvSpPr>
            <p:spPr>
              <a:xfrm>
                <a:off x="577" y="2706"/>
                <a:ext cx="53" cy="34"/>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27" name="Google Shape;3127;p13"/>
              <p:cNvSpPr/>
              <p:nvPr/>
            </p:nvSpPr>
            <p:spPr>
              <a:xfrm>
                <a:off x="608" y="2675"/>
                <a:ext cx="50" cy="60"/>
              </a:xfrm>
              <a:custGeom>
                <a:rect b="b" l="l" r="r" t="t"/>
                <a:pathLst>
                  <a:path extrusionOk="0" h="189" w="142">
                    <a:moveTo>
                      <a:pt x="142" y="178"/>
                    </a:moveTo>
                    <a:lnTo>
                      <a:pt x="124" y="189"/>
                    </a:lnTo>
                    <a:lnTo>
                      <a:pt x="0" y="11"/>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28" name="Google Shape;3128;p13"/>
              <p:cNvCxnSpPr/>
              <p:nvPr/>
            </p:nvCxnSpPr>
            <p:spPr>
              <a:xfrm flipH="1">
                <a:off x="608" y="2675"/>
                <a:ext cx="6" cy="3"/>
              </a:xfrm>
              <a:prstGeom prst="straightConnector1">
                <a:avLst/>
              </a:prstGeom>
              <a:noFill/>
              <a:ln cap="flat" cmpd="sng" w="9525">
                <a:solidFill>
                  <a:srgbClr val="000000"/>
                </a:solidFill>
                <a:prstDash val="solid"/>
                <a:round/>
                <a:headEnd len="med" w="med" type="none"/>
                <a:tailEnd len="med" w="med" type="none"/>
              </a:ln>
            </p:spPr>
          </p:cxnSp>
          <p:sp>
            <p:nvSpPr>
              <p:cNvPr id="3129" name="Google Shape;3129;p13"/>
              <p:cNvSpPr/>
              <p:nvPr/>
            </p:nvSpPr>
            <p:spPr>
              <a:xfrm>
                <a:off x="730" y="2721"/>
                <a:ext cx="69" cy="23"/>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30" name="Google Shape;3130;p13"/>
              <p:cNvSpPr/>
              <p:nvPr/>
            </p:nvSpPr>
            <p:spPr>
              <a:xfrm>
                <a:off x="799" y="2691"/>
                <a:ext cx="1" cy="30"/>
              </a:xfrm>
              <a:custGeom>
                <a:rect b="b" l="l" r="r" t="t"/>
                <a:pathLst>
                  <a:path extrusionOk="0" fill="none" h="43200" w="43200">
                    <a:moveTo>
                      <a:pt x="0" y="21600"/>
                    </a:moveTo>
                    <a:cubicBezTo>
                      <a:pt x="0" y="9670"/>
                      <a:pt x="9670" y="0"/>
                      <a:pt x="21600" y="0"/>
                    </a:cubicBezTo>
                    <a:cubicBezTo>
                      <a:pt x="33529" y="0"/>
                      <a:pt x="43200" y="9670"/>
                      <a:pt x="43200" y="21600"/>
                    </a:cubicBezTo>
                    <a:cubicBezTo>
                      <a:pt x="43200" y="33529"/>
                      <a:pt x="33529" y="43200"/>
                      <a:pt x="21600" y="43200"/>
                    </a:cubicBezTo>
                    <a:cubicBezTo>
                      <a:pt x="13418" y="43200"/>
                      <a:pt x="5939" y="38577"/>
                      <a:pt x="2280" y="31259"/>
                    </a:cubicBezTo>
                  </a:path>
                  <a:path extrusionOk="0" h="43200" w="43200">
                    <a:moveTo>
                      <a:pt x="0" y="21600"/>
                    </a:moveTo>
                    <a:cubicBezTo>
                      <a:pt x="0" y="9670"/>
                      <a:pt x="9670" y="0"/>
                      <a:pt x="21600" y="0"/>
                    </a:cubicBezTo>
                    <a:cubicBezTo>
                      <a:pt x="33529" y="0"/>
                      <a:pt x="43200" y="9670"/>
                      <a:pt x="43200" y="21600"/>
                    </a:cubicBezTo>
                    <a:cubicBezTo>
                      <a:pt x="43200" y="33529"/>
                      <a:pt x="33529" y="43200"/>
                      <a:pt x="21600" y="43200"/>
                    </a:cubicBezTo>
                    <a:cubicBezTo>
                      <a:pt x="13418" y="43200"/>
                      <a:pt x="5939" y="38577"/>
                      <a:pt x="2280" y="31259"/>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31" name="Google Shape;3131;p13"/>
              <p:cNvSpPr/>
              <p:nvPr/>
            </p:nvSpPr>
            <p:spPr>
              <a:xfrm>
                <a:off x="760" y="2700"/>
                <a:ext cx="77"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32" name="Google Shape;3132;p13"/>
              <p:cNvCxnSpPr/>
              <p:nvPr/>
            </p:nvCxnSpPr>
            <p:spPr>
              <a:xfrm>
                <a:off x="760" y="2700"/>
                <a:ext cx="0" cy="6"/>
              </a:xfrm>
              <a:prstGeom prst="straightConnector1">
                <a:avLst/>
              </a:prstGeom>
              <a:noFill/>
              <a:ln cap="flat" cmpd="sng" w="9525">
                <a:solidFill>
                  <a:srgbClr val="000000"/>
                </a:solidFill>
                <a:prstDash val="solid"/>
                <a:round/>
                <a:headEnd len="med" w="med" type="none"/>
                <a:tailEnd len="med" w="med" type="none"/>
              </a:ln>
            </p:spPr>
          </p:cxnSp>
          <p:sp>
            <p:nvSpPr>
              <p:cNvPr id="3133" name="Google Shape;3133;p13"/>
              <p:cNvSpPr/>
              <p:nvPr/>
            </p:nvSpPr>
            <p:spPr>
              <a:xfrm>
                <a:off x="899" y="2716"/>
                <a:ext cx="59" cy="24"/>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34" name="Google Shape;3134;p13"/>
              <p:cNvSpPr/>
              <p:nvPr/>
            </p:nvSpPr>
            <p:spPr>
              <a:xfrm>
                <a:off x="959" y="2669"/>
                <a:ext cx="1" cy="47"/>
              </a:xfrm>
              <a:custGeom>
                <a:rect b="b" l="l" r="r" t="t"/>
                <a:pathLst>
                  <a:path extrusionOk="0" fill="none" h="43200" w="43195">
                    <a:moveTo>
                      <a:pt x="-1" y="21140"/>
                    </a:moveTo>
                    <a:cubicBezTo>
                      <a:pt x="249" y="9393"/>
                      <a:pt x="9844" y="-1"/>
                      <a:pt x="21595" y="0"/>
                    </a:cubicBezTo>
                    <a:cubicBezTo>
                      <a:pt x="33524" y="0"/>
                      <a:pt x="43195" y="9670"/>
                      <a:pt x="43195" y="21600"/>
                    </a:cubicBezTo>
                    <a:cubicBezTo>
                      <a:pt x="43195" y="33529"/>
                      <a:pt x="33524" y="43200"/>
                      <a:pt x="21595" y="43200"/>
                    </a:cubicBezTo>
                    <a:cubicBezTo>
                      <a:pt x="13346" y="43200"/>
                      <a:pt x="5818" y="38502"/>
                      <a:pt x="2193" y="31094"/>
                    </a:cubicBezTo>
                  </a:path>
                  <a:path extrusionOk="0" h="43200" w="43195">
                    <a:moveTo>
                      <a:pt x="-1" y="21140"/>
                    </a:moveTo>
                    <a:cubicBezTo>
                      <a:pt x="249" y="9393"/>
                      <a:pt x="9844" y="-1"/>
                      <a:pt x="21595" y="0"/>
                    </a:cubicBezTo>
                    <a:cubicBezTo>
                      <a:pt x="33524" y="0"/>
                      <a:pt x="43195" y="9670"/>
                      <a:pt x="43195" y="21600"/>
                    </a:cubicBezTo>
                    <a:cubicBezTo>
                      <a:pt x="43195" y="33529"/>
                      <a:pt x="33524" y="43200"/>
                      <a:pt x="21595" y="43200"/>
                    </a:cubicBezTo>
                    <a:cubicBezTo>
                      <a:pt x="13346" y="43200"/>
                      <a:pt x="5818" y="38502"/>
                      <a:pt x="2193" y="31094"/>
                    </a:cubicBezTo>
                    <a:lnTo>
                      <a:pt x="21595"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35" name="Google Shape;3135;p13"/>
              <p:cNvSpPr/>
              <p:nvPr/>
            </p:nvSpPr>
            <p:spPr>
              <a:xfrm>
                <a:off x="919" y="2686"/>
                <a:ext cx="77"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36" name="Google Shape;3136;p13"/>
              <p:cNvCxnSpPr/>
              <p:nvPr/>
            </p:nvCxnSpPr>
            <p:spPr>
              <a:xfrm>
                <a:off x="919" y="2686"/>
                <a:ext cx="0" cy="6"/>
              </a:xfrm>
              <a:prstGeom prst="straightConnector1">
                <a:avLst/>
              </a:prstGeom>
              <a:noFill/>
              <a:ln cap="flat" cmpd="sng" w="9525">
                <a:solidFill>
                  <a:srgbClr val="000000"/>
                </a:solidFill>
                <a:prstDash val="solid"/>
                <a:round/>
                <a:headEnd len="med" w="med" type="none"/>
                <a:tailEnd len="med" w="med" type="none"/>
              </a:ln>
            </p:spPr>
          </p:cxnSp>
        </p:grpSp>
        <p:sp>
          <p:nvSpPr>
            <p:cNvPr id="3137" name="Google Shape;3137;p13"/>
            <p:cNvSpPr/>
            <p:nvPr/>
          </p:nvSpPr>
          <p:spPr>
            <a:xfrm>
              <a:off x="572" y="3673"/>
              <a:ext cx="58" cy="67"/>
            </a:xfrm>
            <a:custGeom>
              <a:rect b="b" l="l" r="r" t="t"/>
              <a:pathLst>
                <a:path extrusionOk="0" h="209" w="165">
                  <a:moveTo>
                    <a:pt x="0" y="209"/>
                  </a:moveTo>
                  <a:lnTo>
                    <a:pt x="149" y="104"/>
                  </a:lnTo>
                  <a:lnTo>
                    <a:pt x="16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38" name="Google Shape;3138;p13"/>
            <p:cNvSpPr/>
            <p:nvPr/>
          </p:nvSpPr>
          <p:spPr>
            <a:xfrm>
              <a:off x="592" y="3662"/>
              <a:ext cx="77" cy="16"/>
            </a:xfrm>
            <a:custGeom>
              <a:rect b="b" l="l" r="r" t="t"/>
              <a:pathLst>
                <a:path extrusionOk="0" h="51" w="220">
                  <a:moveTo>
                    <a:pt x="220" y="31"/>
                  </a:moveTo>
                  <a:lnTo>
                    <a:pt x="217" y="51"/>
                  </a:lnTo>
                  <a:lnTo>
                    <a:pt x="0" y="20"/>
                  </a:lnTo>
                  <a:lnTo>
                    <a:pt x="2"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39" name="Google Shape;3139;p13"/>
            <p:cNvCxnSpPr/>
            <p:nvPr/>
          </p:nvCxnSpPr>
          <p:spPr>
            <a:xfrm>
              <a:off x="592" y="3662"/>
              <a:ext cx="0" cy="6"/>
            </a:xfrm>
            <a:prstGeom prst="straightConnector1">
              <a:avLst/>
            </a:prstGeom>
            <a:noFill/>
            <a:ln cap="flat" cmpd="sng" w="9525">
              <a:solidFill>
                <a:srgbClr val="000000"/>
              </a:solidFill>
              <a:prstDash val="solid"/>
              <a:round/>
              <a:headEnd len="med" w="med" type="none"/>
              <a:tailEnd len="med" w="med" type="none"/>
            </a:ln>
          </p:spPr>
        </p:cxnSp>
        <p:sp>
          <p:nvSpPr>
            <p:cNvPr id="3140" name="Google Shape;3140;p13"/>
            <p:cNvSpPr/>
            <p:nvPr/>
          </p:nvSpPr>
          <p:spPr>
            <a:xfrm>
              <a:off x="735" y="3654"/>
              <a:ext cx="54" cy="71"/>
            </a:xfrm>
            <a:custGeom>
              <a:rect b="b" l="l" r="r" t="t"/>
              <a:pathLst>
                <a:path extrusionOk="0" h="224" w="151">
                  <a:moveTo>
                    <a:pt x="0" y="224"/>
                  </a:moveTo>
                  <a:lnTo>
                    <a:pt x="151" y="164"/>
                  </a:lnTo>
                  <a:lnTo>
                    <a:pt x="15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41" name="Google Shape;3141;p13"/>
            <p:cNvSpPr/>
            <p:nvPr/>
          </p:nvSpPr>
          <p:spPr>
            <a:xfrm>
              <a:off x="750" y="3648"/>
              <a:ext cx="77" cy="6"/>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42" name="Google Shape;3142;p13"/>
            <p:cNvCxnSpPr/>
            <p:nvPr/>
          </p:nvCxnSpPr>
          <p:spPr>
            <a:xfrm>
              <a:off x="750" y="3648"/>
              <a:ext cx="0" cy="6"/>
            </a:xfrm>
            <a:prstGeom prst="straightConnector1">
              <a:avLst/>
            </a:prstGeom>
            <a:noFill/>
            <a:ln cap="flat" cmpd="sng" w="9525">
              <a:solidFill>
                <a:srgbClr val="000000"/>
              </a:solidFill>
              <a:prstDash val="solid"/>
              <a:round/>
              <a:headEnd len="med" w="med" type="none"/>
              <a:tailEnd len="med" w="med" type="none"/>
            </a:ln>
          </p:spPr>
        </p:cxnSp>
        <p:sp>
          <p:nvSpPr>
            <p:cNvPr id="3143" name="Google Shape;3143;p13"/>
            <p:cNvSpPr/>
            <p:nvPr/>
          </p:nvSpPr>
          <p:spPr>
            <a:xfrm>
              <a:off x="894" y="3683"/>
              <a:ext cx="48" cy="42"/>
            </a:xfrm>
            <a:custGeom>
              <a:rect b="b" l="l" r="r" t="t"/>
              <a:pathLst>
                <a:path extrusionOk="0" h="135" w="135">
                  <a:moveTo>
                    <a:pt x="0" y="135"/>
                  </a:moveTo>
                  <a:lnTo>
                    <a:pt x="135" y="75"/>
                  </a:lnTo>
                  <a:lnTo>
                    <a:pt x="13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44" name="Google Shape;3144;p13"/>
            <p:cNvSpPr/>
            <p:nvPr/>
          </p:nvSpPr>
          <p:spPr>
            <a:xfrm>
              <a:off x="904" y="3676"/>
              <a:ext cx="76"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45" name="Google Shape;3145;p13"/>
            <p:cNvCxnSpPr/>
            <p:nvPr/>
          </p:nvCxnSpPr>
          <p:spPr>
            <a:xfrm>
              <a:off x="904" y="3676"/>
              <a:ext cx="0" cy="7"/>
            </a:xfrm>
            <a:prstGeom prst="straightConnector1">
              <a:avLst/>
            </a:prstGeom>
            <a:noFill/>
            <a:ln cap="flat" cmpd="sng" w="9525">
              <a:solidFill>
                <a:srgbClr val="000000"/>
              </a:solidFill>
              <a:prstDash val="solid"/>
              <a:round/>
              <a:headEnd len="med" w="med" type="none"/>
              <a:tailEnd len="med" w="med" type="none"/>
            </a:ln>
          </p:spPr>
        </p:cxnSp>
        <p:sp>
          <p:nvSpPr>
            <p:cNvPr id="3146" name="Google Shape;3146;p13"/>
            <p:cNvSpPr/>
            <p:nvPr/>
          </p:nvSpPr>
          <p:spPr>
            <a:xfrm>
              <a:off x="561" y="4654"/>
              <a:ext cx="69" cy="57"/>
            </a:xfrm>
            <a:custGeom>
              <a:rect b="b" l="l" r="r" t="t"/>
              <a:pathLst>
                <a:path extrusionOk="0" h="180" w="196">
                  <a:moveTo>
                    <a:pt x="0" y="180"/>
                  </a:moveTo>
                  <a:lnTo>
                    <a:pt x="180" y="120"/>
                  </a:lnTo>
                  <a:lnTo>
                    <a:pt x="19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47" name="Google Shape;3147;p13"/>
            <p:cNvSpPr/>
            <p:nvPr/>
          </p:nvSpPr>
          <p:spPr>
            <a:xfrm>
              <a:off x="592" y="4644"/>
              <a:ext cx="77" cy="14"/>
            </a:xfrm>
            <a:custGeom>
              <a:rect b="b" l="l" r="r" t="t"/>
              <a:pathLst>
                <a:path extrusionOk="0" h="46" w="220">
                  <a:moveTo>
                    <a:pt x="220" y="26"/>
                  </a:moveTo>
                  <a:lnTo>
                    <a:pt x="217" y="46"/>
                  </a:lnTo>
                  <a:lnTo>
                    <a:pt x="0" y="20"/>
                  </a:lnTo>
                  <a:lnTo>
                    <a:pt x="2"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48" name="Google Shape;3148;p13"/>
            <p:cNvCxnSpPr/>
            <p:nvPr/>
          </p:nvCxnSpPr>
          <p:spPr>
            <a:xfrm>
              <a:off x="592" y="4644"/>
              <a:ext cx="0" cy="6"/>
            </a:xfrm>
            <a:prstGeom prst="straightConnector1">
              <a:avLst/>
            </a:prstGeom>
            <a:noFill/>
            <a:ln cap="flat" cmpd="sng" w="9525">
              <a:solidFill>
                <a:srgbClr val="000000"/>
              </a:solidFill>
              <a:prstDash val="solid"/>
              <a:round/>
              <a:headEnd len="med" w="med" type="none"/>
              <a:tailEnd len="med" w="med" type="none"/>
            </a:ln>
          </p:spPr>
        </p:cxnSp>
        <p:sp>
          <p:nvSpPr>
            <p:cNvPr id="3149" name="Google Shape;3149;p13"/>
            <p:cNvSpPr/>
            <p:nvPr/>
          </p:nvSpPr>
          <p:spPr>
            <a:xfrm>
              <a:off x="741" y="4654"/>
              <a:ext cx="31" cy="62"/>
            </a:xfrm>
            <a:custGeom>
              <a:rect b="b" l="l" r="r" t="t"/>
              <a:pathLst>
                <a:path extrusionOk="0" h="195" w="89">
                  <a:moveTo>
                    <a:pt x="0" y="195"/>
                  </a:moveTo>
                  <a:lnTo>
                    <a:pt x="60" y="104"/>
                  </a:lnTo>
                  <a:lnTo>
                    <a:pt x="8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50" name="Google Shape;3150;p13"/>
            <p:cNvSpPr/>
            <p:nvPr/>
          </p:nvSpPr>
          <p:spPr>
            <a:xfrm>
              <a:off x="735" y="4639"/>
              <a:ext cx="76" cy="25"/>
            </a:xfrm>
            <a:custGeom>
              <a:rect b="b" l="l" r="r" t="t"/>
              <a:pathLst>
                <a:path extrusionOk="0" h="78" w="218">
                  <a:moveTo>
                    <a:pt x="218" y="58"/>
                  </a:moveTo>
                  <a:lnTo>
                    <a:pt x="213" y="78"/>
                  </a:lnTo>
                  <a:lnTo>
                    <a:pt x="0" y="20"/>
                  </a:lnTo>
                  <a:lnTo>
                    <a:pt x="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51" name="Google Shape;3151;p13"/>
            <p:cNvCxnSpPr/>
            <p:nvPr/>
          </p:nvCxnSpPr>
          <p:spPr>
            <a:xfrm flipH="1">
              <a:off x="735" y="4639"/>
              <a:ext cx="1" cy="6"/>
            </a:xfrm>
            <a:prstGeom prst="straightConnector1">
              <a:avLst/>
            </a:prstGeom>
            <a:noFill/>
            <a:ln cap="flat" cmpd="sng" w="9525">
              <a:solidFill>
                <a:srgbClr val="000000"/>
              </a:solidFill>
              <a:prstDash val="solid"/>
              <a:round/>
              <a:headEnd len="med" w="med" type="none"/>
              <a:tailEnd len="med" w="med" type="none"/>
            </a:ln>
          </p:spPr>
        </p:cxnSp>
        <p:sp>
          <p:nvSpPr>
            <p:cNvPr id="3152" name="Google Shape;3152;p13"/>
            <p:cNvSpPr/>
            <p:nvPr/>
          </p:nvSpPr>
          <p:spPr>
            <a:xfrm>
              <a:off x="889" y="4644"/>
              <a:ext cx="31" cy="77"/>
            </a:xfrm>
            <a:custGeom>
              <a:rect b="b" l="l" r="r" t="t"/>
              <a:pathLst>
                <a:path extrusionOk="0" h="240" w="88">
                  <a:moveTo>
                    <a:pt x="0" y="240"/>
                  </a:moveTo>
                  <a:lnTo>
                    <a:pt x="88" y="120"/>
                  </a:lnTo>
                  <a:lnTo>
                    <a:pt x="7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53" name="Google Shape;3153;p13"/>
            <p:cNvSpPr/>
            <p:nvPr/>
          </p:nvSpPr>
          <p:spPr>
            <a:xfrm>
              <a:off x="876" y="4635"/>
              <a:ext cx="78" cy="13"/>
            </a:xfrm>
            <a:custGeom>
              <a:rect b="b" l="l" r="r" t="t"/>
              <a:pathLst>
                <a:path extrusionOk="0" h="42" w="220">
                  <a:moveTo>
                    <a:pt x="218" y="0"/>
                  </a:moveTo>
                  <a:lnTo>
                    <a:pt x="220" y="20"/>
                  </a:lnTo>
                  <a:lnTo>
                    <a:pt x="2" y="42"/>
                  </a:lnTo>
                  <a:lnTo>
                    <a:pt x="0" y="22"/>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54" name="Google Shape;3154;p13"/>
            <p:cNvCxnSpPr/>
            <p:nvPr/>
          </p:nvCxnSpPr>
          <p:spPr>
            <a:xfrm>
              <a:off x="876" y="4642"/>
              <a:ext cx="1" cy="6"/>
            </a:xfrm>
            <a:prstGeom prst="straightConnector1">
              <a:avLst/>
            </a:prstGeom>
            <a:noFill/>
            <a:ln cap="flat" cmpd="sng" w="9525">
              <a:solidFill>
                <a:srgbClr val="000000"/>
              </a:solidFill>
              <a:prstDash val="solid"/>
              <a:round/>
              <a:headEnd len="med" w="med" type="none"/>
              <a:tailEnd len="med" w="med" type="none"/>
            </a:ln>
          </p:spPr>
        </p:cxnSp>
        <p:cxnSp>
          <p:nvCxnSpPr>
            <p:cNvPr id="3155" name="Google Shape;3155;p13"/>
            <p:cNvCxnSpPr/>
            <p:nvPr/>
          </p:nvCxnSpPr>
          <p:spPr>
            <a:xfrm rot="10800000">
              <a:off x="1100" y="2692"/>
              <a:ext cx="53" cy="48"/>
            </a:xfrm>
            <a:prstGeom prst="straightConnector1">
              <a:avLst/>
            </a:prstGeom>
            <a:noFill/>
            <a:ln cap="flat" cmpd="sng" w="9525">
              <a:solidFill>
                <a:srgbClr val="000000"/>
              </a:solidFill>
              <a:prstDash val="solid"/>
              <a:round/>
              <a:headEnd len="med" w="med" type="none"/>
              <a:tailEnd len="med" w="med" type="none"/>
            </a:ln>
          </p:spPr>
        </p:cxnSp>
        <p:sp>
          <p:nvSpPr>
            <p:cNvPr id="3156" name="Google Shape;3156;p13"/>
            <p:cNvSpPr/>
            <p:nvPr/>
          </p:nvSpPr>
          <p:spPr>
            <a:xfrm>
              <a:off x="1067" y="2663"/>
              <a:ext cx="60" cy="54"/>
            </a:xfrm>
            <a:custGeom>
              <a:rect b="b" l="l" r="r" t="t"/>
              <a:pathLst>
                <a:path extrusionOk="0" h="171" w="171">
                  <a:moveTo>
                    <a:pt x="155" y="0"/>
                  </a:moveTo>
                  <a:lnTo>
                    <a:pt x="171" y="16"/>
                  </a:lnTo>
                  <a:lnTo>
                    <a:pt x="15" y="171"/>
                  </a:lnTo>
                  <a:lnTo>
                    <a:pt x="0" y="156"/>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57" name="Google Shape;3157;p13"/>
            <p:cNvCxnSpPr/>
            <p:nvPr/>
          </p:nvCxnSpPr>
          <p:spPr>
            <a:xfrm>
              <a:off x="1067" y="2712"/>
              <a:ext cx="5" cy="5"/>
            </a:xfrm>
            <a:prstGeom prst="straightConnector1">
              <a:avLst/>
            </a:prstGeom>
            <a:noFill/>
            <a:ln cap="flat" cmpd="sng" w="9525">
              <a:solidFill>
                <a:srgbClr val="000000"/>
              </a:solidFill>
              <a:prstDash val="solid"/>
              <a:round/>
              <a:headEnd len="med" w="med" type="none"/>
              <a:tailEnd len="med" w="med" type="none"/>
            </a:ln>
          </p:spPr>
        </p:cxnSp>
        <p:cxnSp>
          <p:nvCxnSpPr>
            <p:cNvPr id="3158" name="Google Shape;3158;p13"/>
            <p:cNvCxnSpPr/>
            <p:nvPr/>
          </p:nvCxnSpPr>
          <p:spPr>
            <a:xfrm rot="10800000">
              <a:off x="1264" y="2673"/>
              <a:ext cx="58" cy="67"/>
            </a:xfrm>
            <a:prstGeom prst="straightConnector1">
              <a:avLst/>
            </a:prstGeom>
            <a:noFill/>
            <a:ln cap="flat" cmpd="sng" w="9525">
              <a:solidFill>
                <a:srgbClr val="000000"/>
              </a:solidFill>
              <a:prstDash val="solid"/>
              <a:round/>
              <a:headEnd len="med" w="med" type="none"/>
              <a:tailEnd len="med" w="med" type="none"/>
            </a:ln>
          </p:spPr>
        </p:cxnSp>
        <p:sp>
          <p:nvSpPr>
            <p:cNvPr id="3159" name="Google Shape;3159;p13"/>
            <p:cNvSpPr/>
            <p:nvPr/>
          </p:nvSpPr>
          <p:spPr>
            <a:xfrm>
              <a:off x="1229" y="2647"/>
              <a:ext cx="66" cy="47"/>
            </a:xfrm>
            <a:custGeom>
              <a:rect b="b" l="l" r="r" t="t"/>
              <a:pathLst>
                <a:path extrusionOk="0" h="148" w="187">
                  <a:moveTo>
                    <a:pt x="173" y="0"/>
                  </a:moveTo>
                  <a:lnTo>
                    <a:pt x="187" y="15"/>
                  </a:lnTo>
                  <a:lnTo>
                    <a:pt x="14" y="148"/>
                  </a:lnTo>
                  <a:lnTo>
                    <a:pt x="0" y="133"/>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60" name="Google Shape;3160;p13"/>
            <p:cNvCxnSpPr/>
            <p:nvPr/>
          </p:nvCxnSpPr>
          <p:spPr>
            <a:xfrm>
              <a:off x="1229" y="2690"/>
              <a:ext cx="5" cy="4"/>
            </a:xfrm>
            <a:prstGeom prst="straightConnector1">
              <a:avLst/>
            </a:prstGeom>
            <a:noFill/>
            <a:ln cap="flat" cmpd="sng" w="9525">
              <a:solidFill>
                <a:srgbClr val="000000"/>
              </a:solidFill>
              <a:prstDash val="solid"/>
              <a:round/>
              <a:headEnd len="med" w="med" type="none"/>
              <a:tailEnd len="med" w="med" type="none"/>
            </a:ln>
          </p:spPr>
        </p:cxnSp>
        <p:cxnSp>
          <p:nvCxnSpPr>
            <p:cNvPr id="3161" name="Google Shape;3161;p13"/>
            <p:cNvCxnSpPr/>
            <p:nvPr/>
          </p:nvCxnSpPr>
          <p:spPr>
            <a:xfrm rot="10800000">
              <a:off x="1079" y="3654"/>
              <a:ext cx="79" cy="67"/>
            </a:xfrm>
            <a:prstGeom prst="straightConnector1">
              <a:avLst/>
            </a:prstGeom>
            <a:noFill/>
            <a:ln cap="flat" cmpd="sng" w="9525">
              <a:solidFill>
                <a:srgbClr val="000000"/>
              </a:solidFill>
              <a:prstDash val="solid"/>
              <a:round/>
              <a:headEnd len="med" w="med" type="none"/>
              <a:tailEnd len="med" w="med" type="none"/>
            </a:ln>
          </p:spPr>
        </p:cxnSp>
        <p:sp>
          <p:nvSpPr>
            <p:cNvPr id="3162" name="Google Shape;3162;p13"/>
            <p:cNvSpPr/>
            <p:nvPr/>
          </p:nvSpPr>
          <p:spPr>
            <a:xfrm>
              <a:off x="1047" y="3625"/>
              <a:ext cx="58" cy="55"/>
            </a:xfrm>
            <a:custGeom>
              <a:rect b="b" l="l" r="r" t="t"/>
              <a:pathLst>
                <a:path extrusionOk="0" h="173" w="162">
                  <a:moveTo>
                    <a:pt x="147" y="0"/>
                  </a:moveTo>
                  <a:lnTo>
                    <a:pt x="162" y="13"/>
                  </a:lnTo>
                  <a:lnTo>
                    <a:pt x="16" y="173"/>
                  </a:lnTo>
                  <a:lnTo>
                    <a:pt x="0" y="15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63" name="Google Shape;3163;p13"/>
            <p:cNvCxnSpPr/>
            <p:nvPr/>
          </p:nvCxnSpPr>
          <p:spPr>
            <a:xfrm>
              <a:off x="1047" y="3675"/>
              <a:ext cx="6" cy="5"/>
            </a:xfrm>
            <a:prstGeom prst="straightConnector1">
              <a:avLst/>
            </a:prstGeom>
            <a:noFill/>
            <a:ln cap="flat" cmpd="sng" w="9525">
              <a:solidFill>
                <a:srgbClr val="000000"/>
              </a:solidFill>
              <a:prstDash val="solid"/>
              <a:round/>
              <a:headEnd len="med" w="med" type="none"/>
              <a:tailEnd len="med" w="med" type="none"/>
            </a:ln>
          </p:spPr>
        </p:cxnSp>
        <p:cxnSp>
          <p:nvCxnSpPr>
            <p:cNvPr id="3164" name="Google Shape;3164;p13"/>
            <p:cNvCxnSpPr/>
            <p:nvPr/>
          </p:nvCxnSpPr>
          <p:spPr>
            <a:xfrm rot="10800000">
              <a:off x="1211" y="3668"/>
              <a:ext cx="90" cy="63"/>
            </a:xfrm>
            <a:prstGeom prst="straightConnector1">
              <a:avLst/>
            </a:prstGeom>
            <a:noFill/>
            <a:ln cap="flat" cmpd="sng" w="9525">
              <a:solidFill>
                <a:srgbClr val="000000"/>
              </a:solidFill>
              <a:prstDash val="solid"/>
              <a:round/>
              <a:headEnd len="med" w="med" type="none"/>
              <a:tailEnd len="med" w="med" type="none"/>
            </a:ln>
          </p:spPr>
        </p:cxnSp>
        <p:sp>
          <p:nvSpPr>
            <p:cNvPr id="3165" name="Google Shape;3165;p13"/>
            <p:cNvSpPr/>
            <p:nvPr/>
          </p:nvSpPr>
          <p:spPr>
            <a:xfrm>
              <a:off x="1182" y="3637"/>
              <a:ext cx="52" cy="59"/>
            </a:xfrm>
            <a:custGeom>
              <a:rect b="b" l="l" r="r" t="t"/>
              <a:pathLst>
                <a:path extrusionOk="0" h="187" w="149">
                  <a:moveTo>
                    <a:pt x="133" y="0"/>
                  </a:moveTo>
                  <a:lnTo>
                    <a:pt x="149" y="14"/>
                  </a:lnTo>
                  <a:lnTo>
                    <a:pt x="16" y="187"/>
                  </a:lnTo>
                  <a:lnTo>
                    <a:pt x="0" y="174"/>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66" name="Google Shape;3166;p13"/>
            <p:cNvCxnSpPr/>
            <p:nvPr/>
          </p:nvCxnSpPr>
          <p:spPr>
            <a:xfrm>
              <a:off x="1182" y="3692"/>
              <a:ext cx="6" cy="4"/>
            </a:xfrm>
            <a:prstGeom prst="straightConnector1">
              <a:avLst/>
            </a:prstGeom>
            <a:noFill/>
            <a:ln cap="flat" cmpd="sng" w="9525">
              <a:solidFill>
                <a:srgbClr val="000000"/>
              </a:solidFill>
              <a:prstDash val="solid"/>
              <a:round/>
              <a:headEnd len="med" w="med" type="none"/>
              <a:tailEnd len="med" w="med" type="none"/>
            </a:ln>
          </p:spPr>
        </p:cxnSp>
        <p:cxnSp>
          <p:nvCxnSpPr>
            <p:cNvPr id="3167" name="Google Shape;3167;p13"/>
            <p:cNvCxnSpPr/>
            <p:nvPr/>
          </p:nvCxnSpPr>
          <p:spPr>
            <a:xfrm rot="10800000">
              <a:off x="1079" y="4635"/>
              <a:ext cx="84" cy="71"/>
            </a:xfrm>
            <a:prstGeom prst="straightConnector1">
              <a:avLst/>
            </a:prstGeom>
            <a:noFill/>
            <a:ln cap="flat" cmpd="sng" w="9525">
              <a:solidFill>
                <a:srgbClr val="000000"/>
              </a:solidFill>
              <a:prstDash val="solid"/>
              <a:round/>
              <a:headEnd len="med" w="med" type="none"/>
              <a:tailEnd len="med" w="med" type="none"/>
            </a:ln>
          </p:spPr>
        </p:cxnSp>
        <p:sp>
          <p:nvSpPr>
            <p:cNvPr id="3168" name="Google Shape;3168;p13"/>
            <p:cNvSpPr/>
            <p:nvPr/>
          </p:nvSpPr>
          <p:spPr>
            <a:xfrm>
              <a:off x="1047" y="4606"/>
              <a:ext cx="58" cy="55"/>
            </a:xfrm>
            <a:custGeom>
              <a:rect b="b" l="l" r="r" t="t"/>
              <a:pathLst>
                <a:path extrusionOk="0" h="173" w="166">
                  <a:moveTo>
                    <a:pt x="151" y="0"/>
                  </a:moveTo>
                  <a:lnTo>
                    <a:pt x="166" y="13"/>
                  </a:lnTo>
                  <a:lnTo>
                    <a:pt x="16" y="173"/>
                  </a:lnTo>
                  <a:lnTo>
                    <a:pt x="0" y="16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69" name="Google Shape;3169;p13"/>
            <p:cNvCxnSpPr/>
            <p:nvPr/>
          </p:nvCxnSpPr>
          <p:spPr>
            <a:xfrm>
              <a:off x="1047" y="4657"/>
              <a:ext cx="5" cy="4"/>
            </a:xfrm>
            <a:prstGeom prst="straightConnector1">
              <a:avLst/>
            </a:prstGeom>
            <a:noFill/>
            <a:ln cap="flat" cmpd="sng" w="9525">
              <a:solidFill>
                <a:srgbClr val="000000"/>
              </a:solidFill>
              <a:prstDash val="solid"/>
              <a:round/>
              <a:headEnd len="med" w="med" type="none"/>
              <a:tailEnd len="med" w="med" type="none"/>
            </a:ln>
          </p:spPr>
        </p:cxnSp>
        <p:cxnSp>
          <p:nvCxnSpPr>
            <p:cNvPr id="3170" name="Google Shape;3170;p13"/>
            <p:cNvCxnSpPr/>
            <p:nvPr/>
          </p:nvCxnSpPr>
          <p:spPr>
            <a:xfrm rot="10800000">
              <a:off x="1227" y="4654"/>
              <a:ext cx="68" cy="52"/>
            </a:xfrm>
            <a:prstGeom prst="straightConnector1">
              <a:avLst/>
            </a:prstGeom>
            <a:noFill/>
            <a:ln cap="flat" cmpd="sng" w="9525">
              <a:solidFill>
                <a:srgbClr val="000000"/>
              </a:solidFill>
              <a:prstDash val="solid"/>
              <a:round/>
              <a:headEnd len="med" w="med" type="none"/>
              <a:tailEnd len="med" w="med" type="none"/>
            </a:ln>
          </p:spPr>
        </p:cxnSp>
        <p:sp>
          <p:nvSpPr>
            <p:cNvPr id="3171" name="Google Shape;3171;p13"/>
            <p:cNvSpPr/>
            <p:nvPr/>
          </p:nvSpPr>
          <p:spPr>
            <a:xfrm>
              <a:off x="1196" y="4623"/>
              <a:ext cx="56" cy="58"/>
            </a:xfrm>
            <a:custGeom>
              <a:rect b="b" l="l" r="r" t="t"/>
              <a:pathLst>
                <a:path extrusionOk="0" h="182" w="158">
                  <a:moveTo>
                    <a:pt x="142" y="0"/>
                  </a:moveTo>
                  <a:lnTo>
                    <a:pt x="158" y="14"/>
                  </a:lnTo>
                  <a:lnTo>
                    <a:pt x="16" y="182"/>
                  </a:lnTo>
                  <a:lnTo>
                    <a:pt x="0" y="16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72" name="Google Shape;3172;p13"/>
            <p:cNvCxnSpPr/>
            <p:nvPr/>
          </p:nvCxnSpPr>
          <p:spPr>
            <a:xfrm>
              <a:off x="1196" y="4677"/>
              <a:ext cx="6" cy="4"/>
            </a:xfrm>
            <a:prstGeom prst="straightConnector1">
              <a:avLst/>
            </a:prstGeom>
            <a:noFill/>
            <a:ln cap="flat" cmpd="sng" w="9525">
              <a:solidFill>
                <a:srgbClr val="000000"/>
              </a:solidFill>
              <a:prstDash val="solid"/>
              <a:round/>
              <a:headEnd len="med" w="med" type="none"/>
              <a:tailEnd len="med" w="med" type="none"/>
            </a:ln>
          </p:spPr>
        </p:cxnSp>
        <p:sp>
          <p:nvSpPr>
            <p:cNvPr id="3173" name="Google Shape;3173;p13"/>
            <p:cNvSpPr/>
            <p:nvPr/>
          </p:nvSpPr>
          <p:spPr>
            <a:xfrm>
              <a:off x="1163" y="2549"/>
              <a:ext cx="329" cy="224"/>
            </a:xfrm>
            <a:custGeom>
              <a:rect b="b" l="l" r="r" t="t"/>
              <a:pathLst>
                <a:path extrusionOk="0" fill="none" h="21600" w="21666">
                  <a:moveTo>
                    <a:pt x="0" y="0"/>
                  </a:moveTo>
                  <a:cubicBezTo>
                    <a:pt x="22" y="0"/>
                    <a:pt x="44" y="-1"/>
                    <a:pt x="66" y="0"/>
                  </a:cubicBezTo>
                  <a:cubicBezTo>
                    <a:pt x="11995" y="0"/>
                    <a:pt x="21666" y="9670"/>
                    <a:pt x="21666" y="21600"/>
                  </a:cubicBezTo>
                </a:path>
                <a:path extrusionOk="0" h="21600" w="21666">
                  <a:moveTo>
                    <a:pt x="0" y="0"/>
                  </a:moveTo>
                  <a:cubicBezTo>
                    <a:pt x="22" y="0"/>
                    <a:pt x="44" y="-1"/>
                    <a:pt x="66" y="0"/>
                  </a:cubicBezTo>
                  <a:cubicBezTo>
                    <a:pt x="11995" y="0"/>
                    <a:pt x="21666" y="9670"/>
                    <a:pt x="21666" y="21600"/>
                  </a:cubicBezTo>
                  <a:lnTo>
                    <a:pt x="66"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74" name="Google Shape;3174;p13"/>
            <p:cNvSpPr/>
            <p:nvPr/>
          </p:nvSpPr>
          <p:spPr>
            <a:xfrm>
              <a:off x="1156" y="2515"/>
              <a:ext cx="7" cy="69"/>
            </a:xfrm>
            <a:custGeom>
              <a:rect b="b" l="l" r="r" t="t"/>
              <a:pathLst>
                <a:path extrusionOk="0" h="218" w="20">
                  <a:moveTo>
                    <a:pt x="0" y="0"/>
                  </a:moveTo>
                  <a:lnTo>
                    <a:pt x="20" y="0"/>
                  </a:lnTo>
                  <a:lnTo>
                    <a:pt x="20" y="218"/>
                  </a:lnTo>
                  <a:lnTo>
                    <a:pt x="0" y="21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75" name="Google Shape;3175;p13"/>
            <p:cNvCxnSpPr/>
            <p:nvPr/>
          </p:nvCxnSpPr>
          <p:spPr>
            <a:xfrm>
              <a:off x="1156" y="2584"/>
              <a:ext cx="7" cy="0"/>
            </a:xfrm>
            <a:prstGeom prst="straightConnector1">
              <a:avLst/>
            </a:prstGeom>
            <a:noFill/>
            <a:ln cap="flat" cmpd="sng" w="9525">
              <a:solidFill>
                <a:srgbClr val="000000"/>
              </a:solidFill>
              <a:prstDash val="solid"/>
              <a:round/>
              <a:headEnd len="med" w="med" type="none"/>
              <a:tailEnd len="med" w="med" type="none"/>
            </a:ln>
          </p:spPr>
        </p:cxnSp>
        <p:sp>
          <p:nvSpPr>
            <p:cNvPr id="3176" name="Google Shape;3176;p13"/>
            <p:cNvSpPr/>
            <p:nvPr/>
          </p:nvSpPr>
          <p:spPr>
            <a:xfrm>
              <a:off x="1184" y="3535"/>
              <a:ext cx="302" cy="215"/>
            </a:xfrm>
            <a:custGeom>
              <a:rect b="b" l="l" r="r" t="t"/>
              <a:pathLst>
                <a:path extrusionOk="0" fill="none" h="21600" w="21672">
                  <a:moveTo>
                    <a:pt x="0" y="0"/>
                  </a:moveTo>
                  <a:cubicBezTo>
                    <a:pt x="24" y="0"/>
                    <a:pt x="48" y="-1"/>
                    <a:pt x="72" y="0"/>
                  </a:cubicBezTo>
                  <a:cubicBezTo>
                    <a:pt x="12001" y="0"/>
                    <a:pt x="21672" y="9670"/>
                    <a:pt x="21672" y="21600"/>
                  </a:cubicBezTo>
                </a:path>
                <a:path extrusionOk="0" h="21600" w="21672">
                  <a:moveTo>
                    <a:pt x="0" y="0"/>
                  </a:moveTo>
                  <a:cubicBezTo>
                    <a:pt x="24" y="0"/>
                    <a:pt x="48" y="-1"/>
                    <a:pt x="72" y="0"/>
                  </a:cubicBezTo>
                  <a:cubicBezTo>
                    <a:pt x="12001" y="0"/>
                    <a:pt x="21672" y="9670"/>
                    <a:pt x="21672" y="21600"/>
                  </a:cubicBezTo>
                  <a:lnTo>
                    <a:pt x="72"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77" name="Google Shape;3177;p13"/>
            <p:cNvSpPr/>
            <p:nvPr/>
          </p:nvSpPr>
          <p:spPr>
            <a:xfrm>
              <a:off x="1177" y="3501"/>
              <a:ext cx="7" cy="69"/>
            </a:xfrm>
            <a:custGeom>
              <a:rect b="b" l="l" r="r" t="t"/>
              <a:pathLst>
                <a:path extrusionOk="0" h="217" w="20">
                  <a:moveTo>
                    <a:pt x="0" y="0"/>
                  </a:moveTo>
                  <a:lnTo>
                    <a:pt x="20" y="0"/>
                  </a:lnTo>
                  <a:lnTo>
                    <a:pt x="20" y="217"/>
                  </a:lnTo>
                  <a:lnTo>
                    <a:pt x="0" y="217"/>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78" name="Google Shape;3178;p13"/>
            <p:cNvCxnSpPr/>
            <p:nvPr/>
          </p:nvCxnSpPr>
          <p:spPr>
            <a:xfrm>
              <a:off x="1177" y="3570"/>
              <a:ext cx="7" cy="0"/>
            </a:xfrm>
            <a:prstGeom prst="straightConnector1">
              <a:avLst/>
            </a:prstGeom>
            <a:noFill/>
            <a:ln cap="flat" cmpd="sng" w="9525">
              <a:solidFill>
                <a:srgbClr val="000000"/>
              </a:solidFill>
              <a:prstDash val="solid"/>
              <a:round/>
              <a:headEnd len="med" w="med" type="none"/>
              <a:tailEnd len="med" w="med" type="none"/>
            </a:ln>
          </p:spPr>
        </p:cxnSp>
        <p:sp>
          <p:nvSpPr>
            <p:cNvPr id="3179" name="Google Shape;3179;p13"/>
            <p:cNvSpPr/>
            <p:nvPr/>
          </p:nvSpPr>
          <p:spPr>
            <a:xfrm>
              <a:off x="1259" y="4544"/>
              <a:ext cx="217" cy="191"/>
            </a:xfrm>
            <a:custGeom>
              <a:rect b="b" l="l" r="r" t="t"/>
              <a:pathLst>
                <a:path extrusionOk="0" fill="none" h="21600" w="21600">
                  <a:moveTo>
                    <a:pt x="-1" y="0"/>
                  </a:moveTo>
                  <a:cubicBezTo>
                    <a:pt x="11929" y="0"/>
                    <a:pt x="21600" y="9670"/>
                    <a:pt x="21600" y="21600"/>
                  </a:cubicBezTo>
                </a:path>
                <a:path extrusionOk="0" h="21600" w="21600">
                  <a:moveTo>
                    <a:pt x="-1" y="0"/>
                  </a:moveTo>
                  <a:cubicBezTo>
                    <a:pt x="11929" y="0"/>
                    <a:pt x="21600" y="9670"/>
                    <a:pt x="21600" y="21600"/>
                  </a:cubicBezTo>
                  <a:lnTo>
                    <a:pt x="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80" name="Google Shape;3180;p13"/>
            <p:cNvSpPr/>
            <p:nvPr/>
          </p:nvSpPr>
          <p:spPr>
            <a:xfrm>
              <a:off x="1252" y="4510"/>
              <a:ext cx="7" cy="69"/>
            </a:xfrm>
            <a:custGeom>
              <a:rect b="b" l="l" r="r" t="t"/>
              <a:pathLst>
                <a:path extrusionOk="0" h="218" w="20">
                  <a:moveTo>
                    <a:pt x="0" y="0"/>
                  </a:moveTo>
                  <a:lnTo>
                    <a:pt x="20" y="0"/>
                  </a:lnTo>
                  <a:lnTo>
                    <a:pt x="20" y="218"/>
                  </a:lnTo>
                  <a:lnTo>
                    <a:pt x="0" y="21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81" name="Google Shape;3181;p13"/>
            <p:cNvCxnSpPr/>
            <p:nvPr/>
          </p:nvCxnSpPr>
          <p:spPr>
            <a:xfrm>
              <a:off x="1252" y="4579"/>
              <a:ext cx="7" cy="0"/>
            </a:xfrm>
            <a:prstGeom prst="straightConnector1">
              <a:avLst/>
            </a:prstGeom>
            <a:noFill/>
            <a:ln cap="flat" cmpd="sng" w="9525">
              <a:solidFill>
                <a:srgbClr val="000000"/>
              </a:solidFill>
              <a:prstDash val="solid"/>
              <a:round/>
              <a:headEnd len="med" w="med" type="none"/>
              <a:tailEnd len="med" w="med" type="none"/>
            </a:ln>
          </p:spPr>
        </p:cxnSp>
        <p:cxnSp>
          <p:nvCxnSpPr>
            <p:cNvPr id="3182" name="Google Shape;3182;p13"/>
            <p:cNvCxnSpPr/>
            <p:nvPr/>
          </p:nvCxnSpPr>
          <p:spPr>
            <a:xfrm>
              <a:off x="1026" y="2783"/>
              <a:ext cx="37" cy="42"/>
            </a:xfrm>
            <a:prstGeom prst="straightConnector1">
              <a:avLst/>
            </a:prstGeom>
            <a:noFill/>
            <a:ln cap="flat" cmpd="sng" w="9525">
              <a:solidFill>
                <a:srgbClr val="000000"/>
              </a:solidFill>
              <a:prstDash val="solid"/>
              <a:round/>
              <a:headEnd len="med" w="med" type="none"/>
              <a:tailEnd len="med" w="med" type="none"/>
            </a:ln>
          </p:spPr>
        </p:cxnSp>
        <p:sp>
          <p:nvSpPr>
            <p:cNvPr id="3183" name="Google Shape;3183;p13"/>
            <p:cNvSpPr/>
            <p:nvPr/>
          </p:nvSpPr>
          <p:spPr>
            <a:xfrm>
              <a:off x="1063" y="2692"/>
              <a:ext cx="365" cy="133"/>
            </a:xfrm>
            <a:custGeom>
              <a:rect b="b" l="l" r="r" t="t"/>
              <a:pathLst>
                <a:path extrusionOk="0" fill="none" h="21600" w="21659">
                  <a:moveTo>
                    <a:pt x="21659" y="0"/>
                  </a:moveTo>
                  <a:cubicBezTo>
                    <a:pt x="21659" y="11929"/>
                    <a:pt x="11988" y="21600"/>
                    <a:pt x="59" y="21600"/>
                  </a:cubicBezTo>
                  <a:cubicBezTo>
                    <a:pt x="39" y="21600"/>
                    <a:pt x="19" y="21599"/>
                    <a:pt x="0" y="21599"/>
                  </a:cubicBezTo>
                </a:path>
                <a:path extrusionOk="0" h="21600" w="21659">
                  <a:moveTo>
                    <a:pt x="21659" y="0"/>
                  </a:moveTo>
                  <a:cubicBezTo>
                    <a:pt x="21659" y="11929"/>
                    <a:pt x="11988" y="21600"/>
                    <a:pt x="59" y="21600"/>
                  </a:cubicBezTo>
                  <a:cubicBezTo>
                    <a:pt x="39" y="21600"/>
                    <a:pt x="19" y="21599"/>
                    <a:pt x="0" y="21599"/>
                  </a:cubicBezTo>
                  <a:lnTo>
                    <a:pt x="59"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84" name="Google Shape;3184;p13"/>
            <p:cNvCxnSpPr/>
            <p:nvPr/>
          </p:nvCxnSpPr>
          <p:spPr>
            <a:xfrm rot="10800000">
              <a:off x="1380" y="2668"/>
              <a:ext cx="48" cy="24"/>
            </a:xfrm>
            <a:prstGeom prst="straightConnector1">
              <a:avLst/>
            </a:prstGeom>
            <a:noFill/>
            <a:ln cap="flat" cmpd="sng" w="9525">
              <a:solidFill>
                <a:srgbClr val="000000"/>
              </a:solidFill>
              <a:prstDash val="solid"/>
              <a:round/>
              <a:headEnd len="med" w="med" type="none"/>
              <a:tailEnd len="med" w="med" type="none"/>
            </a:ln>
          </p:spPr>
        </p:cxnSp>
        <p:sp>
          <p:nvSpPr>
            <p:cNvPr id="3185" name="Google Shape;3185;p13"/>
            <p:cNvSpPr/>
            <p:nvPr/>
          </p:nvSpPr>
          <p:spPr>
            <a:xfrm>
              <a:off x="1355" y="2635"/>
              <a:ext cx="44" cy="64"/>
            </a:xfrm>
            <a:custGeom>
              <a:rect b="b" l="l" r="r" t="t"/>
              <a:pathLst>
                <a:path extrusionOk="0" h="200" w="124">
                  <a:moveTo>
                    <a:pt x="106" y="0"/>
                  </a:moveTo>
                  <a:lnTo>
                    <a:pt x="124" y="9"/>
                  </a:lnTo>
                  <a:lnTo>
                    <a:pt x="17" y="200"/>
                  </a:lnTo>
                  <a:lnTo>
                    <a:pt x="0" y="191"/>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86" name="Google Shape;3186;p13"/>
            <p:cNvCxnSpPr/>
            <p:nvPr/>
          </p:nvCxnSpPr>
          <p:spPr>
            <a:xfrm>
              <a:off x="1355" y="2696"/>
              <a:ext cx="6" cy="3"/>
            </a:xfrm>
            <a:prstGeom prst="straightConnector1">
              <a:avLst/>
            </a:prstGeom>
            <a:noFill/>
            <a:ln cap="flat" cmpd="sng" w="9525">
              <a:solidFill>
                <a:srgbClr val="000000"/>
              </a:solidFill>
              <a:prstDash val="solid"/>
              <a:round/>
              <a:headEnd len="med" w="med" type="none"/>
              <a:tailEnd len="med" w="med" type="none"/>
            </a:ln>
          </p:spPr>
        </p:cxnSp>
        <p:cxnSp>
          <p:nvCxnSpPr>
            <p:cNvPr id="3187" name="Google Shape;3187;p13"/>
            <p:cNvCxnSpPr/>
            <p:nvPr/>
          </p:nvCxnSpPr>
          <p:spPr>
            <a:xfrm>
              <a:off x="1047" y="3773"/>
              <a:ext cx="43" cy="38"/>
            </a:xfrm>
            <a:prstGeom prst="straightConnector1">
              <a:avLst/>
            </a:prstGeom>
            <a:noFill/>
            <a:ln cap="flat" cmpd="sng" w="9525">
              <a:solidFill>
                <a:srgbClr val="000000"/>
              </a:solidFill>
              <a:prstDash val="solid"/>
              <a:round/>
              <a:headEnd len="med" w="med" type="none"/>
              <a:tailEnd len="med" w="med" type="none"/>
            </a:ln>
          </p:spPr>
        </p:cxnSp>
        <p:sp>
          <p:nvSpPr>
            <p:cNvPr id="3188" name="Google Shape;3188;p13"/>
            <p:cNvSpPr/>
            <p:nvPr/>
          </p:nvSpPr>
          <p:spPr>
            <a:xfrm>
              <a:off x="1090" y="3711"/>
              <a:ext cx="328" cy="100"/>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89" name="Google Shape;3189;p13"/>
            <p:cNvCxnSpPr/>
            <p:nvPr/>
          </p:nvCxnSpPr>
          <p:spPr>
            <a:xfrm rot="10800000">
              <a:off x="1370" y="3659"/>
              <a:ext cx="47" cy="52"/>
            </a:xfrm>
            <a:prstGeom prst="straightConnector1">
              <a:avLst/>
            </a:prstGeom>
            <a:noFill/>
            <a:ln cap="flat" cmpd="sng" w="9525">
              <a:solidFill>
                <a:srgbClr val="000000"/>
              </a:solidFill>
              <a:prstDash val="solid"/>
              <a:round/>
              <a:headEnd len="med" w="med" type="none"/>
              <a:tailEnd len="med" w="med" type="none"/>
            </a:ln>
          </p:spPr>
        </p:cxnSp>
        <p:sp>
          <p:nvSpPr>
            <p:cNvPr id="3190" name="Google Shape;3190;p13"/>
            <p:cNvSpPr/>
            <p:nvPr/>
          </p:nvSpPr>
          <p:spPr>
            <a:xfrm>
              <a:off x="1335" y="3632"/>
              <a:ext cx="64" cy="49"/>
            </a:xfrm>
            <a:custGeom>
              <a:rect b="b" l="l" r="r" t="t"/>
              <a:pathLst>
                <a:path extrusionOk="0" h="153" w="182">
                  <a:moveTo>
                    <a:pt x="169" y="0"/>
                  </a:moveTo>
                  <a:lnTo>
                    <a:pt x="182" y="16"/>
                  </a:lnTo>
                  <a:lnTo>
                    <a:pt x="13" y="153"/>
                  </a:lnTo>
                  <a:lnTo>
                    <a:pt x="0" y="13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91" name="Google Shape;3191;p13"/>
            <p:cNvCxnSpPr/>
            <p:nvPr/>
          </p:nvCxnSpPr>
          <p:spPr>
            <a:xfrm>
              <a:off x="1335" y="3676"/>
              <a:ext cx="5" cy="5"/>
            </a:xfrm>
            <a:prstGeom prst="straightConnector1">
              <a:avLst/>
            </a:prstGeom>
            <a:noFill/>
            <a:ln cap="flat" cmpd="sng" w="9525">
              <a:solidFill>
                <a:srgbClr val="000000"/>
              </a:solidFill>
              <a:prstDash val="solid"/>
              <a:round/>
              <a:headEnd len="med" w="med" type="none"/>
              <a:tailEnd len="med" w="med" type="none"/>
            </a:ln>
          </p:spPr>
        </p:cxnSp>
        <p:cxnSp>
          <p:nvCxnSpPr>
            <p:cNvPr id="3192" name="Google Shape;3192;p13"/>
            <p:cNvCxnSpPr/>
            <p:nvPr/>
          </p:nvCxnSpPr>
          <p:spPr>
            <a:xfrm>
              <a:off x="1047" y="4754"/>
              <a:ext cx="22" cy="43"/>
            </a:xfrm>
            <a:prstGeom prst="straightConnector1">
              <a:avLst/>
            </a:prstGeom>
            <a:noFill/>
            <a:ln cap="flat" cmpd="sng" w="9525">
              <a:solidFill>
                <a:srgbClr val="000000"/>
              </a:solidFill>
              <a:prstDash val="solid"/>
              <a:round/>
              <a:headEnd len="med" w="med" type="none"/>
              <a:tailEnd len="med" w="med" type="none"/>
            </a:ln>
          </p:spPr>
        </p:cxnSp>
        <p:sp>
          <p:nvSpPr>
            <p:cNvPr id="3193" name="Google Shape;3193;p13"/>
            <p:cNvSpPr/>
            <p:nvPr/>
          </p:nvSpPr>
          <p:spPr>
            <a:xfrm>
              <a:off x="1069" y="4697"/>
              <a:ext cx="375" cy="100"/>
            </a:xfrm>
            <a:custGeom>
              <a:rect b="b" l="l" r="r" t="t"/>
              <a:pathLst>
                <a:path extrusionOk="0" fill="none" h="21817" w="21600">
                  <a:moveTo>
                    <a:pt x="21598" y="0"/>
                  </a:moveTo>
                  <a:cubicBezTo>
                    <a:pt x="21599" y="72"/>
                    <a:pt x="21600" y="144"/>
                    <a:pt x="21600" y="217"/>
                  </a:cubicBezTo>
                  <a:cubicBezTo>
                    <a:pt x="21600" y="12146"/>
                    <a:pt x="11929" y="21816"/>
                    <a:pt x="0" y="21817"/>
                  </a:cubicBezTo>
                </a:path>
                <a:path extrusionOk="0" h="21817" w="21600">
                  <a:moveTo>
                    <a:pt x="21598" y="0"/>
                  </a:moveTo>
                  <a:cubicBezTo>
                    <a:pt x="21599" y="72"/>
                    <a:pt x="21600" y="144"/>
                    <a:pt x="21600" y="217"/>
                  </a:cubicBezTo>
                  <a:cubicBezTo>
                    <a:pt x="21600" y="12146"/>
                    <a:pt x="11929" y="21816"/>
                    <a:pt x="0" y="21817"/>
                  </a:cubicBezTo>
                  <a:lnTo>
                    <a:pt x="0" y="217"/>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94" name="Google Shape;3194;p13"/>
            <p:cNvCxnSpPr/>
            <p:nvPr/>
          </p:nvCxnSpPr>
          <p:spPr>
            <a:xfrm rot="10800000">
              <a:off x="1406" y="4664"/>
              <a:ext cx="37" cy="33"/>
            </a:xfrm>
            <a:prstGeom prst="straightConnector1">
              <a:avLst/>
            </a:prstGeom>
            <a:noFill/>
            <a:ln cap="flat" cmpd="sng" w="9525">
              <a:solidFill>
                <a:srgbClr val="000000"/>
              </a:solidFill>
              <a:prstDash val="solid"/>
              <a:round/>
              <a:headEnd len="med" w="med" type="none"/>
              <a:tailEnd len="med" w="med" type="none"/>
            </a:ln>
          </p:spPr>
        </p:cxnSp>
        <p:sp>
          <p:nvSpPr>
            <p:cNvPr id="3195" name="Google Shape;3195;p13"/>
            <p:cNvSpPr/>
            <p:nvPr/>
          </p:nvSpPr>
          <p:spPr>
            <a:xfrm>
              <a:off x="1374" y="4635"/>
              <a:ext cx="60" cy="52"/>
            </a:xfrm>
            <a:custGeom>
              <a:rect b="b" l="l" r="r" t="t"/>
              <a:pathLst>
                <a:path extrusionOk="0" h="166" w="169">
                  <a:moveTo>
                    <a:pt x="156" y="0"/>
                  </a:moveTo>
                  <a:lnTo>
                    <a:pt x="169" y="15"/>
                  </a:lnTo>
                  <a:lnTo>
                    <a:pt x="13" y="166"/>
                  </a:lnTo>
                  <a:lnTo>
                    <a:pt x="0" y="151"/>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96" name="Google Shape;3196;p13"/>
            <p:cNvCxnSpPr/>
            <p:nvPr/>
          </p:nvCxnSpPr>
          <p:spPr>
            <a:xfrm>
              <a:off x="1374" y="4683"/>
              <a:ext cx="5" cy="4"/>
            </a:xfrm>
            <a:prstGeom prst="straightConnector1">
              <a:avLst/>
            </a:prstGeom>
            <a:noFill/>
            <a:ln cap="flat" cmpd="sng" w="9525">
              <a:solidFill>
                <a:srgbClr val="000000"/>
              </a:solidFill>
              <a:prstDash val="solid"/>
              <a:round/>
              <a:headEnd len="med" w="med" type="none"/>
              <a:tailEnd len="med" w="med" type="none"/>
            </a:ln>
          </p:spPr>
        </p:cxnSp>
        <p:cxnSp>
          <p:nvCxnSpPr>
            <p:cNvPr id="3197" name="Google Shape;3197;p13"/>
            <p:cNvCxnSpPr/>
            <p:nvPr/>
          </p:nvCxnSpPr>
          <p:spPr>
            <a:xfrm flipH="1" rot="10800000">
              <a:off x="1813" y="2611"/>
              <a:ext cx="21" cy="133"/>
            </a:xfrm>
            <a:prstGeom prst="straightConnector1">
              <a:avLst/>
            </a:prstGeom>
            <a:noFill/>
            <a:ln cap="flat" cmpd="sng" w="9525">
              <a:solidFill>
                <a:srgbClr val="000000"/>
              </a:solidFill>
              <a:prstDash val="solid"/>
              <a:round/>
              <a:headEnd len="med" w="med" type="none"/>
              <a:tailEnd len="med" w="med" type="none"/>
            </a:ln>
          </p:spPr>
        </p:cxnSp>
        <p:sp>
          <p:nvSpPr>
            <p:cNvPr id="3198" name="Google Shape;3198;p13"/>
            <p:cNvSpPr/>
            <p:nvPr/>
          </p:nvSpPr>
          <p:spPr>
            <a:xfrm>
              <a:off x="1796" y="2600"/>
              <a:ext cx="77" cy="16"/>
            </a:xfrm>
            <a:custGeom>
              <a:rect b="b" l="l" r="r" t="t"/>
              <a:pathLst>
                <a:path extrusionOk="0" h="51" w="220">
                  <a:moveTo>
                    <a:pt x="220" y="31"/>
                  </a:moveTo>
                  <a:lnTo>
                    <a:pt x="217" y="51"/>
                  </a:lnTo>
                  <a:lnTo>
                    <a:pt x="0" y="20"/>
                  </a:lnTo>
                  <a:lnTo>
                    <a:pt x="2"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199" name="Google Shape;3199;p13"/>
            <p:cNvCxnSpPr/>
            <p:nvPr/>
          </p:nvCxnSpPr>
          <p:spPr>
            <a:xfrm flipH="1">
              <a:off x="1796" y="2600"/>
              <a:ext cx="1" cy="6"/>
            </a:xfrm>
            <a:prstGeom prst="straightConnector1">
              <a:avLst/>
            </a:prstGeom>
            <a:noFill/>
            <a:ln cap="flat" cmpd="sng" w="9525">
              <a:solidFill>
                <a:srgbClr val="000000"/>
              </a:solidFill>
              <a:prstDash val="solid"/>
              <a:round/>
              <a:headEnd len="med" w="med" type="none"/>
              <a:tailEnd len="med" w="med" type="none"/>
            </a:ln>
          </p:spPr>
        </p:cxnSp>
        <p:cxnSp>
          <p:nvCxnSpPr>
            <p:cNvPr id="3200" name="Google Shape;3200;p13"/>
            <p:cNvCxnSpPr/>
            <p:nvPr/>
          </p:nvCxnSpPr>
          <p:spPr>
            <a:xfrm flipH="1" rot="10800000">
              <a:off x="1808" y="3426"/>
              <a:ext cx="26" cy="295"/>
            </a:xfrm>
            <a:prstGeom prst="straightConnector1">
              <a:avLst/>
            </a:prstGeom>
            <a:noFill/>
            <a:ln cap="flat" cmpd="sng" w="9525">
              <a:solidFill>
                <a:srgbClr val="000000"/>
              </a:solidFill>
              <a:prstDash val="solid"/>
              <a:round/>
              <a:headEnd len="med" w="med" type="none"/>
              <a:tailEnd len="med" w="med" type="none"/>
            </a:ln>
          </p:spPr>
        </p:cxnSp>
        <p:sp>
          <p:nvSpPr>
            <p:cNvPr id="3201" name="Google Shape;3201;p13"/>
            <p:cNvSpPr/>
            <p:nvPr/>
          </p:nvSpPr>
          <p:spPr>
            <a:xfrm>
              <a:off x="1796" y="3417"/>
              <a:ext cx="76" cy="11"/>
            </a:xfrm>
            <a:custGeom>
              <a:rect b="b" l="l" r="r" t="t"/>
              <a:pathLst>
                <a:path extrusionOk="0" h="33" w="217">
                  <a:moveTo>
                    <a:pt x="217" y="13"/>
                  </a:moveTo>
                  <a:lnTo>
                    <a:pt x="217" y="33"/>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202" name="Google Shape;3202;p13"/>
            <p:cNvCxnSpPr/>
            <p:nvPr/>
          </p:nvCxnSpPr>
          <p:spPr>
            <a:xfrm>
              <a:off x="1796" y="3417"/>
              <a:ext cx="0" cy="7"/>
            </a:xfrm>
            <a:prstGeom prst="straightConnector1">
              <a:avLst/>
            </a:prstGeom>
            <a:noFill/>
            <a:ln cap="flat" cmpd="sng" w="9525">
              <a:solidFill>
                <a:srgbClr val="000000"/>
              </a:solidFill>
              <a:prstDash val="solid"/>
              <a:round/>
              <a:headEnd len="med" w="med" type="none"/>
              <a:tailEnd len="med" w="med" type="none"/>
            </a:ln>
          </p:spPr>
        </p:cxnSp>
        <p:cxnSp>
          <p:nvCxnSpPr>
            <p:cNvPr id="3203" name="Google Shape;3203;p13"/>
            <p:cNvCxnSpPr/>
            <p:nvPr/>
          </p:nvCxnSpPr>
          <p:spPr>
            <a:xfrm flipH="1" rot="10800000">
              <a:off x="1792" y="4406"/>
              <a:ext cx="16" cy="315"/>
            </a:xfrm>
            <a:prstGeom prst="straightConnector1">
              <a:avLst/>
            </a:prstGeom>
            <a:noFill/>
            <a:ln cap="flat" cmpd="sng" w="9525">
              <a:solidFill>
                <a:srgbClr val="000000"/>
              </a:solidFill>
              <a:prstDash val="solid"/>
              <a:round/>
              <a:headEnd len="med" w="med" type="none"/>
              <a:tailEnd len="med" w="med" type="none"/>
            </a:ln>
          </p:spPr>
        </p:cxnSp>
        <p:sp>
          <p:nvSpPr>
            <p:cNvPr id="3204" name="Google Shape;3204;p13"/>
            <p:cNvSpPr/>
            <p:nvPr/>
          </p:nvSpPr>
          <p:spPr>
            <a:xfrm>
              <a:off x="1770" y="4398"/>
              <a:ext cx="77" cy="10"/>
            </a:xfrm>
            <a:custGeom>
              <a:rect b="b" l="l" r="r" t="t"/>
              <a:pathLst>
                <a:path extrusionOk="0" h="29" w="218">
                  <a:moveTo>
                    <a:pt x="218" y="9"/>
                  </a:moveTo>
                  <a:lnTo>
                    <a:pt x="218" y="29"/>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205" name="Google Shape;3205;p13"/>
            <p:cNvCxnSpPr/>
            <p:nvPr/>
          </p:nvCxnSpPr>
          <p:spPr>
            <a:xfrm>
              <a:off x="1770" y="4398"/>
              <a:ext cx="0" cy="7"/>
            </a:xfrm>
            <a:prstGeom prst="straightConnector1">
              <a:avLst/>
            </a:prstGeom>
            <a:noFill/>
            <a:ln cap="flat" cmpd="sng" w="9525">
              <a:solidFill>
                <a:srgbClr val="000000"/>
              </a:solidFill>
              <a:prstDash val="solid"/>
              <a:round/>
              <a:headEnd len="med" w="med" type="none"/>
              <a:tailEnd len="med" w="med" type="none"/>
            </a:ln>
          </p:spPr>
        </p:cxnSp>
        <p:sp>
          <p:nvSpPr>
            <p:cNvPr id="3206" name="Google Shape;3206;p13"/>
            <p:cNvSpPr/>
            <p:nvPr/>
          </p:nvSpPr>
          <p:spPr>
            <a:xfrm>
              <a:off x="889" y="2383"/>
              <a:ext cx="502" cy="561"/>
            </a:xfrm>
            <a:custGeom>
              <a:rect b="b" l="l" r="r" t="t"/>
              <a:pathLst>
                <a:path extrusionOk="0" h="1769" w="1425">
                  <a:moveTo>
                    <a:pt x="0" y="1769"/>
                  </a:moveTo>
                  <a:lnTo>
                    <a:pt x="1169" y="1006"/>
                  </a:lnTo>
                  <a:lnTo>
                    <a:pt x="142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07" name="Google Shape;3207;p13"/>
            <p:cNvSpPr/>
            <p:nvPr/>
          </p:nvSpPr>
          <p:spPr>
            <a:xfrm>
              <a:off x="1353" y="2368"/>
              <a:ext cx="77" cy="23"/>
            </a:xfrm>
            <a:custGeom>
              <a:rect b="b" l="l" r="r" t="t"/>
              <a:pathLst>
                <a:path extrusionOk="0" h="74" w="218">
                  <a:moveTo>
                    <a:pt x="218" y="54"/>
                  </a:moveTo>
                  <a:lnTo>
                    <a:pt x="213" y="74"/>
                  </a:lnTo>
                  <a:lnTo>
                    <a:pt x="0" y="20"/>
                  </a:lnTo>
                  <a:lnTo>
                    <a:pt x="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208" name="Google Shape;3208;p13"/>
            <p:cNvCxnSpPr/>
            <p:nvPr/>
          </p:nvCxnSpPr>
          <p:spPr>
            <a:xfrm flipH="1">
              <a:off x="1353" y="2368"/>
              <a:ext cx="2" cy="6"/>
            </a:xfrm>
            <a:prstGeom prst="straightConnector1">
              <a:avLst/>
            </a:prstGeom>
            <a:noFill/>
            <a:ln cap="flat" cmpd="sng" w="9525">
              <a:solidFill>
                <a:srgbClr val="000000"/>
              </a:solidFill>
              <a:prstDash val="solid"/>
              <a:round/>
              <a:headEnd len="med" w="med" type="none"/>
              <a:tailEnd len="med" w="med" type="none"/>
            </a:ln>
          </p:spPr>
        </p:cxnSp>
        <p:sp>
          <p:nvSpPr>
            <p:cNvPr id="3209" name="Google Shape;3209;p13"/>
            <p:cNvSpPr/>
            <p:nvPr/>
          </p:nvSpPr>
          <p:spPr>
            <a:xfrm>
              <a:off x="899" y="3340"/>
              <a:ext cx="402" cy="581"/>
            </a:xfrm>
            <a:custGeom>
              <a:rect b="b" l="l" r="r" t="t"/>
              <a:pathLst>
                <a:path extrusionOk="0" h="1829" w="1141">
                  <a:moveTo>
                    <a:pt x="0" y="1829"/>
                  </a:moveTo>
                  <a:lnTo>
                    <a:pt x="991" y="1230"/>
                  </a:lnTo>
                  <a:lnTo>
                    <a:pt x="114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10" name="Google Shape;3210;p13"/>
            <p:cNvSpPr/>
            <p:nvPr/>
          </p:nvSpPr>
          <p:spPr>
            <a:xfrm>
              <a:off x="1263" y="3329"/>
              <a:ext cx="77" cy="15"/>
            </a:xfrm>
            <a:custGeom>
              <a:rect b="b" l="l" r="r" t="t"/>
              <a:pathLst>
                <a:path extrusionOk="0" h="47" w="219">
                  <a:moveTo>
                    <a:pt x="219" y="27"/>
                  </a:moveTo>
                  <a:lnTo>
                    <a:pt x="217" y="47"/>
                  </a:lnTo>
                  <a:lnTo>
                    <a:pt x="0" y="20"/>
                  </a:lnTo>
                  <a:lnTo>
                    <a:pt x="2"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211" name="Google Shape;3211;p13"/>
            <p:cNvCxnSpPr/>
            <p:nvPr/>
          </p:nvCxnSpPr>
          <p:spPr>
            <a:xfrm>
              <a:off x="1263" y="3329"/>
              <a:ext cx="0" cy="7"/>
            </a:xfrm>
            <a:prstGeom prst="straightConnector1">
              <a:avLst/>
            </a:prstGeom>
            <a:noFill/>
            <a:ln cap="flat" cmpd="sng" w="9525">
              <a:solidFill>
                <a:srgbClr val="000000"/>
              </a:solidFill>
              <a:prstDash val="solid"/>
              <a:round/>
              <a:headEnd len="med" w="med" type="none"/>
              <a:tailEnd len="med" w="med" type="none"/>
            </a:ln>
          </p:spPr>
        </p:cxnSp>
        <p:sp>
          <p:nvSpPr>
            <p:cNvPr id="3212" name="Google Shape;3212;p13"/>
            <p:cNvSpPr/>
            <p:nvPr/>
          </p:nvSpPr>
          <p:spPr>
            <a:xfrm>
              <a:off x="904" y="4354"/>
              <a:ext cx="344" cy="567"/>
            </a:xfrm>
            <a:custGeom>
              <a:rect b="b" l="l" r="r" t="t"/>
              <a:pathLst>
                <a:path extrusionOk="0" h="1785" w="975">
                  <a:moveTo>
                    <a:pt x="0" y="1785"/>
                  </a:moveTo>
                  <a:lnTo>
                    <a:pt x="946" y="1230"/>
                  </a:lnTo>
                  <a:lnTo>
                    <a:pt x="97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13" name="Google Shape;3213;p13"/>
            <p:cNvSpPr/>
            <p:nvPr/>
          </p:nvSpPr>
          <p:spPr>
            <a:xfrm>
              <a:off x="1209" y="4347"/>
              <a:ext cx="77" cy="8"/>
            </a:xfrm>
            <a:custGeom>
              <a:rect b="b" l="l" r="r" t="t"/>
              <a:pathLst>
                <a:path extrusionOk="0" h="25" w="217">
                  <a:moveTo>
                    <a:pt x="217" y="5"/>
                  </a:moveTo>
                  <a:lnTo>
                    <a:pt x="217" y="25"/>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214" name="Google Shape;3214;p13"/>
            <p:cNvCxnSpPr/>
            <p:nvPr/>
          </p:nvCxnSpPr>
          <p:spPr>
            <a:xfrm>
              <a:off x="1209" y="4347"/>
              <a:ext cx="0" cy="6"/>
            </a:xfrm>
            <a:prstGeom prst="straightConnector1">
              <a:avLst/>
            </a:prstGeom>
            <a:noFill/>
            <a:ln cap="flat" cmpd="sng" w="9525">
              <a:solidFill>
                <a:srgbClr val="000000"/>
              </a:solidFill>
              <a:prstDash val="solid"/>
              <a:round/>
              <a:headEnd len="med" w="med" type="none"/>
              <a:tailEnd len="med" w="med" type="none"/>
            </a:ln>
          </p:spPr>
        </p:cxnSp>
        <p:sp>
          <p:nvSpPr>
            <p:cNvPr id="3215" name="Google Shape;3215;p13"/>
            <p:cNvSpPr/>
            <p:nvPr/>
          </p:nvSpPr>
          <p:spPr>
            <a:xfrm>
              <a:off x="820" y="2854"/>
              <a:ext cx="143" cy="34"/>
            </a:xfrm>
            <a:custGeom>
              <a:rect b="b" l="l" r="r" t="t"/>
              <a:pathLst>
                <a:path extrusionOk="0" fill="none" h="22244" w="21600">
                  <a:moveTo>
                    <a:pt x="21600" y="22244"/>
                  </a:moveTo>
                  <a:cubicBezTo>
                    <a:pt x="9670" y="22244"/>
                    <a:pt x="0" y="12573"/>
                    <a:pt x="0" y="644"/>
                  </a:cubicBezTo>
                  <a:cubicBezTo>
                    <a:pt x="-1" y="429"/>
                    <a:pt x="3" y="214"/>
                    <a:pt x="9" y="-1"/>
                  </a:cubicBezTo>
                </a:path>
                <a:path extrusionOk="0" h="22244" w="21600">
                  <a:moveTo>
                    <a:pt x="21600" y="22244"/>
                  </a:moveTo>
                  <a:cubicBezTo>
                    <a:pt x="9670" y="22244"/>
                    <a:pt x="0" y="12573"/>
                    <a:pt x="0" y="644"/>
                  </a:cubicBezTo>
                  <a:cubicBezTo>
                    <a:pt x="-1" y="429"/>
                    <a:pt x="3" y="214"/>
                    <a:pt x="9" y="-1"/>
                  </a:cubicBezTo>
                  <a:lnTo>
                    <a:pt x="21600" y="644"/>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16" name="Google Shape;3216;p13"/>
            <p:cNvSpPr/>
            <p:nvPr/>
          </p:nvSpPr>
          <p:spPr>
            <a:xfrm>
              <a:off x="963" y="2683"/>
              <a:ext cx="560" cy="206"/>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17" name="Google Shape;3217;p13"/>
            <p:cNvSpPr/>
            <p:nvPr/>
          </p:nvSpPr>
          <p:spPr>
            <a:xfrm>
              <a:off x="1503" y="2683"/>
              <a:ext cx="39" cy="49"/>
            </a:xfrm>
            <a:custGeom>
              <a:rect b="b" l="l" r="r" t="t"/>
              <a:pathLst>
                <a:path extrusionOk="0" h="49" w="39">
                  <a:moveTo>
                    <a:pt x="20" y="0"/>
                  </a:moveTo>
                  <a:lnTo>
                    <a:pt x="0" y="49"/>
                  </a:lnTo>
                  <a:lnTo>
                    <a:pt x="20" y="36"/>
                  </a:lnTo>
                  <a:lnTo>
                    <a:pt x="39" y="49"/>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18" name="Google Shape;3218;p13"/>
            <p:cNvSpPr/>
            <p:nvPr/>
          </p:nvSpPr>
          <p:spPr>
            <a:xfrm>
              <a:off x="826" y="3844"/>
              <a:ext cx="142" cy="34"/>
            </a:xfrm>
            <a:custGeom>
              <a:rect b="b" l="l" r="r" t="t"/>
              <a:pathLst>
                <a:path extrusionOk="0" fill="none" h="22244" w="21600">
                  <a:moveTo>
                    <a:pt x="21600" y="22244"/>
                  </a:moveTo>
                  <a:cubicBezTo>
                    <a:pt x="9670" y="22244"/>
                    <a:pt x="0" y="12573"/>
                    <a:pt x="0" y="644"/>
                  </a:cubicBezTo>
                  <a:cubicBezTo>
                    <a:pt x="-1" y="429"/>
                    <a:pt x="3" y="214"/>
                    <a:pt x="9" y="-1"/>
                  </a:cubicBezTo>
                </a:path>
                <a:path extrusionOk="0" h="22244" w="21600">
                  <a:moveTo>
                    <a:pt x="21600" y="22244"/>
                  </a:moveTo>
                  <a:cubicBezTo>
                    <a:pt x="9670" y="22244"/>
                    <a:pt x="0" y="12573"/>
                    <a:pt x="0" y="644"/>
                  </a:cubicBezTo>
                  <a:cubicBezTo>
                    <a:pt x="-1" y="429"/>
                    <a:pt x="3" y="214"/>
                    <a:pt x="9" y="-1"/>
                  </a:cubicBezTo>
                  <a:lnTo>
                    <a:pt x="21600" y="644"/>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19" name="Google Shape;3219;p13"/>
            <p:cNvSpPr/>
            <p:nvPr/>
          </p:nvSpPr>
          <p:spPr>
            <a:xfrm>
              <a:off x="968" y="3664"/>
              <a:ext cx="555" cy="215"/>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20" name="Google Shape;3220;p13"/>
            <p:cNvSpPr/>
            <p:nvPr/>
          </p:nvSpPr>
          <p:spPr>
            <a:xfrm>
              <a:off x="1503" y="3664"/>
              <a:ext cx="39" cy="49"/>
            </a:xfrm>
            <a:custGeom>
              <a:rect b="b" l="l" r="r" t="t"/>
              <a:pathLst>
                <a:path extrusionOk="0" h="49" w="39">
                  <a:moveTo>
                    <a:pt x="20" y="0"/>
                  </a:moveTo>
                  <a:lnTo>
                    <a:pt x="0" y="49"/>
                  </a:lnTo>
                  <a:lnTo>
                    <a:pt x="20" y="36"/>
                  </a:lnTo>
                  <a:lnTo>
                    <a:pt x="39" y="49"/>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21" name="Google Shape;3221;p13"/>
            <p:cNvSpPr/>
            <p:nvPr/>
          </p:nvSpPr>
          <p:spPr>
            <a:xfrm>
              <a:off x="826" y="4821"/>
              <a:ext cx="163" cy="53"/>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22" name="Google Shape;3222;p13"/>
            <p:cNvSpPr/>
            <p:nvPr/>
          </p:nvSpPr>
          <p:spPr>
            <a:xfrm>
              <a:off x="989" y="4654"/>
              <a:ext cx="539" cy="219"/>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23" name="Google Shape;3223;p13"/>
            <p:cNvSpPr/>
            <p:nvPr/>
          </p:nvSpPr>
          <p:spPr>
            <a:xfrm>
              <a:off x="1509" y="4654"/>
              <a:ext cx="39" cy="50"/>
            </a:xfrm>
            <a:custGeom>
              <a:rect b="b" l="l" r="r" t="t"/>
              <a:pathLst>
                <a:path extrusionOk="0" h="50" w="39">
                  <a:moveTo>
                    <a:pt x="19" y="0"/>
                  </a:moveTo>
                  <a:lnTo>
                    <a:pt x="0" y="50"/>
                  </a:lnTo>
                  <a:lnTo>
                    <a:pt x="19" y="37"/>
                  </a:lnTo>
                  <a:lnTo>
                    <a:pt x="39" y="50"/>
                  </a:lnTo>
                  <a:lnTo>
                    <a:pt x="19"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224" name="Google Shape;3224;p13"/>
            <p:cNvCxnSpPr/>
            <p:nvPr/>
          </p:nvCxnSpPr>
          <p:spPr>
            <a:xfrm>
              <a:off x="577" y="2954"/>
              <a:ext cx="475" cy="29"/>
            </a:xfrm>
            <a:prstGeom prst="straightConnector1">
              <a:avLst/>
            </a:prstGeom>
            <a:noFill/>
            <a:ln cap="flat" cmpd="sng" w="9525">
              <a:solidFill>
                <a:srgbClr val="000000"/>
              </a:solidFill>
              <a:prstDash val="solid"/>
              <a:round/>
              <a:headEnd len="med" w="med" type="none"/>
              <a:tailEnd len="med" w="med" type="none"/>
            </a:ln>
          </p:spPr>
        </p:cxnSp>
        <p:sp>
          <p:nvSpPr>
            <p:cNvPr id="3225" name="Google Shape;3225;p13"/>
            <p:cNvSpPr/>
            <p:nvPr/>
          </p:nvSpPr>
          <p:spPr>
            <a:xfrm>
              <a:off x="1052" y="2754"/>
              <a:ext cx="688" cy="230"/>
            </a:xfrm>
            <a:custGeom>
              <a:rect b="b" l="l" r="r" t="t"/>
              <a:pathLst>
                <a:path extrusionOk="0" fill="none" h="21695" w="21631">
                  <a:moveTo>
                    <a:pt x="21630" y="0"/>
                  </a:moveTo>
                  <a:cubicBezTo>
                    <a:pt x="21630" y="31"/>
                    <a:pt x="21631" y="63"/>
                    <a:pt x="21631" y="95"/>
                  </a:cubicBezTo>
                  <a:cubicBezTo>
                    <a:pt x="21631" y="12024"/>
                    <a:pt x="11960" y="21695"/>
                    <a:pt x="31" y="21695"/>
                  </a:cubicBezTo>
                  <a:cubicBezTo>
                    <a:pt x="20" y="21695"/>
                    <a:pt x="10" y="21694"/>
                    <a:pt x="0" y="21694"/>
                  </a:cubicBezTo>
                </a:path>
                <a:path extrusionOk="0" h="21695" w="21631">
                  <a:moveTo>
                    <a:pt x="21630" y="0"/>
                  </a:moveTo>
                  <a:cubicBezTo>
                    <a:pt x="21630" y="31"/>
                    <a:pt x="21631" y="63"/>
                    <a:pt x="21631" y="95"/>
                  </a:cubicBezTo>
                  <a:cubicBezTo>
                    <a:pt x="21631" y="12024"/>
                    <a:pt x="11960" y="21695"/>
                    <a:pt x="31" y="21695"/>
                  </a:cubicBezTo>
                  <a:cubicBezTo>
                    <a:pt x="20" y="21695"/>
                    <a:pt x="10" y="21694"/>
                    <a:pt x="0" y="21694"/>
                  </a:cubicBezTo>
                  <a:lnTo>
                    <a:pt x="31" y="95"/>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26" name="Google Shape;3226;p13"/>
            <p:cNvSpPr/>
            <p:nvPr/>
          </p:nvSpPr>
          <p:spPr>
            <a:xfrm>
              <a:off x="1720" y="2754"/>
              <a:ext cx="39" cy="49"/>
            </a:xfrm>
            <a:custGeom>
              <a:rect b="b" l="l" r="r" t="t"/>
              <a:pathLst>
                <a:path extrusionOk="0" h="49" w="39">
                  <a:moveTo>
                    <a:pt x="20" y="0"/>
                  </a:moveTo>
                  <a:lnTo>
                    <a:pt x="0" y="49"/>
                  </a:lnTo>
                  <a:lnTo>
                    <a:pt x="20" y="37"/>
                  </a:lnTo>
                  <a:lnTo>
                    <a:pt x="39" y="49"/>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227" name="Google Shape;3227;p13"/>
            <p:cNvCxnSpPr/>
            <p:nvPr/>
          </p:nvCxnSpPr>
          <p:spPr>
            <a:xfrm>
              <a:off x="572" y="3945"/>
              <a:ext cx="713" cy="0"/>
            </a:xfrm>
            <a:prstGeom prst="straightConnector1">
              <a:avLst/>
            </a:prstGeom>
            <a:noFill/>
            <a:ln cap="flat" cmpd="sng" w="9525">
              <a:solidFill>
                <a:srgbClr val="000000"/>
              </a:solidFill>
              <a:prstDash val="solid"/>
              <a:round/>
              <a:headEnd len="med" w="med" type="none"/>
              <a:tailEnd len="med" w="med" type="none"/>
            </a:ln>
          </p:spPr>
        </p:cxnSp>
        <p:sp>
          <p:nvSpPr>
            <p:cNvPr id="3228" name="Google Shape;3228;p13"/>
            <p:cNvSpPr/>
            <p:nvPr/>
          </p:nvSpPr>
          <p:spPr>
            <a:xfrm>
              <a:off x="1285" y="3740"/>
              <a:ext cx="445" cy="205"/>
            </a:xfrm>
            <a:custGeom>
              <a:rect b="b" l="l" r="r" t="t"/>
              <a:pathLst>
                <a:path extrusionOk="0" fill="none" h="21600" w="21649">
                  <a:moveTo>
                    <a:pt x="21649" y="0"/>
                  </a:moveTo>
                  <a:cubicBezTo>
                    <a:pt x="21649" y="11929"/>
                    <a:pt x="11978" y="21600"/>
                    <a:pt x="49" y="21600"/>
                  </a:cubicBezTo>
                  <a:cubicBezTo>
                    <a:pt x="32" y="21600"/>
                    <a:pt x="16" y="21599"/>
                    <a:pt x="0" y="21599"/>
                  </a:cubicBezTo>
                </a:path>
                <a:path extrusionOk="0" h="21600" w="21649">
                  <a:moveTo>
                    <a:pt x="21649" y="0"/>
                  </a:moveTo>
                  <a:cubicBezTo>
                    <a:pt x="21649" y="11929"/>
                    <a:pt x="11978" y="21600"/>
                    <a:pt x="49" y="21600"/>
                  </a:cubicBezTo>
                  <a:cubicBezTo>
                    <a:pt x="32" y="21600"/>
                    <a:pt x="16" y="21599"/>
                    <a:pt x="0" y="21599"/>
                  </a:cubicBezTo>
                  <a:lnTo>
                    <a:pt x="49"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29" name="Google Shape;3229;p13"/>
            <p:cNvSpPr/>
            <p:nvPr/>
          </p:nvSpPr>
          <p:spPr>
            <a:xfrm>
              <a:off x="1709" y="3740"/>
              <a:ext cx="39" cy="49"/>
            </a:xfrm>
            <a:custGeom>
              <a:rect b="b" l="l" r="r" t="t"/>
              <a:pathLst>
                <a:path extrusionOk="0" h="49" w="39">
                  <a:moveTo>
                    <a:pt x="20" y="0"/>
                  </a:moveTo>
                  <a:lnTo>
                    <a:pt x="0" y="49"/>
                  </a:lnTo>
                  <a:lnTo>
                    <a:pt x="20" y="36"/>
                  </a:lnTo>
                  <a:lnTo>
                    <a:pt x="39" y="49"/>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230" name="Google Shape;3230;p13"/>
            <p:cNvCxnSpPr/>
            <p:nvPr/>
          </p:nvCxnSpPr>
          <p:spPr>
            <a:xfrm>
              <a:off x="619" y="4935"/>
              <a:ext cx="661" cy="0"/>
            </a:xfrm>
            <a:prstGeom prst="straightConnector1">
              <a:avLst/>
            </a:prstGeom>
            <a:noFill/>
            <a:ln cap="flat" cmpd="sng" w="9525">
              <a:solidFill>
                <a:srgbClr val="000000"/>
              </a:solidFill>
              <a:prstDash val="solid"/>
              <a:round/>
              <a:headEnd len="med" w="med" type="none"/>
              <a:tailEnd len="med" w="med" type="none"/>
            </a:ln>
          </p:spPr>
        </p:cxnSp>
        <p:sp>
          <p:nvSpPr>
            <p:cNvPr id="3231" name="Google Shape;3231;p13"/>
            <p:cNvSpPr/>
            <p:nvPr/>
          </p:nvSpPr>
          <p:spPr>
            <a:xfrm>
              <a:off x="1280" y="4697"/>
              <a:ext cx="475" cy="238"/>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32" name="Google Shape;3232;p13"/>
            <p:cNvSpPr/>
            <p:nvPr/>
          </p:nvSpPr>
          <p:spPr>
            <a:xfrm>
              <a:off x="1736" y="4697"/>
              <a:ext cx="39" cy="50"/>
            </a:xfrm>
            <a:custGeom>
              <a:rect b="b" l="l" r="r" t="t"/>
              <a:pathLst>
                <a:path extrusionOk="0" h="50" w="39">
                  <a:moveTo>
                    <a:pt x="19" y="0"/>
                  </a:moveTo>
                  <a:lnTo>
                    <a:pt x="0" y="50"/>
                  </a:lnTo>
                  <a:lnTo>
                    <a:pt x="19" y="37"/>
                  </a:lnTo>
                  <a:lnTo>
                    <a:pt x="39" y="50"/>
                  </a:lnTo>
                  <a:lnTo>
                    <a:pt x="19"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233" name="Google Shape;3233;p13"/>
            <p:cNvCxnSpPr/>
            <p:nvPr/>
          </p:nvCxnSpPr>
          <p:spPr>
            <a:xfrm>
              <a:off x="1517" y="2735"/>
              <a:ext cx="70" cy="24"/>
            </a:xfrm>
            <a:prstGeom prst="straightConnector1">
              <a:avLst/>
            </a:prstGeom>
            <a:noFill/>
            <a:ln cap="flat" cmpd="sng" w="9525">
              <a:solidFill>
                <a:srgbClr val="000000"/>
              </a:solidFill>
              <a:prstDash val="solid"/>
              <a:round/>
              <a:headEnd len="med" w="med" type="none"/>
              <a:tailEnd len="med" w="med" type="none"/>
            </a:ln>
          </p:spPr>
        </p:cxnSp>
        <p:cxnSp>
          <p:nvCxnSpPr>
            <p:cNvPr id="3234" name="Google Shape;3234;p13"/>
            <p:cNvCxnSpPr/>
            <p:nvPr/>
          </p:nvCxnSpPr>
          <p:spPr>
            <a:xfrm>
              <a:off x="1638" y="2777"/>
              <a:ext cx="70" cy="25"/>
            </a:xfrm>
            <a:prstGeom prst="straightConnector1">
              <a:avLst/>
            </a:prstGeom>
            <a:noFill/>
            <a:ln cap="flat" cmpd="sng" w="9525">
              <a:solidFill>
                <a:srgbClr val="000000"/>
              </a:solidFill>
              <a:prstDash val="solid"/>
              <a:round/>
              <a:headEnd len="med" w="med" type="none"/>
              <a:tailEnd len="med" w="med" type="none"/>
            </a:ln>
          </p:spPr>
        </p:cxnSp>
        <p:cxnSp>
          <p:nvCxnSpPr>
            <p:cNvPr id="3235" name="Google Shape;3235;p13"/>
            <p:cNvCxnSpPr/>
            <p:nvPr/>
          </p:nvCxnSpPr>
          <p:spPr>
            <a:xfrm>
              <a:off x="1517" y="3687"/>
              <a:ext cx="46" cy="17"/>
            </a:xfrm>
            <a:prstGeom prst="straightConnector1">
              <a:avLst/>
            </a:prstGeom>
            <a:noFill/>
            <a:ln cap="flat" cmpd="sng" w="9525">
              <a:solidFill>
                <a:srgbClr val="000000"/>
              </a:solidFill>
              <a:prstDash val="solid"/>
              <a:round/>
              <a:headEnd len="med" w="med" type="none"/>
              <a:tailEnd len="med" w="med" type="none"/>
            </a:ln>
          </p:spPr>
        </p:cxnSp>
        <p:cxnSp>
          <p:nvCxnSpPr>
            <p:cNvPr id="3236" name="Google Shape;3236;p13"/>
            <p:cNvCxnSpPr/>
            <p:nvPr/>
          </p:nvCxnSpPr>
          <p:spPr>
            <a:xfrm>
              <a:off x="1600" y="3719"/>
              <a:ext cx="46" cy="18"/>
            </a:xfrm>
            <a:prstGeom prst="straightConnector1">
              <a:avLst/>
            </a:prstGeom>
            <a:noFill/>
            <a:ln cap="flat" cmpd="sng" w="9525">
              <a:solidFill>
                <a:srgbClr val="000000"/>
              </a:solidFill>
              <a:prstDash val="solid"/>
              <a:round/>
              <a:headEnd len="med" w="med" type="none"/>
              <a:tailEnd len="med" w="med" type="none"/>
            </a:ln>
          </p:spPr>
        </p:cxnSp>
        <p:cxnSp>
          <p:nvCxnSpPr>
            <p:cNvPr id="3237" name="Google Shape;3237;p13"/>
            <p:cNvCxnSpPr/>
            <p:nvPr/>
          </p:nvCxnSpPr>
          <p:spPr>
            <a:xfrm>
              <a:off x="1684" y="3751"/>
              <a:ext cx="45" cy="17"/>
            </a:xfrm>
            <a:prstGeom prst="straightConnector1">
              <a:avLst/>
            </a:prstGeom>
            <a:noFill/>
            <a:ln cap="flat" cmpd="sng" w="9525">
              <a:solidFill>
                <a:srgbClr val="000000"/>
              </a:solidFill>
              <a:prstDash val="solid"/>
              <a:round/>
              <a:headEnd len="med" w="med" type="none"/>
              <a:tailEnd len="med" w="med" type="none"/>
            </a:ln>
          </p:spPr>
        </p:cxnSp>
        <p:cxnSp>
          <p:nvCxnSpPr>
            <p:cNvPr id="3238" name="Google Shape;3238;p13"/>
            <p:cNvCxnSpPr/>
            <p:nvPr/>
          </p:nvCxnSpPr>
          <p:spPr>
            <a:xfrm>
              <a:off x="1528" y="4678"/>
              <a:ext cx="80" cy="16"/>
            </a:xfrm>
            <a:prstGeom prst="straightConnector1">
              <a:avLst/>
            </a:prstGeom>
            <a:noFill/>
            <a:ln cap="flat" cmpd="sng" w="9525">
              <a:solidFill>
                <a:srgbClr val="000000"/>
              </a:solidFill>
              <a:prstDash val="solid"/>
              <a:round/>
              <a:headEnd len="med" w="med" type="none"/>
              <a:tailEnd len="med" w="med" type="none"/>
            </a:ln>
          </p:spPr>
        </p:cxnSp>
        <p:cxnSp>
          <p:nvCxnSpPr>
            <p:cNvPr id="3239" name="Google Shape;3239;p13"/>
            <p:cNvCxnSpPr/>
            <p:nvPr/>
          </p:nvCxnSpPr>
          <p:spPr>
            <a:xfrm>
              <a:off x="4457" y="14216"/>
              <a:ext cx="224" cy="49"/>
            </a:xfrm>
            <a:prstGeom prst="straightConnector1">
              <a:avLst/>
            </a:prstGeom>
            <a:noFill/>
            <a:ln cap="flat" cmpd="sng" w="9525">
              <a:solidFill>
                <a:srgbClr val="000000"/>
              </a:solidFill>
              <a:prstDash val="solid"/>
              <a:round/>
              <a:headEnd len="med" w="med" type="none"/>
              <a:tailEnd len="med" w="med" type="none"/>
            </a:ln>
          </p:spPr>
        </p:cxn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3" name="Shape 3243"/>
        <p:cNvGrpSpPr/>
        <p:nvPr/>
      </p:nvGrpSpPr>
      <p:grpSpPr>
        <a:xfrm>
          <a:off x="0" y="0"/>
          <a:ext cx="0" cy="0"/>
          <a:chOff x="0" y="0"/>
          <a:chExt cx="0" cy="0"/>
        </a:xfrm>
      </p:grpSpPr>
      <p:sp>
        <p:nvSpPr>
          <p:cNvPr id="3244" name="Google Shape;3244;p14"/>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3245" name="Google Shape;3245;p14"/>
          <p:cNvGrpSpPr/>
          <p:nvPr/>
        </p:nvGrpSpPr>
        <p:grpSpPr>
          <a:xfrm>
            <a:off x="228600" y="228600"/>
            <a:ext cx="6651625" cy="9525000"/>
            <a:chOff x="144" y="144"/>
            <a:chExt cx="4190" cy="6000"/>
          </a:xfrm>
        </p:grpSpPr>
        <p:sp>
          <p:nvSpPr>
            <p:cNvPr id="3246" name="Google Shape;3246;p14"/>
            <p:cNvSpPr/>
            <p:nvPr/>
          </p:nvSpPr>
          <p:spPr>
            <a:xfrm>
              <a:off x="144" y="144"/>
              <a:ext cx="4176" cy="6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3247" name="Google Shape;3247;p14"/>
            <p:cNvGrpSpPr/>
            <p:nvPr/>
          </p:nvGrpSpPr>
          <p:grpSpPr>
            <a:xfrm>
              <a:off x="171" y="170"/>
              <a:ext cx="4163" cy="5295"/>
              <a:chOff x="171" y="170"/>
              <a:chExt cx="4163" cy="5295"/>
            </a:xfrm>
          </p:grpSpPr>
          <p:sp>
            <p:nvSpPr>
              <p:cNvPr id="3248" name="Google Shape;3248;p14"/>
              <p:cNvSpPr/>
              <p:nvPr/>
            </p:nvSpPr>
            <p:spPr>
              <a:xfrm>
                <a:off x="171" y="4395"/>
                <a:ext cx="1897" cy="1033"/>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49" name="Google Shape;3249;p14"/>
              <p:cNvSpPr/>
              <p:nvPr/>
            </p:nvSpPr>
            <p:spPr>
              <a:xfrm>
                <a:off x="171" y="2244"/>
                <a:ext cx="1897" cy="1033"/>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50" name="Google Shape;3250;p14"/>
              <p:cNvSpPr/>
              <p:nvPr/>
            </p:nvSpPr>
            <p:spPr>
              <a:xfrm>
                <a:off x="171" y="3320"/>
                <a:ext cx="1897" cy="1032"/>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51" name="Google Shape;3251;p14"/>
              <p:cNvSpPr/>
              <p:nvPr/>
            </p:nvSpPr>
            <p:spPr>
              <a:xfrm>
                <a:off x="608" y="324"/>
                <a:ext cx="3287" cy="1790"/>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52" name="Google Shape;3252;p14"/>
              <p:cNvSpPr/>
              <p:nvPr/>
            </p:nvSpPr>
            <p:spPr>
              <a:xfrm>
                <a:off x="925" y="1260"/>
                <a:ext cx="108" cy="10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53" name="Google Shape;3253;p14"/>
              <p:cNvSpPr/>
              <p:nvPr/>
            </p:nvSpPr>
            <p:spPr>
              <a:xfrm>
                <a:off x="2964" y="1034"/>
                <a:ext cx="154"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254" name="Google Shape;3254;p14"/>
              <p:cNvSpPr/>
              <p:nvPr/>
            </p:nvSpPr>
            <p:spPr>
              <a:xfrm>
                <a:off x="2918" y="1255"/>
                <a:ext cx="108" cy="10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55" name="Google Shape;3255;p14"/>
              <p:cNvSpPr/>
              <p:nvPr/>
            </p:nvSpPr>
            <p:spPr>
              <a:xfrm>
                <a:off x="2441" y="1034"/>
                <a:ext cx="169"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3256" name="Google Shape;3256;p14"/>
              <p:cNvSpPr/>
              <p:nvPr/>
            </p:nvSpPr>
            <p:spPr>
              <a:xfrm>
                <a:off x="2643" y="1255"/>
                <a:ext cx="108" cy="10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57" name="Google Shape;3257;p14"/>
              <p:cNvSpPr/>
              <p:nvPr/>
            </p:nvSpPr>
            <p:spPr>
              <a:xfrm>
                <a:off x="2032" y="1045"/>
                <a:ext cx="154"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258" name="Google Shape;3258;p14"/>
              <p:cNvSpPr/>
              <p:nvPr/>
            </p:nvSpPr>
            <p:spPr>
              <a:xfrm>
                <a:off x="2368" y="1255"/>
                <a:ext cx="108" cy="104"/>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259" name="Google Shape;3259;p14"/>
              <p:cNvCxnSpPr/>
              <p:nvPr/>
            </p:nvCxnSpPr>
            <p:spPr>
              <a:xfrm>
                <a:off x="2368" y="1255"/>
                <a:ext cx="103" cy="98"/>
              </a:xfrm>
              <a:prstGeom prst="straightConnector1">
                <a:avLst/>
              </a:prstGeom>
              <a:noFill/>
              <a:ln cap="flat" cmpd="sng" w="9525">
                <a:solidFill>
                  <a:srgbClr val="000000"/>
                </a:solidFill>
                <a:prstDash val="solid"/>
                <a:round/>
                <a:headEnd len="med" w="med" type="none"/>
                <a:tailEnd len="med" w="med" type="none"/>
              </a:ln>
            </p:spPr>
          </p:cxnSp>
          <p:cxnSp>
            <p:nvCxnSpPr>
              <p:cNvPr id="3260" name="Google Shape;3260;p14"/>
              <p:cNvCxnSpPr/>
              <p:nvPr/>
            </p:nvCxnSpPr>
            <p:spPr>
              <a:xfrm flipH="1" rot="10800000">
                <a:off x="2368" y="1255"/>
                <a:ext cx="103" cy="98"/>
              </a:xfrm>
              <a:prstGeom prst="straightConnector1">
                <a:avLst/>
              </a:prstGeom>
              <a:noFill/>
              <a:ln cap="flat" cmpd="sng" w="9525">
                <a:solidFill>
                  <a:srgbClr val="000000"/>
                </a:solidFill>
                <a:prstDash val="solid"/>
                <a:round/>
                <a:headEnd len="med" w="med" type="none"/>
                <a:tailEnd len="med" w="med" type="none"/>
              </a:ln>
            </p:spPr>
          </p:cxnSp>
          <p:sp>
            <p:nvSpPr>
              <p:cNvPr id="3261" name="Google Shape;3261;p14"/>
              <p:cNvSpPr/>
              <p:nvPr/>
            </p:nvSpPr>
            <p:spPr>
              <a:xfrm>
                <a:off x="2748" y="873"/>
                <a:ext cx="169"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262" name="Google Shape;3262;p14"/>
              <p:cNvSpPr/>
              <p:nvPr/>
            </p:nvSpPr>
            <p:spPr>
              <a:xfrm>
                <a:off x="2094" y="1255"/>
                <a:ext cx="108" cy="10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63" name="Google Shape;3263;p14"/>
              <p:cNvSpPr/>
              <p:nvPr/>
            </p:nvSpPr>
            <p:spPr>
              <a:xfrm>
                <a:off x="2334" y="889"/>
                <a:ext cx="169"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264" name="Google Shape;3264;p14"/>
              <p:cNvSpPr/>
              <p:nvPr/>
            </p:nvSpPr>
            <p:spPr>
              <a:xfrm>
                <a:off x="1814" y="1255"/>
                <a:ext cx="107" cy="10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65" name="Google Shape;3265;p14"/>
              <p:cNvSpPr/>
              <p:nvPr/>
            </p:nvSpPr>
            <p:spPr>
              <a:xfrm>
                <a:off x="1795" y="879"/>
                <a:ext cx="169"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266" name="Google Shape;3266;p14"/>
              <p:cNvSpPr/>
              <p:nvPr/>
            </p:nvSpPr>
            <p:spPr>
              <a:xfrm>
                <a:off x="1539" y="1255"/>
                <a:ext cx="108" cy="10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67" name="Google Shape;3267;p14"/>
              <p:cNvSpPr/>
              <p:nvPr/>
            </p:nvSpPr>
            <p:spPr>
              <a:xfrm>
                <a:off x="1499" y="1040"/>
                <a:ext cx="162"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3268" name="Google Shape;3268;p14"/>
              <p:cNvSpPr/>
              <p:nvPr/>
            </p:nvSpPr>
            <p:spPr>
              <a:xfrm>
                <a:off x="2368" y="1421"/>
                <a:ext cx="108" cy="10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69" name="Google Shape;3269;p14"/>
              <p:cNvSpPr/>
              <p:nvPr/>
            </p:nvSpPr>
            <p:spPr>
              <a:xfrm>
                <a:off x="3357" y="879"/>
                <a:ext cx="169"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270" name="Google Shape;3270;p14"/>
              <p:cNvSpPr/>
              <p:nvPr/>
            </p:nvSpPr>
            <p:spPr>
              <a:xfrm>
                <a:off x="2368" y="1597"/>
                <a:ext cx="108" cy="104"/>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71" name="Google Shape;3271;p14"/>
              <p:cNvSpPr/>
              <p:nvPr/>
            </p:nvSpPr>
            <p:spPr>
              <a:xfrm>
                <a:off x="901" y="910"/>
                <a:ext cx="169"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272" name="Google Shape;3272;p14"/>
              <p:cNvSpPr/>
              <p:nvPr/>
            </p:nvSpPr>
            <p:spPr>
              <a:xfrm>
                <a:off x="3166" y="1447"/>
                <a:ext cx="107" cy="10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73" name="Google Shape;3273;p14"/>
              <p:cNvSpPr/>
              <p:nvPr/>
            </p:nvSpPr>
            <p:spPr>
              <a:xfrm>
                <a:off x="2522" y="546"/>
                <a:ext cx="247"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3274" name="Google Shape;3274;p14"/>
              <p:cNvSpPr/>
              <p:nvPr/>
            </p:nvSpPr>
            <p:spPr>
              <a:xfrm>
                <a:off x="1819" y="1597"/>
                <a:ext cx="108" cy="104"/>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75" name="Google Shape;3275;p14"/>
              <p:cNvSpPr/>
              <p:nvPr/>
            </p:nvSpPr>
            <p:spPr>
              <a:xfrm>
                <a:off x="1582" y="531"/>
                <a:ext cx="256"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3276" name="Google Shape;3276;p14"/>
              <p:cNvSpPr/>
              <p:nvPr/>
            </p:nvSpPr>
            <p:spPr>
              <a:xfrm>
                <a:off x="459" y="2846"/>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77" name="Google Shape;3277;p14"/>
              <p:cNvSpPr/>
              <p:nvPr/>
            </p:nvSpPr>
            <p:spPr>
              <a:xfrm>
                <a:off x="1571" y="2719"/>
                <a:ext cx="105"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3278" name="Google Shape;3278;p14"/>
              <p:cNvSpPr/>
              <p:nvPr/>
            </p:nvSpPr>
            <p:spPr>
              <a:xfrm>
                <a:off x="1568" y="2840"/>
                <a:ext cx="63"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79" name="Google Shape;3279;p14"/>
              <p:cNvSpPr/>
              <p:nvPr/>
            </p:nvSpPr>
            <p:spPr>
              <a:xfrm>
                <a:off x="1334" y="2719"/>
                <a:ext cx="10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280" name="Google Shape;3280;p14"/>
              <p:cNvSpPr/>
              <p:nvPr/>
            </p:nvSpPr>
            <p:spPr>
              <a:xfrm>
                <a:off x="1407" y="2840"/>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81" name="Google Shape;3281;p14"/>
              <p:cNvSpPr/>
              <p:nvPr/>
            </p:nvSpPr>
            <p:spPr>
              <a:xfrm>
                <a:off x="1017" y="2719"/>
                <a:ext cx="10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282" name="Google Shape;3282;p14"/>
              <p:cNvSpPr/>
              <p:nvPr/>
            </p:nvSpPr>
            <p:spPr>
              <a:xfrm>
                <a:off x="1251" y="2840"/>
                <a:ext cx="62" cy="6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283" name="Google Shape;3283;p14"/>
              <p:cNvCxnSpPr/>
              <p:nvPr/>
            </p:nvCxnSpPr>
            <p:spPr>
              <a:xfrm>
                <a:off x="1251" y="2840"/>
                <a:ext cx="62" cy="60"/>
              </a:xfrm>
              <a:prstGeom prst="straightConnector1">
                <a:avLst/>
              </a:prstGeom>
              <a:noFill/>
              <a:ln cap="flat" cmpd="sng" w="9525">
                <a:solidFill>
                  <a:srgbClr val="000000"/>
                </a:solidFill>
                <a:prstDash val="solid"/>
                <a:round/>
                <a:headEnd len="med" w="med" type="none"/>
                <a:tailEnd len="med" w="med" type="none"/>
              </a:ln>
            </p:spPr>
          </p:cxnSp>
          <p:cxnSp>
            <p:nvCxnSpPr>
              <p:cNvPr id="3284" name="Google Shape;3284;p14"/>
              <p:cNvCxnSpPr/>
              <p:nvPr/>
            </p:nvCxnSpPr>
            <p:spPr>
              <a:xfrm flipH="1" rot="10800000">
                <a:off x="1251" y="2840"/>
                <a:ext cx="62" cy="60"/>
              </a:xfrm>
              <a:prstGeom prst="straightConnector1">
                <a:avLst/>
              </a:prstGeom>
              <a:noFill/>
              <a:ln cap="flat" cmpd="sng" w="9525">
                <a:solidFill>
                  <a:srgbClr val="000000"/>
                </a:solidFill>
                <a:prstDash val="solid"/>
                <a:round/>
                <a:headEnd len="med" w="med" type="none"/>
                <a:tailEnd len="med" w="med" type="none"/>
              </a:ln>
            </p:spPr>
          </p:cxnSp>
          <p:sp>
            <p:nvSpPr>
              <p:cNvPr id="3285" name="Google Shape;3285;p14"/>
              <p:cNvSpPr/>
              <p:nvPr/>
            </p:nvSpPr>
            <p:spPr>
              <a:xfrm>
                <a:off x="1736" y="2641"/>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286" name="Google Shape;3286;p14"/>
              <p:cNvSpPr/>
              <p:nvPr/>
            </p:nvSpPr>
            <p:spPr>
              <a:xfrm>
                <a:off x="1089" y="2840"/>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87" name="Google Shape;3287;p14"/>
              <p:cNvSpPr/>
              <p:nvPr/>
            </p:nvSpPr>
            <p:spPr>
              <a:xfrm>
                <a:off x="1413" y="2625"/>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288" name="Google Shape;3288;p14"/>
              <p:cNvSpPr/>
              <p:nvPr/>
            </p:nvSpPr>
            <p:spPr>
              <a:xfrm>
                <a:off x="928" y="2840"/>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89" name="Google Shape;3289;p14"/>
              <p:cNvSpPr/>
              <p:nvPr/>
            </p:nvSpPr>
            <p:spPr>
              <a:xfrm>
                <a:off x="1095" y="2625"/>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290" name="Google Shape;3290;p14"/>
              <p:cNvSpPr/>
              <p:nvPr/>
            </p:nvSpPr>
            <p:spPr>
              <a:xfrm>
                <a:off x="771" y="2840"/>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91" name="Google Shape;3291;p14"/>
              <p:cNvSpPr/>
              <p:nvPr/>
            </p:nvSpPr>
            <p:spPr>
              <a:xfrm>
                <a:off x="833" y="2719"/>
                <a:ext cx="105"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3292" name="Google Shape;3292;p14"/>
              <p:cNvSpPr/>
              <p:nvPr/>
            </p:nvSpPr>
            <p:spPr>
              <a:xfrm>
                <a:off x="1251" y="2939"/>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93" name="Google Shape;3293;p14"/>
              <p:cNvSpPr/>
              <p:nvPr/>
            </p:nvSpPr>
            <p:spPr>
              <a:xfrm>
                <a:off x="1892" y="2480"/>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294" name="Google Shape;3294;p14"/>
              <p:cNvSpPr/>
              <p:nvPr/>
            </p:nvSpPr>
            <p:spPr>
              <a:xfrm>
                <a:off x="1251" y="3095"/>
                <a:ext cx="62" cy="6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95" name="Google Shape;3295;p14"/>
              <p:cNvSpPr/>
              <p:nvPr/>
            </p:nvSpPr>
            <p:spPr>
              <a:xfrm>
                <a:off x="632" y="2625"/>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296" name="Google Shape;3296;p14"/>
              <p:cNvSpPr/>
              <p:nvPr/>
            </p:nvSpPr>
            <p:spPr>
              <a:xfrm>
                <a:off x="1725" y="2944"/>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97" name="Google Shape;3297;p14"/>
              <p:cNvSpPr/>
              <p:nvPr/>
            </p:nvSpPr>
            <p:spPr>
              <a:xfrm>
                <a:off x="1073" y="2381"/>
                <a:ext cx="161"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3298" name="Google Shape;3298;p14"/>
              <p:cNvSpPr/>
              <p:nvPr/>
            </p:nvSpPr>
            <p:spPr>
              <a:xfrm>
                <a:off x="928" y="3095"/>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99" name="Google Shape;3299;p14"/>
              <p:cNvSpPr/>
              <p:nvPr/>
            </p:nvSpPr>
            <p:spPr>
              <a:xfrm>
                <a:off x="357" y="2485"/>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300" name="Google Shape;3300;p14"/>
              <p:cNvSpPr/>
              <p:nvPr/>
            </p:nvSpPr>
            <p:spPr>
              <a:xfrm>
                <a:off x="394" y="5010"/>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01" name="Google Shape;3301;p14"/>
              <p:cNvSpPr/>
              <p:nvPr/>
            </p:nvSpPr>
            <p:spPr>
              <a:xfrm>
                <a:off x="1598" y="4868"/>
                <a:ext cx="10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302" name="Google Shape;3302;p14"/>
              <p:cNvSpPr/>
              <p:nvPr/>
            </p:nvSpPr>
            <p:spPr>
              <a:xfrm>
                <a:off x="1590" y="4995"/>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03" name="Google Shape;3303;p14"/>
              <p:cNvSpPr/>
              <p:nvPr/>
            </p:nvSpPr>
            <p:spPr>
              <a:xfrm>
                <a:off x="1278" y="4868"/>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3304" name="Google Shape;3304;p14"/>
              <p:cNvSpPr/>
              <p:nvPr/>
            </p:nvSpPr>
            <p:spPr>
              <a:xfrm>
                <a:off x="1434" y="4995"/>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05" name="Google Shape;3305;p14"/>
              <p:cNvSpPr/>
              <p:nvPr/>
            </p:nvSpPr>
            <p:spPr>
              <a:xfrm>
                <a:off x="963" y="4868"/>
                <a:ext cx="10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306" name="Google Shape;3306;p14"/>
              <p:cNvSpPr/>
              <p:nvPr/>
            </p:nvSpPr>
            <p:spPr>
              <a:xfrm>
                <a:off x="1272" y="4995"/>
                <a:ext cx="62" cy="6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307" name="Google Shape;3307;p14"/>
              <p:cNvCxnSpPr/>
              <p:nvPr/>
            </p:nvCxnSpPr>
            <p:spPr>
              <a:xfrm>
                <a:off x="1272" y="4995"/>
                <a:ext cx="62" cy="60"/>
              </a:xfrm>
              <a:prstGeom prst="straightConnector1">
                <a:avLst/>
              </a:prstGeom>
              <a:noFill/>
              <a:ln cap="flat" cmpd="sng" w="9525">
                <a:solidFill>
                  <a:srgbClr val="000000"/>
                </a:solidFill>
                <a:prstDash val="solid"/>
                <a:round/>
                <a:headEnd len="med" w="med" type="none"/>
                <a:tailEnd len="med" w="med" type="none"/>
              </a:ln>
            </p:spPr>
          </p:cxnSp>
          <p:cxnSp>
            <p:nvCxnSpPr>
              <p:cNvPr id="3308" name="Google Shape;3308;p14"/>
              <p:cNvCxnSpPr/>
              <p:nvPr/>
            </p:nvCxnSpPr>
            <p:spPr>
              <a:xfrm flipH="1" rot="10800000">
                <a:off x="1272" y="4995"/>
                <a:ext cx="62" cy="60"/>
              </a:xfrm>
              <a:prstGeom prst="straightConnector1">
                <a:avLst/>
              </a:prstGeom>
              <a:noFill/>
              <a:ln cap="flat" cmpd="sng" w="9525">
                <a:solidFill>
                  <a:srgbClr val="000000"/>
                </a:solidFill>
                <a:prstDash val="solid"/>
                <a:round/>
                <a:headEnd len="med" w="med" type="none"/>
                <a:tailEnd len="med" w="med" type="none"/>
              </a:ln>
            </p:spPr>
          </p:cxnSp>
          <p:sp>
            <p:nvSpPr>
              <p:cNvPr id="3309" name="Google Shape;3309;p14"/>
              <p:cNvSpPr/>
              <p:nvPr/>
            </p:nvSpPr>
            <p:spPr>
              <a:xfrm>
                <a:off x="1798" y="4774"/>
                <a:ext cx="16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3310" name="Google Shape;3310;p14"/>
              <p:cNvSpPr/>
              <p:nvPr/>
            </p:nvSpPr>
            <p:spPr>
              <a:xfrm>
                <a:off x="1116" y="4995"/>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11" name="Google Shape;3311;p14"/>
              <p:cNvSpPr/>
              <p:nvPr/>
            </p:nvSpPr>
            <p:spPr>
              <a:xfrm>
                <a:off x="1596" y="4774"/>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312" name="Google Shape;3312;p14"/>
              <p:cNvSpPr/>
              <p:nvPr/>
            </p:nvSpPr>
            <p:spPr>
              <a:xfrm>
                <a:off x="954" y="4995"/>
                <a:ext cx="63"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13" name="Google Shape;3313;p14"/>
              <p:cNvSpPr/>
              <p:nvPr/>
            </p:nvSpPr>
            <p:spPr>
              <a:xfrm>
                <a:off x="1278" y="4774"/>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314" name="Google Shape;3314;p14"/>
              <p:cNvSpPr/>
              <p:nvPr/>
            </p:nvSpPr>
            <p:spPr>
              <a:xfrm>
                <a:off x="793" y="4995"/>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15" name="Google Shape;3315;p14"/>
              <p:cNvSpPr/>
              <p:nvPr/>
            </p:nvSpPr>
            <p:spPr>
              <a:xfrm>
                <a:off x="960" y="4790"/>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316" name="Google Shape;3316;p14"/>
              <p:cNvSpPr/>
              <p:nvPr/>
            </p:nvSpPr>
            <p:spPr>
              <a:xfrm>
                <a:off x="1272" y="5088"/>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17" name="Google Shape;3317;p14"/>
              <p:cNvSpPr/>
              <p:nvPr/>
            </p:nvSpPr>
            <p:spPr>
              <a:xfrm>
                <a:off x="1461" y="4525"/>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318" name="Google Shape;3318;p14"/>
              <p:cNvSpPr/>
              <p:nvPr/>
            </p:nvSpPr>
            <p:spPr>
              <a:xfrm>
                <a:off x="1272" y="5233"/>
                <a:ext cx="62" cy="6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19" name="Google Shape;3319;p14"/>
              <p:cNvSpPr/>
              <p:nvPr/>
            </p:nvSpPr>
            <p:spPr>
              <a:xfrm>
                <a:off x="368" y="4629"/>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320" name="Google Shape;3320;p14"/>
              <p:cNvSpPr/>
              <p:nvPr/>
            </p:nvSpPr>
            <p:spPr>
              <a:xfrm>
                <a:off x="1746" y="5114"/>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21" name="Google Shape;3321;p14"/>
              <p:cNvSpPr/>
              <p:nvPr/>
            </p:nvSpPr>
            <p:spPr>
              <a:xfrm>
                <a:off x="879" y="4541"/>
                <a:ext cx="161"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3322" name="Google Shape;3322;p14"/>
              <p:cNvSpPr/>
              <p:nvPr/>
            </p:nvSpPr>
            <p:spPr>
              <a:xfrm>
                <a:off x="954" y="5228"/>
                <a:ext cx="63"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23" name="Google Shape;3323;p14"/>
              <p:cNvSpPr/>
              <p:nvPr/>
            </p:nvSpPr>
            <p:spPr>
              <a:xfrm>
                <a:off x="693" y="4852"/>
                <a:ext cx="16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3324" name="Google Shape;3324;p14"/>
              <p:cNvSpPr/>
              <p:nvPr/>
            </p:nvSpPr>
            <p:spPr>
              <a:xfrm>
                <a:off x="475" y="3920"/>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25" name="Google Shape;3325;p14"/>
              <p:cNvSpPr/>
              <p:nvPr/>
            </p:nvSpPr>
            <p:spPr>
              <a:xfrm>
                <a:off x="1609" y="3793"/>
                <a:ext cx="10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326" name="Google Shape;3326;p14"/>
              <p:cNvSpPr/>
              <p:nvPr/>
            </p:nvSpPr>
            <p:spPr>
              <a:xfrm>
                <a:off x="1606" y="3920"/>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27" name="Google Shape;3327;p14"/>
              <p:cNvSpPr/>
              <p:nvPr/>
            </p:nvSpPr>
            <p:spPr>
              <a:xfrm>
                <a:off x="1289" y="3793"/>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3328" name="Google Shape;3328;p14"/>
              <p:cNvSpPr/>
              <p:nvPr/>
            </p:nvSpPr>
            <p:spPr>
              <a:xfrm>
                <a:off x="1445" y="3920"/>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29" name="Google Shape;3329;p14"/>
              <p:cNvSpPr/>
              <p:nvPr/>
            </p:nvSpPr>
            <p:spPr>
              <a:xfrm>
                <a:off x="973" y="3793"/>
                <a:ext cx="10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330" name="Google Shape;3330;p14"/>
              <p:cNvSpPr/>
              <p:nvPr/>
            </p:nvSpPr>
            <p:spPr>
              <a:xfrm>
                <a:off x="1288" y="3920"/>
                <a:ext cx="63" cy="6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331" name="Google Shape;3331;p14"/>
              <p:cNvCxnSpPr/>
              <p:nvPr/>
            </p:nvCxnSpPr>
            <p:spPr>
              <a:xfrm>
                <a:off x="1288" y="3920"/>
                <a:ext cx="63" cy="60"/>
              </a:xfrm>
              <a:prstGeom prst="straightConnector1">
                <a:avLst/>
              </a:prstGeom>
              <a:noFill/>
              <a:ln cap="flat" cmpd="sng" w="9525">
                <a:solidFill>
                  <a:srgbClr val="000000"/>
                </a:solidFill>
                <a:prstDash val="solid"/>
                <a:round/>
                <a:headEnd len="med" w="med" type="none"/>
                <a:tailEnd len="med" w="med" type="none"/>
              </a:ln>
            </p:spPr>
          </p:cxnSp>
          <p:cxnSp>
            <p:nvCxnSpPr>
              <p:cNvPr id="3332" name="Google Shape;3332;p14"/>
              <p:cNvCxnSpPr/>
              <p:nvPr/>
            </p:nvCxnSpPr>
            <p:spPr>
              <a:xfrm flipH="1" rot="10800000">
                <a:off x="1288" y="3920"/>
                <a:ext cx="63" cy="60"/>
              </a:xfrm>
              <a:prstGeom prst="straightConnector1">
                <a:avLst/>
              </a:prstGeom>
              <a:noFill/>
              <a:ln cap="flat" cmpd="sng" w="9525">
                <a:solidFill>
                  <a:srgbClr val="000000"/>
                </a:solidFill>
                <a:prstDash val="solid"/>
                <a:round/>
                <a:headEnd len="med" w="med" type="none"/>
                <a:tailEnd len="med" w="med" type="none"/>
              </a:ln>
            </p:spPr>
          </p:cxnSp>
          <p:sp>
            <p:nvSpPr>
              <p:cNvPr id="3333" name="Google Shape;3333;p14"/>
              <p:cNvSpPr/>
              <p:nvPr/>
            </p:nvSpPr>
            <p:spPr>
              <a:xfrm>
                <a:off x="1768" y="3793"/>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334" name="Google Shape;3334;p14"/>
              <p:cNvSpPr/>
              <p:nvPr/>
            </p:nvSpPr>
            <p:spPr>
              <a:xfrm>
                <a:off x="1127" y="3920"/>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35" name="Google Shape;3335;p14"/>
              <p:cNvSpPr/>
              <p:nvPr/>
            </p:nvSpPr>
            <p:spPr>
              <a:xfrm>
                <a:off x="1450" y="3700"/>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336" name="Google Shape;3336;p14"/>
              <p:cNvSpPr/>
              <p:nvPr/>
            </p:nvSpPr>
            <p:spPr>
              <a:xfrm>
                <a:off x="965" y="3920"/>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37" name="Google Shape;3337;p14"/>
              <p:cNvSpPr/>
              <p:nvPr/>
            </p:nvSpPr>
            <p:spPr>
              <a:xfrm>
                <a:off x="1127" y="3700"/>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338" name="Google Shape;3338;p14"/>
              <p:cNvSpPr/>
              <p:nvPr/>
            </p:nvSpPr>
            <p:spPr>
              <a:xfrm>
                <a:off x="809" y="3920"/>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39" name="Google Shape;3339;p14"/>
              <p:cNvSpPr/>
              <p:nvPr/>
            </p:nvSpPr>
            <p:spPr>
              <a:xfrm>
                <a:off x="756" y="3793"/>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340" name="Google Shape;3340;p14"/>
              <p:cNvSpPr/>
              <p:nvPr/>
            </p:nvSpPr>
            <p:spPr>
              <a:xfrm>
                <a:off x="1288" y="4014"/>
                <a:ext cx="63"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41" name="Google Shape;3341;p14"/>
              <p:cNvSpPr/>
              <p:nvPr/>
            </p:nvSpPr>
            <p:spPr>
              <a:xfrm>
                <a:off x="1924" y="3700"/>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342" name="Google Shape;3342;p14"/>
              <p:cNvSpPr/>
              <p:nvPr/>
            </p:nvSpPr>
            <p:spPr>
              <a:xfrm>
                <a:off x="1288" y="4154"/>
                <a:ext cx="63" cy="6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43" name="Google Shape;3343;p14"/>
              <p:cNvSpPr/>
              <p:nvPr/>
            </p:nvSpPr>
            <p:spPr>
              <a:xfrm>
                <a:off x="486" y="3622"/>
                <a:ext cx="110"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344" name="Google Shape;3344;p14"/>
              <p:cNvSpPr/>
              <p:nvPr/>
            </p:nvSpPr>
            <p:spPr>
              <a:xfrm>
                <a:off x="1768" y="4045"/>
                <a:ext cx="62" cy="6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45" name="Google Shape;3345;p14"/>
              <p:cNvSpPr/>
              <p:nvPr/>
            </p:nvSpPr>
            <p:spPr>
              <a:xfrm>
                <a:off x="1666" y="3471"/>
                <a:ext cx="161"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3346" name="Google Shape;3346;p14"/>
              <p:cNvSpPr/>
              <p:nvPr/>
            </p:nvSpPr>
            <p:spPr>
              <a:xfrm>
                <a:off x="965" y="4149"/>
                <a:ext cx="62"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47" name="Google Shape;3347;p14"/>
              <p:cNvSpPr/>
              <p:nvPr/>
            </p:nvSpPr>
            <p:spPr>
              <a:xfrm>
                <a:off x="785" y="3471"/>
                <a:ext cx="166" cy="12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3348" name="Google Shape;3348;p14"/>
              <p:cNvSpPr/>
              <p:nvPr/>
            </p:nvSpPr>
            <p:spPr>
              <a:xfrm>
                <a:off x="289" y="3145"/>
                <a:ext cx="29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44 def</a:t>
                </a:r>
                <a:endParaRPr b="0" i="0" sz="1800" u="none" cap="none" strike="noStrike">
                  <a:solidFill>
                    <a:schemeClr val="dk1"/>
                  </a:solidFill>
                  <a:latin typeface="Arial"/>
                  <a:ea typeface="Arial"/>
                  <a:cs typeface="Arial"/>
                  <a:sym typeface="Arial"/>
                </a:endParaRPr>
              </a:p>
            </p:txBody>
          </p:sp>
          <p:sp>
            <p:nvSpPr>
              <p:cNvPr id="3349" name="Google Shape;3349;p14"/>
              <p:cNvSpPr/>
              <p:nvPr/>
            </p:nvSpPr>
            <p:spPr>
              <a:xfrm>
                <a:off x="209" y="5336"/>
                <a:ext cx="29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33 def</a:t>
                </a:r>
                <a:endParaRPr b="0" i="0" sz="1800" u="none" cap="none" strike="noStrike">
                  <a:solidFill>
                    <a:schemeClr val="dk1"/>
                  </a:solidFill>
                  <a:latin typeface="Arial"/>
                  <a:ea typeface="Arial"/>
                  <a:cs typeface="Arial"/>
                  <a:sym typeface="Arial"/>
                </a:endParaRPr>
              </a:p>
            </p:txBody>
          </p:sp>
          <p:sp>
            <p:nvSpPr>
              <p:cNvPr id="3350" name="Google Shape;3350;p14"/>
              <p:cNvSpPr/>
              <p:nvPr/>
            </p:nvSpPr>
            <p:spPr>
              <a:xfrm>
                <a:off x="289" y="4260"/>
                <a:ext cx="29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34 def</a:t>
                </a:r>
                <a:endParaRPr b="0" i="0" sz="1800" u="none" cap="none" strike="noStrike">
                  <a:solidFill>
                    <a:schemeClr val="dk1"/>
                  </a:solidFill>
                  <a:latin typeface="Arial"/>
                  <a:ea typeface="Arial"/>
                  <a:cs typeface="Arial"/>
                  <a:sym typeface="Arial"/>
                </a:endParaRPr>
              </a:p>
            </p:txBody>
          </p:sp>
          <p:sp>
            <p:nvSpPr>
              <p:cNvPr id="3351" name="Google Shape;3351;p14"/>
              <p:cNvSpPr/>
              <p:nvPr/>
            </p:nvSpPr>
            <p:spPr>
              <a:xfrm>
                <a:off x="3518" y="1915"/>
                <a:ext cx="294" cy="11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43 def</a:t>
                </a:r>
                <a:endParaRPr b="0" i="0" sz="1800" u="none" cap="none" strike="noStrike">
                  <a:solidFill>
                    <a:schemeClr val="dk1"/>
                  </a:solidFill>
                  <a:latin typeface="Arial"/>
                  <a:ea typeface="Arial"/>
                  <a:cs typeface="Arial"/>
                  <a:sym typeface="Arial"/>
                </a:endParaRPr>
              </a:p>
            </p:txBody>
          </p:sp>
          <p:sp>
            <p:nvSpPr>
              <p:cNvPr id="3352" name="Google Shape;3352;p14"/>
              <p:cNvSpPr/>
              <p:nvPr/>
            </p:nvSpPr>
            <p:spPr>
              <a:xfrm>
                <a:off x="1632" y="170"/>
                <a:ext cx="419"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PLAY</a:t>
                </a:r>
                <a:endParaRPr b="0" i="0" sz="1800" u="none" cap="none" strike="noStrike">
                  <a:solidFill>
                    <a:schemeClr val="dk1"/>
                  </a:solidFill>
                  <a:latin typeface="Arial"/>
                  <a:ea typeface="Arial"/>
                  <a:cs typeface="Arial"/>
                  <a:sym typeface="Arial"/>
                </a:endParaRPr>
              </a:p>
            </p:txBody>
          </p:sp>
          <p:sp>
            <p:nvSpPr>
              <p:cNvPr id="3353" name="Google Shape;3353;p14"/>
              <p:cNvSpPr/>
              <p:nvPr/>
            </p:nvSpPr>
            <p:spPr>
              <a:xfrm>
                <a:off x="1907" y="170"/>
                <a:ext cx="1242" cy="17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 Liz NoMo 435 Belly</a:t>
                </a:r>
                <a:endParaRPr b="0" i="0" sz="1800" u="none" cap="none" strike="noStrike">
                  <a:solidFill>
                    <a:schemeClr val="dk1"/>
                  </a:solidFill>
                  <a:latin typeface="Arial"/>
                  <a:ea typeface="Arial"/>
                  <a:cs typeface="Arial"/>
                  <a:sym typeface="Arial"/>
                </a:endParaRPr>
              </a:p>
            </p:txBody>
          </p:sp>
          <p:sp>
            <p:nvSpPr>
              <p:cNvPr id="3354" name="Google Shape;3354;p14"/>
              <p:cNvSpPr/>
              <p:nvPr/>
            </p:nvSpPr>
            <p:spPr>
              <a:xfrm>
                <a:off x="2102" y="2262"/>
                <a:ext cx="219"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TE</a:t>
                </a:r>
                <a:endParaRPr b="0" i="0" sz="1800" u="none" cap="none" strike="noStrike">
                  <a:solidFill>
                    <a:schemeClr val="dk1"/>
                  </a:solidFill>
                  <a:latin typeface="Arial"/>
                  <a:ea typeface="Arial"/>
                  <a:cs typeface="Arial"/>
                  <a:sym typeface="Arial"/>
                </a:endParaRPr>
              </a:p>
            </p:txBody>
          </p:sp>
          <p:sp>
            <p:nvSpPr>
              <p:cNvPr id="3355" name="Google Shape;3355;p14"/>
              <p:cNvSpPr/>
              <p:nvPr/>
            </p:nvSpPr>
            <p:spPr>
              <a:xfrm>
                <a:off x="2248" y="2267"/>
                <a:ext cx="464"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Zone.  </a:t>
                </a:r>
                <a:endParaRPr b="0" i="0" sz="1800" u="none" cap="none" strike="noStrike">
                  <a:solidFill>
                    <a:schemeClr val="dk1"/>
                  </a:solidFill>
                  <a:latin typeface="Arial"/>
                  <a:ea typeface="Arial"/>
                  <a:cs typeface="Arial"/>
                  <a:sym typeface="Arial"/>
                </a:endParaRPr>
              </a:p>
            </p:txBody>
          </p:sp>
          <p:sp>
            <p:nvSpPr>
              <p:cNvPr id="3356" name="Google Shape;3356;p14"/>
              <p:cNvSpPr/>
              <p:nvPr/>
            </p:nvSpPr>
            <p:spPr>
              <a:xfrm>
                <a:off x="2102" y="2506"/>
                <a:ext cx="226"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RT</a:t>
                </a:r>
                <a:endParaRPr b="0" i="0" sz="1800" u="none" cap="none" strike="noStrike">
                  <a:solidFill>
                    <a:schemeClr val="dk1"/>
                  </a:solidFill>
                  <a:latin typeface="Arial"/>
                  <a:ea typeface="Arial"/>
                  <a:cs typeface="Arial"/>
                  <a:sym typeface="Arial"/>
                </a:endParaRPr>
              </a:p>
            </p:txBody>
          </p:sp>
          <p:sp>
            <p:nvSpPr>
              <p:cNvPr id="3357" name="Google Shape;3357;p14"/>
              <p:cNvSpPr/>
              <p:nvPr/>
            </p:nvSpPr>
            <p:spPr>
              <a:xfrm>
                <a:off x="2253" y="2511"/>
                <a:ext cx="923"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Gap-Down-On. </a:t>
                </a:r>
                <a:endParaRPr b="0" i="0" sz="1800" u="none" cap="none" strike="noStrike">
                  <a:solidFill>
                    <a:schemeClr val="dk1"/>
                  </a:solidFill>
                  <a:latin typeface="Arial"/>
                  <a:ea typeface="Arial"/>
                  <a:cs typeface="Arial"/>
                  <a:sym typeface="Arial"/>
                </a:endParaRPr>
              </a:p>
            </p:txBody>
          </p:sp>
          <p:sp>
            <p:nvSpPr>
              <p:cNvPr id="3358" name="Google Shape;3358;p14"/>
              <p:cNvSpPr/>
              <p:nvPr/>
            </p:nvSpPr>
            <p:spPr>
              <a:xfrm>
                <a:off x="2102" y="2750"/>
                <a:ext cx="240"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RG</a:t>
                </a:r>
                <a:endParaRPr b="0" i="0" sz="1800" u="none" cap="none" strike="noStrike">
                  <a:solidFill>
                    <a:schemeClr val="dk1"/>
                  </a:solidFill>
                  <a:latin typeface="Arial"/>
                  <a:ea typeface="Arial"/>
                  <a:cs typeface="Arial"/>
                  <a:sym typeface="Arial"/>
                </a:endParaRPr>
              </a:p>
            </p:txBody>
          </p:sp>
          <p:sp>
            <p:nvSpPr>
              <p:cNvPr id="3359" name="Google Shape;3359;p14"/>
              <p:cNvSpPr/>
              <p:nvPr/>
            </p:nvSpPr>
            <p:spPr>
              <a:xfrm>
                <a:off x="2269" y="2755"/>
                <a:ext cx="891"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Gap-Area-Post.</a:t>
                </a:r>
                <a:endParaRPr b="0" i="0" sz="1800" u="none" cap="none" strike="noStrike">
                  <a:solidFill>
                    <a:schemeClr val="dk1"/>
                  </a:solidFill>
                  <a:latin typeface="Arial"/>
                  <a:ea typeface="Arial"/>
                  <a:cs typeface="Arial"/>
                  <a:sym typeface="Arial"/>
                </a:endParaRPr>
              </a:p>
            </p:txBody>
          </p:sp>
          <p:sp>
            <p:nvSpPr>
              <p:cNvPr id="3360" name="Google Shape;3360;p14"/>
              <p:cNvSpPr/>
              <p:nvPr/>
            </p:nvSpPr>
            <p:spPr>
              <a:xfrm>
                <a:off x="2102" y="2994"/>
                <a:ext cx="240"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OC</a:t>
                </a:r>
                <a:endParaRPr b="0" i="0" sz="1800" u="none" cap="none" strike="noStrike">
                  <a:solidFill>
                    <a:schemeClr val="dk1"/>
                  </a:solidFill>
                  <a:latin typeface="Arial"/>
                  <a:ea typeface="Arial"/>
                  <a:cs typeface="Arial"/>
                  <a:sym typeface="Arial"/>
                </a:endParaRPr>
              </a:p>
            </p:txBody>
          </p:sp>
          <p:sp>
            <p:nvSpPr>
              <p:cNvPr id="3361" name="Google Shape;3361;p14"/>
              <p:cNvSpPr/>
              <p:nvPr/>
            </p:nvSpPr>
            <p:spPr>
              <a:xfrm>
                <a:off x="2269" y="2999"/>
                <a:ext cx="888"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:On-Area-Away.</a:t>
                </a:r>
                <a:endParaRPr b="0" i="0" sz="1800" u="none" cap="none" strike="noStrike">
                  <a:solidFill>
                    <a:schemeClr val="dk1"/>
                  </a:solidFill>
                  <a:latin typeface="Arial"/>
                  <a:ea typeface="Arial"/>
                  <a:cs typeface="Arial"/>
                  <a:sym typeface="Arial"/>
                </a:endParaRPr>
              </a:p>
            </p:txBody>
          </p:sp>
          <p:sp>
            <p:nvSpPr>
              <p:cNvPr id="3362" name="Google Shape;3362;p14"/>
              <p:cNvSpPr/>
              <p:nvPr/>
            </p:nvSpPr>
            <p:spPr>
              <a:xfrm>
                <a:off x="2102" y="3238"/>
                <a:ext cx="233"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LG</a:t>
                </a:r>
                <a:endParaRPr b="0" i="0" sz="1800" u="none" cap="none" strike="noStrike">
                  <a:solidFill>
                    <a:schemeClr val="dk1"/>
                  </a:solidFill>
                  <a:latin typeface="Arial"/>
                  <a:ea typeface="Arial"/>
                  <a:cs typeface="Arial"/>
                  <a:sym typeface="Arial"/>
                </a:endParaRPr>
              </a:p>
            </p:txBody>
          </p:sp>
          <p:sp>
            <p:nvSpPr>
              <p:cNvPr id="3363" name="Google Shape;3363;p14"/>
              <p:cNvSpPr/>
              <p:nvPr/>
            </p:nvSpPr>
            <p:spPr>
              <a:xfrm>
                <a:off x="2264" y="3243"/>
                <a:ext cx="371"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:Zone.</a:t>
                </a:r>
                <a:endParaRPr b="0" i="0" sz="1800" u="none" cap="none" strike="noStrike">
                  <a:solidFill>
                    <a:schemeClr val="dk1"/>
                  </a:solidFill>
                  <a:latin typeface="Arial"/>
                  <a:ea typeface="Arial"/>
                  <a:cs typeface="Arial"/>
                  <a:sym typeface="Arial"/>
                </a:endParaRPr>
              </a:p>
            </p:txBody>
          </p:sp>
          <p:sp>
            <p:nvSpPr>
              <p:cNvPr id="3364" name="Google Shape;3364;p14"/>
              <p:cNvSpPr/>
              <p:nvPr/>
            </p:nvSpPr>
            <p:spPr>
              <a:xfrm>
                <a:off x="2102" y="3482"/>
                <a:ext cx="219"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LT</a:t>
                </a:r>
                <a:endParaRPr b="0" i="0" sz="1800" u="none" cap="none" strike="noStrike">
                  <a:solidFill>
                    <a:schemeClr val="dk1"/>
                  </a:solidFill>
                  <a:latin typeface="Arial"/>
                  <a:ea typeface="Arial"/>
                  <a:cs typeface="Arial"/>
                  <a:sym typeface="Arial"/>
                </a:endParaRPr>
              </a:p>
            </p:txBody>
          </p:sp>
          <p:sp>
            <p:nvSpPr>
              <p:cNvPr id="3365" name="Google Shape;3365;p14"/>
              <p:cNvSpPr/>
              <p:nvPr/>
            </p:nvSpPr>
            <p:spPr>
              <a:xfrm>
                <a:off x="2248" y="3487"/>
                <a:ext cx="1004"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:Gap-Lead-Backer.</a:t>
                </a:r>
                <a:endParaRPr b="0" i="0" sz="1800" u="none" cap="none" strike="noStrike">
                  <a:solidFill>
                    <a:schemeClr val="dk1"/>
                  </a:solidFill>
                  <a:latin typeface="Arial"/>
                  <a:ea typeface="Arial"/>
                  <a:cs typeface="Arial"/>
                  <a:sym typeface="Arial"/>
                </a:endParaRPr>
              </a:p>
            </p:txBody>
          </p:sp>
          <p:sp>
            <p:nvSpPr>
              <p:cNvPr id="3366" name="Google Shape;3366;p14"/>
              <p:cNvSpPr/>
              <p:nvPr/>
            </p:nvSpPr>
            <p:spPr>
              <a:xfrm>
                <a:off x="2102" y="3726"/>
                <a:ext cx="205"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SE</a:t>
                </a:r>
                <a:endParaRPr b="0" i="0" sz="1800" u="none" cap="none" strike="noStrike">
                  <a:solidFill>
                    <a:schemeClr val="dk1"/>
                  </a:solidFill>
                  <a:latin typeface="Arial"/>
                  <a:ea typeface="Arial"/>
                  <a:cs typeface="Arial"/>
                  <a:sym typeface="Arial"/>
                </a:endParaRPr>
              </a:p>
            </p:txBody>
          </p:sp>
          <p:sp>
            <p:nvSpPr>
              <p:cNvPr id="3367" name="Google Shape;3367;p14"/>
              <p:cNvSpPr/>
              <p:nvPr/>
            </p:nvSpPr>
            <p:spPr>
              <a:xfrm>
                <a:off x="2242" y="3731"/>
                <a:ext cx="1531"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Crossfield. Block up @hole.</a:t>
                </a:r>
                <a:endParaRPr b="0" i="0" sz="1800" u="none" cap="none" strike="noStrike">
                  <a:solidFill>
                    <a:schemeClr val="dk1"/>
                  </a:solidFill>
                  <a:latin typeface="Arial"/>
                  <a:ea typeface="Arial"/>
                  <a:cs typeface="Arial"/>
                  <a:sym typeface="Arial"/>
                </a:endParaRPr>
              </a:p>
            </p:txBody>
          </p:sp>
          <p:sp>
            <p:nvSpPr>
              <p:cNvPr id="3368" name="Google Shape;3368;p14"/>
              <p:cNvSpPr/>
              <p:nvPr/>
            </p:nvSpPr>
            <p:spPr>
              <a:xfrm>
                <a:off x="2102" y="3970"/>
                <a:ext cx="233"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QB</a:t>
                </a:r>
                <a:endParaRPr b="0" i="0" sz="1800" u="none" cap="none" strike="noStrike">
                  <a:solidFill>
                    <a:schemeClr val="dk1"/>
                  </a:solidFill>
                  <a:latin typeface="Arial"/>
                  <a:ea typeface="Arial"/>
                  <a:cs typeface="Arial"/>
                  <a:sym typeface="Arial"/>
                </a:endParaRPr>
              </a:p>
            </p:txBody>
          </p:sp>
          <p:sp>
            <p:nvSpPr>
              <p:cNvPr id="3369" name="Google Shape;3369;p14"/>
              <p:cNvSpPr/>
              <p:nvPr/>
            </p:nvSpPr>
            <p:spPr>
              <a:xfrm>
                <a:off x="2269" y="3975"/>
                <a:ext cx="1828"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Reverse pivot over midline. Belly </a:t>
                </a:r>
                <a:endParaRPr b="0" i="0" sz="1800" u="none" cap="none" strike="noStrike">
                  <a:solidFill>
                    <a:schemeClr val="dk1"/>
                  </a:solidFill>
                  <a:latin typeface="Arial"/>
                  <a:ea typeface="Arial"/>
                  <a:cs typeface="Arial"/>
                  <a:sym typeface="Arial"/>
                </a:endParaRPr>
              </a:p>
            </p:txBody>
          </p:sp>
          <p:sp>
            <p:nvSpPr>
              <p:cNvPr id="3370" name="Google Shape;3370;p14"/>
              <p:cNvSpPr/>
              <p:nvPr/>
            </p:nvSpPr>
            <p:spPr>
              <a:xfrm>
                <a:off x="2102" y="4094"/>
                <a:ext cx="1261"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path. Fake Belly Sweep.</a:t>
                </a:r>
                <a:endParaRPr b="0" i="0" sz="1800" u="none" cap="none" strike="noStrike">
                  <a:solidFill>
                    <a:schemeClr val="dk1"/>
                  </a:solidFill>
                  <a:latin typeface="Arial"/>
                  <a:ea typeface="Arial"/>
                  <a:cs typeface="Arial"/>
                  <a:sym typeface="Arial"/>
                </a:endParaRPr>
              </a:p>
            </p:txBody>
          </p:sp>
          <p:sp>
            <p:nvSpPr>
              <p:cNvPr id="3371" name="Google Shape;3371;p14"/>
              <p:cNvSpPr/>
              <p:nvPr/>
            </p:nvSpPr>
            <p:spPr>
              <a:xfrm>
                <a:off x="2102" y="4333"/>
                <a:ext cx="240"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RH</a:t>
                </a:r>
                <a:endParaRPr b="0" i="0" sz="1800" u="none" cap="none" strike="noStrike">
                  <a:solidFill>
                    <a:schemeClr val="dk1"/>
                  </a:solidFill>
                  <a:latin typeface="Arial"/>
                  <a:ea typeface="Arial"/>
                  <a:cs typeface="Arial"/>
                  <a:sym typeface="Arial"/>
                </a:endParaRPr>
              </a:p>
            </p:txBody>
          </p:sp>
          <p:sp>
            <p:nvSpPr>
              <p:cNvPr id="3372" name="Google Shape;3372;p14"/>
              <p:cNvSpPr/>
              <p:nvPr/>
            </p:nvSpPr>
            <p:spPr>
              <a:xfrm>
                <a:off x="2269" y="4338"/>
                <a:ext cx="2065"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Triangle step. Lead thru hole. Wall off </a:t>
                </a:r>
                <a:endParaRPr b="0" i="0" sz="1800" u="none" cap="none" strike="noStrike">
                  <a:solidFill>
                    <a:schemeClr val="dk1"/>
                  </a:solidFill>
                  <a:latin typeface="Arial"/>
                  <a:ea typeface="Arial"/>
                  <a:cs typeface="Arial"/>
                  <a:sym typeface="Arial"/>
                </a:endParaRPr>
              </a:p>
            </p:txBody>
          </p:sp>
          <p:sp>
            <p:nvSpPr>
              <p:cNvPr id="3373" name="Google Shape;3373;p14"/>
              <p:cNvSpPr/>
              <p:nvPr/>
            </p:nvSpPr>
            <p:spPr>
              <a:xfrm>
                <a:off x="2102" y="4458"/>
                <a:ext cx="744"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1st LB inside.</a:t>
                </a:r>
                <a:endParaRPr b="0" i="0" sz="1800" u="none" cap="none" strike="noStrike">
                  <a:solidFill>
                    <a:schemeClr val="dk1"/>
                  </a:solidFill>
                  <a:latin typeface="Arial"/>
                  <a:ea typeface="Arial"/>
                  <a:cs typeface="Arial"/>
                  <a:sym typeface="Arial"/>
                </a:endParaRPr>
              </a:p>
            </p:txBody>
          </p:sp>
          <p:sp>
            <p:nvSpPr>
              <p:cNvPr id="3374" name="Google Shape;3374;p14"/>
              <p:cNvSpPr/>
              <p:nvPr/>
            </p:nvSpPr>
            <p:spPr>
              <a:xfrm>
                <a:off x="2102" y="4696"/>
                <a:ext cx="233"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LH</a:t>
                </a:r>
                <a:endParaRPr b="0" i="0" sz="1800" u="none" cap="none" strike="noStrike">
                  <a:solidFill>
                    <a:schemeClr val="dk1"/>
                  </a:solidFill>
                  <a:latin typeface="Arial"/>
                  <a:ea typeface="Arial"/>
                  <a:cs typeface="Arial"/>
                  <a:sym typeface="Arial"/>
                </a:endParaRPr>
              </a:p>
            </p:txBody>
          </p:sp>
          <p:sp>
            <p:nvSpPr>
              <p:cNvPr id="3375" name="Google Shape;3375;p14"/>
              <p:cNvSpPr/>
              <p:nvPr/>
            </p:nvSpPr>
            <p:spPr>
              <a:xfrm>
                <a:off x="2264" y="4702"/>
                <a:ext cx="1051"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Fake Belly Sweep.</a:t>
                </a:r>
                <a:endParaRPr b="0" i="0" sz="1800" u="none" cap="none" strike="noStrike">
                  <a:solidFill>
                    <a:schemeClr val="dk1"/>
                  </a:solidFill>
                  <a:latin typeface="Arial"/>
                  <a:ea typeface="Arial"/>
                  <a:cs typeface="Arial"/>
                  <a:sym typeface="Arial"/>
                </a:endParaRPr>
              </a:p>
            </p:txBody>
          </p:sp>
          <p:sp>
            <p:nvSpPr>
              <p:cNvPr id="3376" name="Google Shape;3376;p14"/>
              <p:cNvSpPr/>
              <p:nvPr/>
            </p:nvSpPr>
            <p:spPr>
              <a:xfrm>
                <a:off x="2102" y="4940"/>
                <a:ext cx="212"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FB</a:t>
                </a:r>
                <a:endParaRPr b="0" i="0" sz="1800" u="none" cap="none" strike="noStrike">
                  <a:solidFill>
                    <a:schemeClr val="dk1"/>
                  </a:solidFill>
                  <a:latin typeface="Arial"/>
                  <a:ea typeface="Arial"/>
                  <a:cs typeface="Arial"/>
                  <a:sym typeface="Arial"/>
                </a:endParaRPr>
              </a:p>
            </p:txBody>
          </p:sp>
          <p:sp>
            <p:nvSpPr>
              <p:cNvPr id="3377" name="Google Shape;3377;p14"/>
              <p:cNvSpPr/>
              <p:nvPr/>
            </p:nvSpPr>
            <p:spPr>
              <a:xfrm>
                <a:off x="2259" y="4946"/>
                <a:ext cx="1987"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:Ball Carrier. Belly path. Make the 1st </a:t>
                </a:r>
                <a:endParaRPr b="0" i="0" sz="1800" u="none" cap="none" strike="noStrike">
                  <a:solidFill>
                    <a:schemeClr val="dk1"/>
                  </a:solidFill>
                  <a:latin typeface="Arial"/>
                  <a:ea typeface="Arial"/>
                  <a:cs typeface="Arial"/>
                  <a:sym typeface="Arial"/>
                </a:endParaRPr>
              </a:p>
            </p:txBody>
          </p:sp>
          <p:sp>
            <p:nvSpPr>
              <p:cNvPr id="3378" name="Google Shape;3378;p14"/>
              <p:cNvSpPr/>
              <p:nvPr/>
            </p:nvSpPr>
            <p:spPr>
              <a:xfrm>
                <a:off x="2102" y="5065"/>
                <a:ext cx="726"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Down or TD!</a:t>
                </a:r>
                <a:endParaRPr b="0" i="0" sz="1800" u="none" cap="none" strike="noStrike">
                  <a:solidFill>
                    <a:schemeClr val="dk1"/>
                  </a:solidFill>
                  <a:latin typeface="Arial"/>
                  <a:ea typeface="Arial"/>
                  <a:cs typeface="Arial"/>
                  <a:sym typeface="Arial"/>
                </a:endParaRPr>
              </a:p>
            </p:txBody>
          </p:sp>
          <p:sp>
            <p:nvSpPr>
              <p:cNvPr id="3379" name="Google Shape;3379;p14"/>
              <p:cNvSpPr/>
              <p:nvPr/>
            </p:nvSpPr>
            <p:spPr>
              <a:xfrm>
                <a:off x="2102" y="5304"/>
                <a:ext cx="924"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TECHNIQUES:</a:t>
                </a:r>
                <a:endParaRPr b="0" i="0" sz="1800" u="none" cap="none" strike="noStrike">
                  <a:solidFill>
                    <a:schemeClr val="dk1"/>
                  </a:solidFill>
                  <a:latin typeface="Arial"/>
                  <a:ea typeface="Arial"/>
                  <a:cs typeface="Arial"/>
                  <a:sym typeface="Arial"/>
                </a:endParaRPr>
              </a:p>
            </p:txBody>
          </p:sp>
          <p:sp>
            <p:nvSpPr>
              <p:cNvPr id="3380" name="Google Shape;3380;p14"/>
              <p:cNvSpPr/>
              <p:nvPr/>
            </p:nvSpPr>
            <p:spPr>
              <a:xfrm>
                <a:off x="1653" y="889"/>
                <a:ext cx="784" cy="822"/>
              </a:xfrm>
              <a:custGeom>
                <a:rect b="b" l="l" r="r" t="t"/>
                <a:pathLst>
                  <a:path extrusionOk="0" fill="none" h="21600" w="21600">
                    <a:moveTo>
                      <a:pt x="21572" y="21599"/>
                    </a:moveTo>
                    <a:cubicBezTo>
                      <a:pt x="9653" y="21584"/>
                      <a:pt x="0" y="11918"/>
                      <a:pt x="0" y="0"/>
                    </a:cubicBezTo>
                  </a:path>
                  <a:path extrusionOk="0" h="21600" w="21600">
                    <a:moveTo>
                      <a:pt x="21572" y="21599"/>
                    </a:moveTo>
                    <a:cubicBezTo>
                      <a:pt x="9653" y="21584"/>
                      <a:pt x="0" y="11918"/>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81" name="Google Shape;3381;p14"/>
              <p:cNvSpPr/>
              <p:nvPr/>
            </p:nvSpPr>
            <p:spPr>
              <a:xfrm>
                <a:off x="1633" y="889"/>
                <a:ext cx="40" cy="54"/>
              </a:xfrm>
              <a:custGeom>
                <a:rect b="b" l="l" r="r" t="t"/>
                <a:pathLst>
                  <a:path extrusionOk="0" h="54" w="40">
                    <a:moveTo>
                      <a:pt x="20" y="0"/>
                    </a:moveTo>
                    <a:lnTo>
                      <a:pt x="0" y="54"/>
                    </a:lnTo>
                    <a:lnTo>
                      <a:pt x="20" y="40"/>
                    </a:lnTo>
                    <a:lnTo>
                      <a:pt x="40" y="54"/>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382" name="Google Shape;3382;p14"/>
              <p:cNvCxnSpPr/>
              <p:nvPr/>
            </p:nvCxnSpPr>
            <p:spPr>
              <a:xfrm flipH="1" rot="10800000">
                <a:off x="1875" y="1153"/>
                <a:ext cx="137" cy="100"/>
              </a:xfrm>
              <a:prstGeom prst="straightConnector1">
                <a:avLst/>
              </a:prstGeom>
              <a:noFill/>
              <a:ln cap="flat" cmpd="sng" w="9525">
                <a:solidFill>
                  <a:srgbClr val="000000"/>
                </a:solidFill>
                <a:prstDash val="solid"/>
                <a:round/>
                <a:headEnd len="med" w="med" type="none"/>
                <a:tailEnd len="med" w="med" type="none"/>
              </a:ln>
            </p:spPr>
          </p:cxnSp>
          <p:sp>
            <p:nvSpPr>
              <p:cNvPr id="3383" name="Google Shape;3383;p14"/>
              <p:cNvSpPr/>
              <p:nvPr/>
            </p:nvSpPr>
            <p:spPr>
              <a:xfrm>
                <a:off x="1989" y="1118"/>
                <a:ext cx="53" cy="65"/>
              </a:xfrm>
              <a:custGeom>
                <a:rect b="b" l="l" r="r" t="t"/>
                <a:pathLst>
                  <a:path extrusionOk="0" h="187" w="148">
                    <a:moveTo>
                      <a:pt x="148" y="173"/>
                    </a:moveTo>
                    <a:lnTo>
                      <a:pt x="133" y="187"/>
                    </a:lnTo>
                    <a:lnTo>
                      <a:pt x="0" y="14"/>
                    </a:lnTo>
                    <a:lnTo>
                      <a:pt x="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384" name="Google Shape;3384;p14"/>
              <p:cNvCxnSpPr/>
              <p:nvPr/>
            </p:nvCxnSpPr>
            <p:spPr>
              <a:xfrm flipH="1">
                <a:off x="1989" y="1118"/>
                <a:ext cx="5" cy="5"/>
              </a:xfrm>
              <a:prstGeom prst="straightConnector1">
                <a:avLst/>
              </a:prstGeom>
              <a:noFill/>
              <a:ln cap="flat" cmpd="sng" w="9525">
                <a:solidFill>
                  <a:srgbClr val="000000"/>
                </a:solidFill>
                <a:prstDash val="solid"/>
                <a:round/>
                <a:headEnd len="med" w="med" type="none"/>
                <a:tailEnd len="med" w="med" type="none"/>
              </a:ln>
            </p:spPr>
          </p:cxnSp>
          <p:cxnSp>
            <p:nvCxnSpPr>
              <p:cNvPr id="3385" name="Google Shape;3385;p14"/>
              <p:cNvCxnSpPr/>
              <p:nvPr/>
            </p:nvCxnSpPr>
            <p:spPr>
              <a:xfrm rot="10800000">
                <a:off x="2138" y="1186"/>
                <a:ext cx="0" cy="72"/>
              </a:xfrm>
              <a:prstGeom prst="straightConnector1">
                <a:avLst/>
              </a:prstGeom>
              <a:noFill/>
              <a:ln cap="flat" cmpd="sng" w="9525">
                <a:solidFill>
                  <a:srgbClr val="000000"/>
                </a:solidFill>
                <a:prstDash val="solid"/>
                <a:round/>
                <a:headEnd len="med" w="med" type="none"/>
                <a:tailEnd len="med" w="med" type="none"/>
              </a:ln>
            </p:spPr>
          </p:cxnSp>
          <p:sp>
            <p:nvSpPr>
              <p:cNvPr id="3386" name="Google Shape;3386;p14"/>
              <p:cNvSpPr/>
              <p:nvPr/>
            </p:nvSpPr>
            <p:spPr>
              <a:xfrm>
                <a:off x="2099" y="1179"/>
                <a:ext cx="78"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387" name="Google Shape;3387;p14"/>
              <p:cNvCxnSpPr/>
              <p:nvPr/>
            </p:nvCxnSpPr>
            <p:spPr>
              <a:xfrm>
                <a:off x="2099" y="1179"/>
                <a:ext cx="0" cy="7"/>
              </a:xfrm>
              <a:prstGeom prst="straightConnector1">
                <a:avLst/>
              </a:prstGeom>
              <a:noFill/>
              <a:ln cap="flat" cmpd="sng" w="9525">
                <a:solidFill>
                  <a:srgbClr val="000000"/>
                </a:solidFill>
                <a:prstDash val="solid"/>
                <a:round/>
                <a:headEnd len="med" w="med" type="none"/>
                <a:tailEnd len="med" w="med" type="none"/>
              </a:ln>
            </p:spPr>
          </p:cxnSp>
          <p:sp>
            <p:nvSpPr>
              <p:cNvPr id="3388" name="Google Shape;3388;p14"/>
              <p:cNvSpPr/>
              <p:nvPr/>
            </p:nvSpPr>
            <p:spPr>
              <a:xfrm>
                <a:off x="790" y="4595"/>
                <a:ext cx="526" cy="700"/>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89" name="Google Shape;3389;p14"/>
              <p:cNvSpPr/>
              <p:nvPr/>
            </p:nvSpPr>
            <p:spPr>
              <a:xfrm>
                <a:off x="770" y="4595"/>
                <a:ext cx="39" cy="54"/>
              </a:xfrm>
              <a:custGeom>
                <a:rect b="b" l="l" r="r" t="t"/>
                <a:pathLst>
                  <a:path extrusionOk="0" h="54" w="39">
                    <a:moveTo>
                      <a:pt x="20" y="0"/>
                    </a:moveTo>
                    <a:lnTo>
                      <a:pt x="0" y="54"/>
                    </a:lnTo>
                    <a:lnTo>
                      <a:pt x="20" y="40"/>
                    </a:lnTo>
                    <a:lnTo>
                      <a:pt x="39" y="54"/>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90" name="Google Shape;3390;p14"/>
              <p:cNvSpPr/>
              <p:nvPr/>
            </p:nvSpPr>
            <p:spPr>
              <a:xfrm>
                <a:off x="888" y="3641"/>
                <a:ext cx="435" cy="580"/>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91" name="Google Shape;3391;p14"/>
              <p:cNvSpPr/>
              <p:nvPr/>
            </p:nvSpPr>
            <p:spPr>
              <a:xfrm>
                <a:off x="868" y="3641"/>
                <a:ext cx="39" cy="54"/>
              </a:xfrm>
              <a:custGeom>
                <a:rect b="b" l="l" r="r" t="t"/>
                <a:pathLst>
                  <a:path extrusionOk="0" h="54" w="39">
                    <a:moveTo>
                      <a:pt x="20" y="0"/>
                    </a:moveTo>
                    <a:lnTo>
                      <a:pt x="0" y="54"/>
                    </a:lnTo>
                    <a:lnTo>
                      <a:pt x="20" y="40"/>
                    </a:lnTo>
                    <a:lnTo>
                      <a:pt x="39" y="54"/>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92" name="Google Shape;3392;p14"/>
              <p:cNvSpPr/>
              <p:nvPr/>
            </p:nvSpPr>
            <p:spPr>
              <a:xfrm>
                <a:off x="765" y="2632"/>
                <a:ext cx="526" cy="529"/>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93" name="Google Shape;3393;p14"/>
              <p:cNvSpPr/>
              <p:nvPr/>
            </p:nvSpPr>
            <p:spPr>
              <a:xfrm>
                <a:off x="745" y="2632"/>
                <a:ext cx="40" cy="54"/>
              </a:xfrm>
              <a:custGeom>
                <a:rect b="b" l="l" r="r" t="t"/>
                <a:pathLst>
                  <a:path extrusionOk="0" h="54" w="40">
                    <a:moveTo>
                      <a:pt x="20" y="0"/>
                    </a:moveTo>
                    <a:lnTo>
                      <a:pt x="0" y="54"/>
                    </a:lnTo>
                    <a:lnTo>
                      <a:pt x="20" y="40"/>
                    </a:lnTo>
                    <a:lnTo>
                      <a:pt x="40" y="54"/>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94" name="Google Shape;3394;p14"/>
              <p:cNvSpPr/>
              <p:nvPr/>
            </p:nvSpPr>
            <p:spPr>
              <a:xfrm>
                <a:off x="939" y="3768"/>
                <a:ext cx="63" cy="380"/>
              </a:xfrm>
              <a:custGeom>
                <a:rect b="b" l="l" r="r" t="t"/>
                <a:pathLst>
                  <a:path extrusionOk="0" h="1099" w="175">
                    <a:moveTo>
                      <a:pt x="175" y="1099"/>
                    </a:moveTo>
                    <a:lnTo>
                      <a:pt x="47" y="926"/>
                    </a:lnTo>
                    <a:lnTo>
                      <a:pt x="0" y="15"/>
                    </a:lnTo>
                    <a:lnTo>
                      <a:pt x="11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95" name="Google Shape;3395;p14"/>
              <p:cNvSpPr/>
              <p:nvPr/>
            </p:nvSpPr>
            <p:spPr>
              <a:xfrm>
                <a:off x="975" y="3729"/>
                <a:ext cx="16" cy="76"/>
              </a:xfrm>
              <a:custGeom>
                <a:rect b="b" l="l" r="r" t="t"/>
                <a:pathLst>
                  <a:path extrusionOk="0" h="220" w="46">
                    <a:moveTo>
                      <a:pt x="46" y="217"/>
                    </a:moveTo>
                    <a:lnTo>
                      <a:pt x="26" y="220"/>
                    </a:lnTo>
                    <a:lnTo>
                      <a:pt x="0" y="2"/>
                    </a:lnTo>
                    <a:lnTo>
                      <a:pt x="2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396" name="Google Shape;3396;p14"/>
              <p:cNvCxnSpPr/>
              <p:nvPr/>
            </p:nvCxnSpPr>
            <p:spPr>
              <a:xfrm flipH="1">
                <a:off x="975" y="3729"/>
                <a:ext cx="7" cy="1"/>
              </a:xfrm>
              <a:prstGeom prst="straightConnector1">
                <a:avLst/>
              </a:prstGeom>
              <a:noFill/>
              <a:ln cap="flat" cmpd="sng" w="9525">
                <a:solidFill>
                  <a:srgbClr val="000000"/>
                </a:solidFill>
                <a:prstDash val="solid"/>
                <a:round/>
                <a:headEnd len="med" w="med" type="none"/>
                <a:tailEnd len="med" w="med" type="none"/>
              </a:ln>
            </p:spPr>
          </p:cxnSp>
          <p:sp>
            <p:nvSpPr>
              <p:cNvPr id="3397" name="Google Shape;3397;p14"/>
              <p:cNvSpPr/>
              <p:nvPr/>
            </p:nvSpPr>
            <p:spPr>
              <a:xfrm>
                <a:off x="887" y="4821"/>
                <a:ext cx="85" cy="397"/>
              </a:xfrm>
              <a:custGeom>
                <a:rect b="b" l="l" r="r" t="t"/>
                <a:pathLst>
                  <a:path extrusionOk="0" h="1148" w="238">
                    <a:moveTo>
                      <a:pt x="238" y="1148"/>
                    </a:moveTo>
                    <a:lnTo>
                      <a:pt x="0" y="1037"/>
                    </a:lnTo>
                    <a:lnTo>
                      <a:pt x="63" y="65"/>
                    </a:lnTo>
                    <a:lnTo>
                      <a:pt x="158"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98" name="Google Shape;3398;p14"/>
              <p:cNvSpPr/>
              <p:nvPr/>
            </p:nvSpPr>
            <p:spPr>
              <a:xfrm>
                <a:off x="922" y="4785"/>
                <a:ext cx="49" cy="67"/>
              </a:xfrm>
              <a:custGeom>
                <a:rect b="b" l="l" r="r" t="t"/>
                <a:pathLst>
                  <a:path extrusionOk="0" h="193" w="138">
                    <a:moveTo>
                      <a:pt x="138" y="182"/>
                    </a:moveTo>
                    <a:lnTo>
                      <a:pt x="120" y="193"/>
                    </a:lnTo>
                    <a:lnTo>
                      <a:pt x="0" y="11"/>
                    </a:lnTo>
                    <a:lnTo>
                      <a:pt x="18"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399" name="Google Shape;3399;p14"/>
              <p:cNvCxnSpPr/>
              <p:nvPr/>
            </p:nvCxnSpPr>
            <p:spPr>
              <a:xfrm flipH="1">
                <a:off x="922" y="4785"/>
                <a:ext cx="6" cy="4"/>
              </a:xfrm>
              <a:prstGeom prst="straightConnector1">
                <a:avLst/>
              </a:prstGeom>
              <a:noFill/>
              <a:ln cap="flat" cmpd="sng" w="9525">
                <a:solidFill>
                  <a:srgbClr val="000000"/>
                </a:solidFill>
                <a:prstDash val="solid"/>
                <a:round/>
                <a:headEnd len="med" w="med" type="none"/>
                <a:tailEnd len="med" w="med" type="none"/>
              </a:ln>
            </p:spPr>
          </p:cxnSp>
          <p:sp>
            <p:nvSpPr>
              <p:cNvPr id="3400" name="Google Shape;3400;p14"/>
              <p:cNvSpPr/>
              <p:nvPr/>
            </p:nvSpPr>
            <p:spPr>
              <a:xfrm>
                <a:off x="1574" y="3840"/>
                <a:ext cx="40" cy="104"/>
              </a:xfrm>
              <a:custGeom>
                <a:rect b="b" l="l" r="r" t="t"/>
                <a:pathLst>
                  <a:path extrusionOk="0" h="302" w="113">
                    <a:moveTo>
                      <a:pt x="113" y="302"/>
                    </a:moveTo>
                    <a:lnTo>
                      <a:pt x="0" y="158"/>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01" name="Google Shape;3401;p14"/>
              <p:cNvSpPr/>
              <p:nvPr/>
            </p:nvSpPr>
            <p:spPr>
              <a:xfrm>
                <a:off x="1535" y="3833"/>
                <a:ext cx="78"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02" name="Google Shape;3402;p14"/>
              <p:cNvCxnSpPr/>
              <p:nvPr/>
            </p:nvCxnSpPr>
            <p:spPr>
              <a:xfrm>
                <a:off x="1535" y="3833"/>
                <a:ext cx="0" cy="7"/>
              </a:xfrm>
              <a:prstGeom prst="straightConnector1">
                <a:avLst/>
              </a:prstGeom>
              <a:noFill/>
              <a:ln cap="flat" cmpd="sng" w="9525">
                <a:solidFill>
                  <a:srgbClr val="000000"/>
                </a:solidFill>
                <a:prstDash val="solid"/>
                <a:round/>
                <a:headEnd len="med" w="med" type="none"/>
                <a:tailEnd len="med" w="med" type="none"/>
              </a:ln>
            </p:spPr>
          </p:cxnSp>
          <p:sp>
            <p:nvSpPr>
              <p:cNvPr id="3403" name="Google Shape;3403;p14"/>
              <p:cNvSpPr/>
              <p:nvPr/>
            </p:nvSpPr>
            <p:spPr>
              <a:xfrm>
                <a:off x="1437" y="3828"/>
                <a:ext cx="28" cy="94"/>
              </a:xfrm>
              <a:custGeom>
                <a:rect b="b" l="l" r="r" t="t"/>
                <a:pathLst>
                  <a:path extrusionOk="0" h="271" w="80">
                    <a:moveTo>
                      <a:pt x="80" y="271"/>
                    </a:moveTo>
                    <a:lnTo>
                      <a:pt x="0" y="16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04" name="Google Shape;3404;p14"/>
              <p:cNvSpPr/>
              <p:nvPr/>
            </p:nvSpPr>
            <p:spPr>
              <a:xfrm>
                <a:off x="1398" y="3821"/>
                <a:ext cx="78"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05" name="Google Shape;3405;p14"/>
              <p:cNvCxnSpPr/>
              <p:nvPr/>
            </p:nvCxnSpPr>
            <p:spPr>
              <a:xfrm>
                <a:off x="1398" y="3821"/>
                <a:ext cx="0" cy="7"/>
              </a:xfrm>
              <a:prstGeom prst="straightConnector1">
                <a:avLst/>
              </a:prstGeom>
              <a:noFill/>
              <a:ln cap="flat" cmpd="sng" w="9525">
                <a:solidFill>
                  <a:srgbClr val="000000"/>
                </a:solidFill>
                <a:prstDash val="solid"/>
                <a:round/>
                <a:headEnd len="med" w="med" type="none"/>
                <a:tailEnd len="med" w="med" type="none"/>
              </a:ln>
            </p:spPr>
          </p:cxnSp>
          <p:cxnSp>
            <p:nvCxnSpPr>
              <p:cNvPr id="3406" name="Google Shape;3406;p14"/>
              <p:cNvCxnSpPr/>
              <p:nvPr/>
            </p:nvCxnSpPr>
            <p:spPr>
              <a:xfrm rot="10800000">
                <a:off x="1150" y="3840"/>
                <a:ext cx="0" cy="71"/>
              </a:xfrm>
              <a:prstGeom prst="straightConnector1">
                <a:avLst/>
              </a:prstGeom>
              <a:noFill/>
              <a:ln cap="flat" cmpd="sng" w="9525">
                <a:solidFill>
                  <a:srgbClr val="000000"/>
                </a:solidFill>
                <a:prstDash val="solid"/>
                <a:round/>
                <a:headEnd len="med" w="med" type="none"/>
                <a:tailEnd len="med" w="med" type="none"/>
              </a:ln>
            </p:spPr>
          </p:cxnSp>
          <p:sp>
            <p:nvSpPr>
              <p:cNvPr id="3407" name="Google Shape;3407;p14"/>
              <p:cNvSpPr/>
              <p:nvPr/>
            </p:nvSpPr>
            <p:spPr>
              <a:xfrm>
                <a:off x="1112" y="3833"/>
                <a:ext cx="78"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08" name="Google Shape;3408;p14"/>
              <p:cNvCxnSpPr/>
              <p:nvPr/>
            </p:nvCxnSpPr>
            <p:spPr>
              <a:xfrm>
                <a:off x="1112" y="3833"/>
                <a:ext cx="0" cy="7"/>
              </a:xfrm>
              <a:prstGeom prst="straightConnector1">
                <a:avLst/>
              </a:prstGeom>
              <a:noFill/>
              <a:ln cap="flat" cmpd="sng" w="9525">
                <a:solidFill>
                  <a:srgbClr val="000000"/>
                </a:solidFill>
                <a:prstDash val="solid"/>
                <a:round/>
                <a:headEnd len="med" w="med" type="none"/>
                <a:tailEnd len="med" w="med" type="none"/>
              </a:ln>
            </p:spPr>
          </p:cxnSp>
          <p:sp>
            <p:nvSpPr>
              <p:cNvPr id="3409" name="Google Shape;3409;p14"/>
              <p:cNvSpPr/>
              <p:nvPr/>
            </p:nvSpPr>
            <p:spPr>
              <a:xfrm>
                <a:off x="1300" y="3861"/>
                <a:ext cx="28" cy="55"/>
              </a:xfrm>
              <a:custGeom>
                <a:rect b="b" l="l" r="r" t="t"/>
                <a:pathLst>
                  <a:path extrusionOk="0" h="159" w="80">
                    <a:moveTo>
                      <a:pt x="80" y="159"/>
                    </a:moveTo>
                    <a:lnTo>
                      <a:pt x="0" y="48"/>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10" name="Google Shape;3410;p14"/>
              <p:cNvSpPr/>
              <p:nvPr/>
            </p:nvSpPr>
            <p:spPr>
              <a:xfrm>
                <a:off x="1261" y="3854"/>
                <a:ext cx="78"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11" name="Google Shape;3411;p14"/>
              <p:cNvCxnSpPr/>
              <p:nvPr/>
            </p:nvCxnSpPr>
            <p:spPr>
              <a:xfrm>
                <a:off x="1261" y="3854"/>
                <a:ext cx="0" cy="7"/>
              </a:xfrm>
              <a:prstGeom prst="straightConnector1">
                <a:avLst/>
              </a:prstGeom>
              <a:noFill/>
              <a:ln cap="flat" cmpd="sng" w="9525">
                <a:solidFill>
                  <a:srgbClr val="000000"/>
                </a:solidFill>
                <a:prstDash val="solid"/>
                <a:round/>
                <a:headEnd len="med" w="med" type="none"/>
                <a:tailEnd len="med" w="med" type="none"/>
              </a:ln>
            </p:spPr>
          </p:cxnSp>
          <p:cxnSp>
            <p:nvCxnSpPr>
              <p:cNvPr id="3412" name="Google Shape;3412;p14"/>
              <p:cNvCxnSpPr/>
              <p:nvPr/>
            </p:nvCxnSpPr>
            <p:spPr>
              <a:xfrm rot="10800000">
                <a:off x="1013" y="3878"/>
                <a:ext cx="0" cy="38"/>
              </a:xfrm>
              <a:prstGeom prst="straightConnector1">
                <a:avLst/>
              </a:prstGeom>
              <a:noFill/>
              <a:ln cap="flat" cmpd="sng" w="9525">
                <a:solidFill>
                  <a:srgbClr val="000000"/>
                </a:solidFill>
                <a:prstDash val="solid"/>
                <a:round/>
                <a:headEnd len="med" w="med" type="none"/>
                <a:tailEnd len="med" w="med" type="none"/>
              </a:ln>
            </p:spPr>
          </p:cxnSp>
          <p:sp>
            <p:nvSpPr>
              <p:cNvPr id="3413" name="Google Shape;3413;p14"/>
              <p:cNvSpPr/>
              <p:nvPr/>
            </p:nvSpPr>
            <p:spPr>
              <a:xfrm>
                <a:off x="975" y="3871"/>
                <a:ext cx="77"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14" name="Google Shape;3414;p14"/>
              <p:cNvCxnSpPr/>
              <p:nvPr/>
            </p:nvCxnSpPr>
            <p:spPr>
              <a:xfrm>
                <a:off x="975" y="3871"/>
                <a:ext cx="0" cy="7"/>
              </a:xfrm>
              <a:prstGeom prst="straightConnector1">
                <a:avLst/>
              </a:prstGeom>
              <a:noFill/>
              <a:ln cap="flat" cmpd="sng" w="9525">
                <a:solidFill>
                  <a:srgbClr val="000000"/>
                </a:solidFill>
                <a:prstDash val="solid"/>
                <a:round/>
                <a:headEnd len="med" w="med" type="none"/>
                <a:tailEnd len="med" w="med" type="none"/>
              </a:ln>
            </p:spPr>
          </p:cxnSp>
          <p:sp>
            <p:nvSpPr>
              <p:cNvPr id="3415" name="Google Shape;3415;p14"/>
              <p:cNvSpPr/>
              <p:nvPr/>
            </p:nvSpPr>
            <p:spPr>
              <a:xfrm>
                <a:off x="511" y="3586"/>
                <a:ext cx="366" cy="330"/>
              </a:xfrm>
              <a:custGeom>
                <a:rect b="b" l="l" r="r" t="t"/>
                <a:pathLst>
                  <a:path extrusionOk="0" h="956" w="1019">
                    <a:moveTo>
                      <a:pt x="0" y="956"/>
                    </a:moveTo>
                    <a:lnTo>
                      <a:pt x="1019" y="159"/>
                    </a:lnTo>
                    <a:lnTo>
                      <a:pt x="101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16" name="Google Shape;3416;p14"/>
              <p:cNvSpPr/>
              <p:nvPr/>
            </p:nvSpPr>
            <p:spPr>
              <a:xfrm>
                <a:off x="837" y="3579"/>
                <a:ext cx="78"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17" name="Google Shape;3417;p14"/>
              <p:cNvCxnSpPr/>
              <p:nvPr/>
            </p:nvCxnSpPr>
            <p:spPr>
              <a:xfrm>
                <a:off x="837" y="3579"/>
                <a:ext cx="0" cy="7"/>
              </a:xfrm>
              <a:prstGeom prst="straightConnector1">
                <a:avLst/>
              </a:prstGeom>
              <a:noFill/>
              <a:ln cap="flat" cmpd="sng" w="9525">
                <a:solidFill>
                  <a:srgbClr val="000000"/>
                </a:solidFill>
                <a:prstDash val="solid"/>
                <a:round/>
                <a:headEnd len="med" w="med" type="none"/>
                <a:tailEnd len="med" w="med" type="none"/>
              </a:ln>
            </p:spPr>
          </p:cxnSp>
          <p:sp>
            <p:nvSpPr>
              <p:cNvPr id="3418" name="Google Shape;3418;p14"/>
              <p:cNvSpPr/>
              <p:nvPr/>
            </p:nvSpPr>
            <p:spPr>
              <a:xfrm>
                <a:off x="440" y="4672"/>
                <a:ext cx="463" cy="325"/>
              </a:xfrm>
              <a:custGeom>
                <a:rect b="b" l="l" r="r" t="t"/>
                <a:pathLst>
                  <a:path extrusionOk="0" h="941" w="1290">
                    <a:moveTo>
                      <a:pt x="0" y="941"/>
                    </a:moveTo>
                    <a:lnTo>
                      <a:pt x="1290" y="113"/>
                    </a:lnTo>
                    <a:lnTo>
                      <a:pt x="129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19" name="Google Shape;3419;p14"/>
              <p:cNvSpPr/>
              <p:nvPr/>
            </p:nvSpPr>
            <p:spPr>
              <a:xfrm>
                <a:off x="864" y="4665"/>
                <a:ext cx="79"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20" name="Google Shape;3420;p14"/>
              <p:cNvCxnSpPr/>
              <p:nvPr/>
            </p:nvCxnSpPr>
            <p:spPr>
              <a:xfrm>
                <a:off x="864" y="4665"/>
                <a:ext cx="0" cy="7"/>
              </a:xfrm>
              <a:prstGeom prst="straightConnector1">
                <a:avLst/>
              </a:prstGeom>
              <a:noFill/>
              <a:ln cap="flat" cmpd="sng" w="9525">
                <a:solidFill>
                  <a:srgbClr val="000000"/>
                </a:solidFill>
                <a:prstDash val="solid"/>
                <a:round/>
                <a:headEnd len="med" w="med" type="none"/>
                <a:tailEnd len="med" w="med" type="none"/>
              </a:ln>
            </p:spPr>
          </p:cxnSp>
          <p:sp>
            <p:nvSpPr>
              <p:cNvPr id="3421" name="Google Shape;3421;p14"/>
              <p:cNvSpPr/>
              <p:nvPr/>
            </p:nvSpPr>
            <p:spPr>
              <a:xfrm>
                <a:off x="1436" y="4887"/>
                <a:ext cx="28" cy="105"/>
              </a:xfrm>
              <a:custGeom>
                <a:rect b="b" l="l" r="r" t="t"/>
                <a:pathLst>
                  <a:path extrusionOk="0" h="304" w="78">
                    <a:moveTo>
                      <a:pt x="78" y="304"/>
                    </a:moveTo>
                    <a:lnTo>
                      <a:pt x="0" y="145"/>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22" name="Google Shape;3422;p14"/>
              <p:cNvSpPr/>
              <p:nvPr/>
            </p:nvSpPr>
            <p:spPr>
              <a:xfrm>
                <a:off x="1397" y="4880"/>
                <a:ext cx="78"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23" name="Google Shape;3423;p14"/>
              <p:cNvCxnSpPr/>
              <p:nvPr/>
            </p:nvCxnSpPr>
            <p:spPr>
              <a:xfrm>
                <a:off x="1397" y="4880"/>
                <a:ext cx="0" cy="7"/>
              </a:xfrm>
              <a:prstGeom prst="straightConnector1">
                <a:avLst/>
              </a:prstGeom>
              <a:noFill/>
              <a:ln cap="flat" cmpd="sng" w="9525">
                <a:solidFill>
                  <a:srgbClr val="000000"/>
                </a:solidFill>
                <a:prstDash val="solid"/>
                <a:round/>
                <a:headEnd len="med" w="med" type="none"/>
                <a:tailEnd len="med" w="med" type="none"/>
              </a:ln>
            </p:spPr>
          </p:cxnSp>
          <p:sp>
            <p:nvSpPr>
              <p:cNvPr id="3424" name="Google Shape;3424;p14"/>
              <p:cNvSpPr/>
              <p:nvPr/>
            </p:nvSpPr>
            <p:spPr>
              <a:xfrm>
                <a:off x="1579" y="4948"/>
                <a:ext cx="52" cy="38"/>
              </a:xfrm>
              <a:custGeom>
                <a:rect b="b" l="l" r="r" t="t"/>
                <a:pathLst>
                  <a:path extrusionOk="0" h="111" w="145">
                    <a:moveTo>
                      <a:pt x="145" y="111"/>
                    </a:moveTo>
                    <a:lnTo>
                      <a:pt x="0" y="64"/>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25" name="Google Shape;3425;p14"/>
              <p:cNvSpPr/>
              <p:nvPr/>
            </p:nvSpPr>
            <p:spPr>
              <a:xfrm>
                <a:off x="1540" y="4941"/>
                <a:ext cx="78"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26" name="Google Shape;3426;p14"/>
              <p:cNvCxnSpPr/>
              <p:nvPr/>
            </p:nvCxnSpPr>
            <p:spPr>
              <a:xfrm>
                <a:off x="1540" y="4941"/>
                <a:ext cx="0" cy="7"/>
              </a:xfrm>
              <a:prstGeom prst="straightConnector1">
                <a:avLst/>
              </a:prstGeom>
              <a:noFill/>
              <a:ln cap="flat" cmpd="sng" w="9525">
                <a:solidFill>
                  <a:srgbClr val="000000"/>
                </a:solidFill>
                <a:prstDash val="solid"/>
                <a:round/>
                <a:headEnd len="med" w="med" type="none"/>
                <a:tailEnd len="med" w="med" type="none"/>
              </a:ln>
            </p:spPr>
          </p:cxnSp>
          <p:sp>
            <p:nvSpPr>
              <p:cNvPr id="3427" name="Google Shape;3427;p14"/>
              <p:cNvSpPr/>
              <p:nvPr/>
            </p:nvSpPr>
            <p:spPr>
              <a:xfrm>
                <a:off x="1156" y="4843"/>
                <a:ext cx="85" cy="137"/>
              </a:xfrm>
              <a:custGeom>
                <a:rect b="b" l="l" r="r" t="t"/>
                <a:pathLst>
                  <a:path extrusionOk="0" h="397" w="239">
                    <a:moveTo>
                      <a:pt x="0" y="397"/>
                    </a:moveTo>
                    <a:lnTo>
                      <a:pt x="111" y="31"/>
                    </a:lnTo>
                    <a:lnTo>
                      <a:pt x="23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28" name="Google Shape;3428;p14"/>
              <p:cNvSpPr/>
              <p:nvPr/>
            </p:nvSpPr>
            <p:spPr>
              <a:xfrm>
                <a:off x="1233" y="4805"/>
                <a:ext cx="24" cy="75"/>
              </a:xfrm>
              <a:custGeom>
                <a:rect b="b" l="l" r="r" t="t"/>
                <a:pathLst>
                  <a:path extrusionOk="0" h="217" w="69">
                    <a:moveTo>
                      <a:pt x="69" y="213"/>
                    </a:moveTo>
                    <a:lnTo>
                      <a:pt x="49" y="217"/>
                    </a:lnTo>
                    <a:lnTo>
                      <a:pt x="0" y="4"/>
                    </a:lnTo>
                    <a:lnTo>
                      <a:pt x="2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29" name="Google Shape;3429;p14"/>
              <p:cNvCxnSpPr/>
              <p:nvPr/>
            </p:nvCxnSpPr>
            <p:spPr>
              <a:xfrm flipH="1">
                <a:off x="1233" y="4805"/>
                <a:ext cx="7" cy="1"/>
              </a:xfrm>
              <a:prstGeom prst="straightConnector1">
                <a:avLst/>
              </a:prstGeom>
              <a:noFill/>
              <a:ln cap="flat" cmpd="sng" w="9525">
                <a:solidFill>
                  <a:srgbClr val="000000"/>
                </a:solidFill>
                <a:prstDash val="solid"/>
                <a:round/>
                <a:headEnd len="med" w="med" type="none"/>
                <a:tailEnd len="med" w="med" type="none"/>
              </a:ln>
            </p:spPr>
          </p:cxnSp>
          <p:sp>
            <p:nvSpPr>
              <p:cNvPr id="3430" name="Google Shape;3430;p14"/>
              <p:cNvSpPr/>
              <p:nvPr/>
            </p:nvSpPr>
            <p:spPr>
              <a:xfrm>
                <a:off x="1269" y="4937"/>
                <a:ext cx="47" cy="55"/>
              </a:xfrm>
              <a:custGeom>
                <a:rect b="b" l="l" r="r" t="t"/>
                <a:pathLst>
                  <a:path extrusionOk="0" h="159" w="129">
                    <a:moveTo>
                      <a:pt x="129" y="159"/>
                    </a:moveTo>
                    <a:lnTo>
                      <a:pt x="0" y="95"/>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31" name="Google Shape;3431;p14"/>
              <p:cNvSpPr/>
              <p:nvPr/>
            </p:nvSpPr>
            <p:spPr>
              <a:xfrm>
                <a:off x="1230" y="4930"/>
                <a:ext cx="78"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32" name="Google Shape;3432;p14"/>
              <p:cNvCxnSpPr/>
              <p:nvPr/>
            </p:nvCxnSpPr>
            <p:spPr>
              <a:xfrm>
                <a:off x="1230" y="4930"/>
                <a:ext cx="0" cy="7"/>
              </a:xfrm>
              <a:prstGeom prst="straightConnector1">
                <a:avLst/>
              </a:prstGeom>
              <a:noFill/>
              <a:ln cap="flat" cmpd="sng" w="9525">
                <a:solidFill>
                  <a:srgbClr val="000000"/>
                </a:solidFill>
                <a:prstDash val="solid"/>
                <a:round/>
                <a:headEnd len="med" w="med" type="none"/>
                <a:tailEnd len="med" w="med" type="none"/>
              </a:ln>
            </p:spPr>
          </p:cxnSp>
          <p:cxnSp>
            <p:nvCxnSpPr>
              <p:cNvPr id="3433" name="Google Shape;3433;p14"/>
              <p:cNvCxnSpPr/>
              <p:nvPr/>
            </p:nvCxnSpPr>
            <p:spPr>
              <a:xfrm rot="10800000">
                <a:off x="1006" y="4948"/>
                <a:ext cx="0" cy="44"/>
              </a:xfrm>
              <a:prstGeom prst="straightConnector1">
                <a:avLst/>
              </a:prstGeom>
              <a:noFill/>
              <a:ln cap="flat" cmpd="sng" w="9525">
                <a:solidFill>
                  <a:srgbClr val="000000"/>
                </a:solidFill>
                <a:prstDash val="solid"/>
                <a:round/>
                <a:headEnd len="med" w="med" type="none"/>
                <a:tailEnd len="med" w="med" type="none"/>
              </a:ln>
            </p:spPr>
          </p:cxnSp>
          <p:sp>
            <p:nvSpPr>
              <p:cNvPr id="3434" name="Google Shape;3434;p14"/>
              <p:cNvSpPr/>
              <p:nvPr/>
            </p:nvSpPr>
            <p:spPr>
              <a:xfrm>
                <a:off x="967" y="4941"/>
                <a:ext cx="78"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35" name="Google Shape;3435;p14"/>
              <p:cNvCxnSpPr/>
              <p:nvPr/>
            </p:nvCxnSpPr>
            <p:spPr>
              <a:xfrm>
                <a:off x="967" y="4941"/>
                <a:ext cx="0" cy="7"/>
              </a:xfrm>
              <a:prstGeom prst="straightConnector1">
                <a:avLst/>
              </a:prstGeom>
              <a:noFill/>
              <a:ln cap="flat" cmpd="sng" w="9525">
                <a:solidFill>
                  <a:srgbClr val="000000"/>
                </a:solidFill>
                <a:prstDash val="solid"/>
                <a:round/>
                <a:headEnd len="med" w="med" type="none"/>
                <a:tailEnd len="med" w="med" type="none"/>
              </a:ln>
            </p:spPr>
          </p:cxnSp>
          <p:sp>
            <p:nvSpPr>
              <p:cNvPr id="3436" name="Google Shape;3436;p14"/>
              <p:cNvSpPr/>
              <p:nvPr/>
            </p:nvSpPr>
            <p:spPr>
              <a:xfrm>
                <a:off x="907" y="2665"/>
                <a:ext cx="149" cy="430"/>
              </a:xfrm>
              <a:custGeom>
                <a:rect b="b" l="l" r="r" t="t"/>
                <a:pathLst>
                  <a:path extrusionOk="0" h="1243" w="415">
                    <a:moveTo>
                      <a:pt x="160" y="1243"/>
                    </a:moveTo>
                    <a:lnTo>
                      <a:pt x="0" y="1052"/>
                    </a:lnTo>
                    <a:lnTo>
                      <a:pt x="49" y="413"/>
                    </a:lnTo>
                    <a:lnTo>
                      <a:pt x="4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37" name="Google Shape;3437;p14"/>
              <p:cNvSpPr/>
              <p:nvPr/>
            </p:nvSpPr>
            <p:spPr>
              <a:xfrm>
                <a:off x="1027" y="2634"/>
                <a:ext cx="64" cy="56"/>
              </a:xfrm>
              <a:custGeom>
                <a:rect b="b" l="l" r="r" t="t"/>
                <a:pathLst>
                  <a:path extrusionOk="0" h="162" w="178">
                    <a:moveTo>
                      <a:pt x="178" y="147"/>
                    </a:moveTo>
                    <a:lnTo>
                      <a:pt x="164" y="162"/>
                    </a:lnTo>
                    <a:lnTo>
                      <a:pt x="0" y="16"/>
                    </a:lnTo>
                    <a:lnTo>
                      <a:pt x="14"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38" name="Google Shape;3438;p14"/>
              <p:cNvCxnSpPr/>
              <p:nvPr/>
            </p:nvCxnSpPr>
            <p:spPr>
              <a:xfrm flipH="1">
                <a:off x="1027" y="2634"/>
                <a:ext cx="5" cy="6"/>
              </a:xfrm>
              <a:prstGeom prst="straightConnector1">
                <a:avLst/>
              </a:prstGeom>
              <a:noFill/>
              <a:ln cap="flat" cmpd="sng" w="9525">
                <a:solidFill>
                  <a:srgbClr val="000000"/>
                </a:solidFill>
                <a:prstDash val="solid"/>
                <a:round/>
                <a:headEnd len="med" w="med" type="none"/>
                <a:tailEnd len="med" w="med" type="none"/>
              </a:ln>
            </p:spPr>
          </p:cxnSp>
          <p:sp>
            <p:nvSpPr>
              <p:cNvPr id="3439" name="Google Shape;3439;p14"/>
              <p:cNvSpPr/>
              <p:nvPr/>
            </p:nvSpPr>
            <p:spPr>
              <a:xfrm>
                <a:off x="490" y="2516"/>
                <a:ext cx="246" cy="326"/>
              </a:xfrm>
              <a:custGeom>
                <a:rect b="b" l="l" r="r" t="t"/>
                <a:pathLst>
                  <a:path extrusionOk="0" h="942" w="686">
                    <a:moveTo>
                      <a:pt x="0" y="942"/>
                    </a:moveTo>
                    <a:lnTo>
                      <a:pt x="686" y="96"/>
                    </a:lnTo>
                    <a:lnTo>
                      <a:pt x="68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40" name="Google Shape;3440;p14"/>
              <p:cNvSpPr/>
              <p:nvPr/>
            </p:nvSpPr>
            <p:spPr>
              <a:xfrm>
                <a:off x="697" y="2509"/>
                <a:ext cx="78"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41" name="Google Shape;3441;p14"/>
              <p:cNvCxnSpPr/>
              <p:nvPr/>
            </p:nvCxnSpPr>
            <p:spPr>
              <a:xfrm>
                <a:off x="697" y="2509"/>
                <a:ext cx="0" cy="7"/>
              </a:xfrm>
              <a:prstGeom prst="straightConnector1">
                <a:avLst/>
              </a:prstGeom>
              <a:noFill/>
              <a:ln cap="flat" cmpd="sng" w="9525">
                <a:solidFill>
                  <a:srgbClr val="000000"/>
                </a:solidFill>
                <a:prstDash val="solid"/>
                <a:round/>
                <a:headEnd len="med" w="med" type="none"/>
                <a:tailEnd len="med" w="med" type="none"/>
              </a:ln>
            </p:spPr>
          </p:cxnSp>
          <p:sp>
            <p:nvSpPr>
              <p:cNvPr id="3442" name="Google Shape;3442;p14"/>
              <p:cNvSpPr/>
              <p:nvPr/>
            </p:nvSpPr>
            <p:spPr>
              <a:xfrm>
                <a:off x="1543" y="2819"/>
                <a:ext cx="63" cy="83"/>
              </a:xfrm>
              <a:custGeom>
                <a:rect b="b" l="l" r="r" t="t"/>
                <a:pathLst>
                  <a:path extrusionOk="0" h="238" w="175">
                    <a:moveTo>
                      <a:pt x="175" y="238"/>
                    </a:moveTo>
                    <a:lnTo>
                      <a:pt x="0" y="142"/>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43" name="Google Shape;3443;p14"/>
              <p:cNvSpPr/>
              <p:nvPr/>
            </p:nvSpPr>
            <p:spPr>
              <a:xfrm>
                <a:off x="1504" y="2812"/>
                <a:ext cx="78"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44" name="Google Shape;3444;p14"/>
              <p:cNvCxnSpPr/>
              <p:nvPr/>
            </p:nvCxnSpPr>
            <p:spPr>
              <a:xfrm>
                <a:off x="1504" y="2812"/>
                <a:ext cx="0" cy="7"/>
              </a:xfrm>
              <a:prstGeom prst="straightConnector1">
                <a:avLst/>
              </a:prstGeom>
              <a:noFill/>
              <a:ln cap="flat" cmpd="sng" w="9525">
                <a:solidFill>
                  <a:srgbClr val="000000"/>
                </a:solidFill>
                <a:prstDash val="solid"/>
                <a:round/>
                <a:headEnd len="med" w="med" type="none"/>
                <a:tailEnd len="med" w="med" type="none"/>
              </a:ln>
            </p:spPr>
          </p:cxnSp>
          <p:sp>
            <p:nvSpPr>
              <p:cNvPr id="3445" name="Google Shape;3445;p14"/>
              <p:cNvSpPr/>
              <p:nvPr/>
            </p:nvSpPr>
            <p:spPr>
              <a:xfrm>
                <a:off x="1365" y="2792"/>
                <a:ext cx="68" cy="110"/>
              </a:xfrm>
              <a:custGeom>
                <a:rect b="b" l="l" r="r" t="t"/>
                <a:pathLst>
                  <a:path extrusionOk="0" h="318" w="191">
                    <a:moveTo>
                      <a:pt x="191" y="318"/>
                    </a:moveTo>
                    <a:lnTo>
                      <a:pt x="0" y="127"/>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46" name="Google Shape;3446;p14"/>
              <p:cNvSpPr/>
              <p:nvPr/>
            </p:nvSpPr>
            <p:spPr>
              <a:xfrm>
                <a:off x="1326" y="2785"/>
                <a:ext cx="78"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47" name="Google Shape;3447;p14"/>
              <p:cNvCxnSpPr/>
              <p:nvPr/>
            </p:nvCxnSpPr>
            <p:spPr>
              <a:xfrm>
                <a:off x="1326" y="2785"/>
                <a:ext cx="0" cy="7"/>
              </a:xfrm>
              <a:prstGeom prst="straightConnector1">
                <a:avLst/>
              </a:prstGeom>
              <a:noFill/>
              <a:ln cap="flat" cmpd="sng" w="9525">
                <a:solidFill>
                  <a:srgbClr val="000000"/>
                </a:solidFill>
                <a:prstDash val="solid"/>
                <a:round/>
                <a:headEnd len="med" w="med" type="none"/>
                <a:tailEnd len="med" w="med" type="none"/>
              </a:ln>
            </p:spPr>
          </p:cxnSp>
        </p:grpSp>
        <p:sp>
          <p:nvSpPr>
            <p:cNvPr id="3448" name="Google Shape;3448;p14"/>
            <p:cNvSpPr/>
            <p:nvPr/>
          </p:nvSpPr>
          <p:spPr>
            <a:xfrm>
              <a:off x="1245" y="2792"/>
              <a:ext cx="28" cy="44"/>
            </a:xfrm>
            <a:custGeom>
              <a:rect b="b" l="l" r="r" t="t"/>
              <a:pathLst>
                <a:path extrusionOk="0" h="127" w="80">
                  <a:moveTo>
                    <a:pt x="80" y="127"/>
                  </a:moveTo>
                  <a:lnTo>
                    <a:pt x="0" y="47"/>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49" name="Google Shape;3449;p14"/>
            <p:cNvSpPr/>
            <p:nvPr/>
          </p:nvSpPr>
          <p:spPr>
            <a:xfrm>
              <a:off x="1205" y="2785"/>
              <a:ext cx="79"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50" name="Google Shape;3450;p14"/>
            <p:cNvCxnSpPr/>
            <p:nvPr/>
          </p:nvCxnSpPr>
          <p:spPr>
            <a:xfrm>
              <a:off x="1205" y="2785"/>
              <a:ext cx="0" cy="7"/>
            </a:xfrm>
            <a:prstGeom prst="straightConnector1">
              <a:avLst/>
            </a:prstGeom>
            <a:noFill/>
            <a:ln cap="flat" cmpd="sng" w="9525">
              <a:solidFill>
                <a:srgbClr val="000000"/>
              </a:solidFill>
              <a:prstDash val="solid"/>
              <a:round/>
              <a:headEnd len="med" w="med" type="none"/>
              <a:tailEnd len="med" w="med" type="none"/>
            </a:ln>
          </p:spPr>
        </p:cxnSp>
        <p:cxnSp>
          <p:nvCxnSpPr>
            <p:cNvPr id="3451" name="Google Shape;3451;p14"/>
            <p:cNvCxnSpPr/>
            <p:nvPr/>
          </p:nvCxnSpPr>
          <p:spPr>
            <a:xfrm flipH="1" rot="10800000">
              <a:off x="982" y="2764"/>
              <a:ext cx="63" cy="72"/>
            </a:xfrm>
            <a:prstGeom prst="straightConnector1">
              <a:avLst/>
            </a:prstGeom>
            <a:noFill/>
            <a:ln cap="flat" cmpd="sng" w="9525">
              <a:solidFill>
                <a:srgbClr val="000000"/>
              </a:solidFill>
              <a:prstDash val="solid"/>
              <a:round/>
              <a:headEnd len="med" w="med" type="none"/>
              <a:tailEnd len="med" w="med" type="none"/>
            </a:ln>
          </p:spPr>
        </p:cxnSp>
        <p:sp>
          <p:nvSpPr>
            <p:cNvPr id="3452" name="Google Shape;3452;p14"/>
            <p:cNvSpPr/>
            <p:nvPr/>
          </p:nvSpPr>
          <p:spPr>
            <a:xfrm>
              <a:off x="1014" y="2734"/>
              <a:ext cx="66" cy="55"/>
            </a:xfrm>
            <a:custGeom>
              <a:rect b="b" l="l" r="r" t="t"/>
              <a:pathLst>
                <a:path extrusionOk="0" h="157" w="182">
                  <a:moveTo>
                    <a:pt x="182" y="142"/>
                  </a:moveTo>
                  <a:lnTo>
                    <a:pt x="168" y="157"/>
                  </a:lnTo>
                  <a:lnTo>
                    <a:pt x="0" y="15"/>
                  </a:lnTo>
                  <a:lnTo>
                    <a:pt x="13"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53" name="Google Shape;3453;p14"/>
            <p:cNvCxnSpPr/>
            <p:nvPr/>
          </p:nvCxnSpPr>
          <p:spPr>
            <a:xfrm flipH="1">
              <a:off x="1014" y="2734"/>
              <a:ext cx="5" cy="5"/>
            </a:xfrm>
            <a:prstGeom prst="straightConnector1">
              <a:avLst/>
            </a:prstGeom>
            <a:noFill/>
            <a:ln cap="flat" cmpd="sng" w="9525">
              <a:solidFill>
                <a:srgbClr val="000000"/>
              </a:solidFill>
              <a:prstDash val="solid"/>
              <a:round/>
              <a:headEnd len="med" w="med" type="none"/>
              <a:tailEnd len="med" w="med" type="none"/>
            </a:ln>
          </p:spPr>
        </p:cxnSp>
        <p:cxnSp>
          <p:nvCxnSpPr>
            <p:cNvPr id="3454" name="Google Shape;3454;p14"/>
            <p:cNvCxnSpPr/>
            <p:nvPr/>
          </p:nvCxnSpPr>
          <p:spPr>
            <a:xfrm rot="10800000">
              <a:off x="1120" y="2792"/>
              <a:ext cx="0" cy="44"/>
            </a:xfrm>
            <a:prstGeom prst="straightConnector1">
              <a:avLst/>
            </a:prstGeom>
            <a:noFill/>
            <a:ln cap="flat" cmpd="sng" w="9525">
              <a:solidFill>
                <a:srgbClr val="000000"/>
              </a:solidFill>
              <a:prstDash val="solid"/>
              <a:round/>
              <a:headEnd len="med" w="med" type="none"/>
              <a:tailEnd len="med" w="med" type="none"/>
            </a:ln>
          </p:spPr>
        </p:cxnSp>
        <p:sp>
          <p:nvSpPr>
            <p:cNvPr id="3455" name="Google Shape;3455;p14"/>
            <p:cNvSpPr/>
            <p:nvPr/>
          </p:nvSpPr>
          <p:spPr>
            <a:xfrm>
              <a:off x="1080" y="2785"/>
              <a:ext cx="79"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56" name="Google Shape;3456;p14"/>
            <p:cNvCxnSpPr/>
            <p:nvPr/>
          </p:nvCxnSpPr>
          <p:spPr>
            <a:xfrm>
              <a:off x="1080" y="2785"/>
              <a:ext cx="0" cy="7"/>
            </a:xfrm>
            <a:prstGeom prst="straightConnector1">
              <a:avLst/>
            </a:prstGeom>
            <a:noFill/>
            <a:ln cap="flat" cmpd="sng" w="9525">
              <a:solidFill>
                <a:srgbClr val="000000"/>
              </a:solidFill>
              <a:prstDash val="solid"/>
              <a:round/>
              <a:headEnd len="med" w="med" type="none"/>
              <a:tailEnd len="med" w="med" type="none"/>
            </a:ln>
          </p:spPr>
        </p:cxnSp>
        <p:cxnSp>
          <p:nvCxnSpPr>
            <p:cNvPr id="3457" name="Google Shape;3457;p14"/>
            <p:cNvCxnSpPr/>
            <p:nvPr/>
          </p:nvCxnSpPr>
          <p:spPr>
            <a:xfrm flipH="1" rot="10800000">
              <a:off x="805" y="2792"/>
              <a:ext cx="51" cy="44"/>
            </a:xfrm>
            <a:prstGeom prst="straightConnector1">
              <a:avLst/>
            </a:prstGeom>
            <a:noFill/>
            <a:ln cap="flat" cmpd="sng" w="9525">
              <a:solidFill>
                <a:srgbClr val="000000"/>
              </a:solidFill>
              <a:prstDash val="solid"/>
              <a:round/>
              <a:headEnd len="med" w="med" type="none"/>
              <a:tailEnd len="med" w="med" type="none"/>
            </a:ln>
          </p:spPr>
        </p:cxnSp>
        <p:sp>
          <p:nvSpPr>
            <p:cNvPr id="3458" name="Google Shape;3458;p14"/>
            <p:cNvSpPr/>
            <p:nvPr/>
          </p:nvSpPr>
          <p:spPr>
            <a:xfrm>
              <a:off x="829" y="2759"/>
              <a:ext cx="59" cy="61"/>
            </a:xfrm>
            <a:custGeom>
              <a:rect b="b" l="l" r="r" t="t"/>
              <a:pathLst>
                <a:path extrusionOk="0" h="178" w="162">
                  <a:moveTo>
                    <a:pt x="162" y="164"/>
                  </a:moveTo>
                  <a:lnTo>
                    <a:pt x="146" y="178"/>
                  </a:lnTo>
                  <a:lnTo>
                    <a:pt x="0" y="13"/>
                  </a:lnTo>
                  <a:lnTo>
                    <a:pt x="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59" name="Google Shape;3459;p14"/>
            <p:cNvCxnSpPr/>
            <p:nvPr/>
          </p:nvCxnSpPr>
          <p:spPr>
            <a:xfrm flipH="1">
              <a:off x="829" y="2759"/>
              <a:ext cx="6" cy="4"/>
            </a:xfrm>
            <a:prstGeom prst="straightConnector1">
              <a:avLst/>
            </a:prstGeom>
            <a:noFill/>
            <a:ln cap="flat" cmpd="sng" w="9525">
              <a:solidFill>
                <a:srgbClr val="000000"/>
              </a:solidFill>
              <a:prstDash val="solid"/>
              <a:round/>
              <a:headEnd len="med" w="med" type="none"/>
              <a:tailEnd len="med" w="med" type="none"/>
            </a:ln>
          </p:spPr>
        </p:cxnSp>
        <p:sp>
          <p:nvSpPr>
            <p:cNvPr id="3460" name="Google Shape;3460;p14"/>
            <p:cNvSpPr/>
            <p:nvPr/>
          </p:nvSpPr>
          <p:spPr>
            <a:xfrm>
              <a:off x="989" y="696"/>
              <a:ext cx="738" cy="557"/>
            </a:xfrm>
            <a:custGeom>
              <a:rect b="b" l="l" r="r" t="t"/>
              <a:pathLst>
                <a:path extrusionOk="0" h="1610" w="2055">
                  <a:moveTo>
                    <a:pt x="0" y="1610"/>
                  </a:moveTo>
                  <a:lnTo>
                    <a:pt x="2055" y="224"/>
                  </a:lnTo>
                  <a:lnTo>
                    <a:pt x="205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61" name="Google Shape;3461;p14"/>
            <p:cNvSpPr/>
            <p:nvPr/>
          </p:nvSpPr>
          <p:spPr>
            <a:xfrm>
              <a:off x="1688" y="689"/>
              <a:ext cx="78"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62" name="Google Shape;3462;p14"/>
            <p:cNvCxnSpPr/>
            <p:nvPr/>
          </p:nvCxnSpPr>
          <p:spPr>
            <a:xfrm>
              <a:off x="1688" y="689"/>
              <a:ext cx="0" cy="7"/>
            </a:xfrm>
            <a:prstGeom prst="straightConnector1">
              <a:avLst/>
            </a:prstGeom>
            <a:noFill/>
            <a:ln cap="flat" cmpd="sng" w="9525">
              <a:solidFill>
                <a:srgbClr val="000000"/>
              </a:solidFill>
              <a:prstDash val="solid"/>
              <a:round/>
              <a:headEnd len="med" w="med" type="none"/>
              <a:tailEnd len="med" w="med" type="none"/>
            </a:ln>
          </p:spPr>
        </p:cxnSp>
        <p:sp>
          <p:nvSpPr>
            <p:cNvPr id="3463" name="Google Shape;3463;p14"/>
            <p:cNvSpPr/>
            <p:nvPr/>
          </p:nvSpPr>
          <p:spPr>
            <a:xfrm>
              <a:off x="2305" y="1237"/>
              <a:ext cx="137" cy="115"/>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64" name="Google Shape;3464;p14"/>
            <p:cNvSpPr/>
            <p:nvPr/>
          </p:nvSpPr>
          <p:spPr>
            <a:xfrm>
              <a:off x="2266" y="1230"/>
              <a:ext cx="78"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65" name="Google Shape;3465;p14"/>
            <p:cNvCxnSpPr/>
            <p:nvPr/>
          </p:nvCxnSpPr>
          <p:spPr>
            <a:xfrm>
              <a:off x="2266" y="1230"/>
              <a:ext cx="0" cy="7"/>
            </a:xfrm>
            <a:prstGeom prst="straightConnector1">
              <a:avLst/>
            </a:prstGeom>
            <a:noFill/>
            <a:ln cap="flat" cmpd="sng" w="9525">
              <a:solidFill>
                <a:srgbClr val="000000"/>
              </a:solidFill>
              <a:prstDash val="solid"/>
              <a:round/>
              <a:headEnd len="med" w="med" type="none"/>
              <a:tailEnd len="med" w="med" type="none"/>
            </a:ln>
          </p:spPr>
        </p:cxnSp>
        <p:sp>
          <p:nvSpPr>
            <p:cNvPr id="3466" name="Google Shape;3466;p14"/>
            <p:cNvSpPr/>
            <p:nvPr/>
          </p:nvSpPr>
          <p:spPr>
            <a:xfrm>
              <a:off x="2551" y="1225"/>
              <a:ext cx="166" cy="133"/>
            </a:xfrm>
            <a:custGeom>
              <a:rect b="b" l="l" r="r" t="t"/>
              <a:pathLst>
                <a:path extrusionOk="0" fill="none" h="21763" w="21600">
                  <a:moveTo>
                    <a:pt x="21600" y="21763"/>
                  </a:moveTo>
                  <a:cubicBezTo>
                    <a:pt x="9670" y="21763"/>
                    <a:pt x="0" y="12092"/>
                    <a:pt x="0" y="163"/>
                  </a:cubicBezTo>
                  <a:cubicBezTo>
                    <a:pt x="-1" y="108"/>
                    <a:pt x="0" y="54"/>
                    <a:pt x="0" y="-1"/>
                  </a:cubicBezTo>
                </a:path>
                <a:path extrusionOk="0" h="21763" w="21600">
                  <a:moveTo>
                    <a:pt x="21600" y="21763"/>
                  </a:moveTo>
                  <a:cubicBezTo>
                    <a:pt x="9670" y="21763"/>
                    <a:pt x="0" y="12092"/>
                    <a:pt x="0" y="163"/>
                  </a:cubicBezTo>
                  <a:cubicBezTo>
                    <a:pt x="-1" y="108"/>
                    <a:pt x="0" y="54"/>
                    <a:pt x="0" y="-1"/>
                  </a:cubicBezTo>
                  <a:lnTo>
                    <a:pt x="21600" y="163"/>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67" name="Google Shape;3467;p14"/>
            <p:cNvSpPr/>
            <p:nvPr/>
          </p:nvSpPr>
          <p:spPr>
            <a:xfrm>
              <a:off x="2512" y="1219"/>
              <a:ext cx="78"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68" name="Google Shape;3468;p14"/>
            <p:cNvCxnSpPr/>
            <p:nvPr/>
          </p:nvCxnSpPr>
          <p:spPr>
            <a:xfrm>
              <a:off x="2512" y="1219"/>
              <a:ext cx="0" cy="6"/>
            </a:xfrm>
            <a:prstGeom prst="straightConnector1">
              <a:avLst/>
            </a:prstGeom>
            <a:noFill/>
            <a:ln cap="flat" cmpd="sng" w="9525">
              <a:solidFill>
                <a:srgbClr val="000000"/>
              </a:solidFill>
              <a:prstDash val="solid"/>
              <a:round/>
              <a:headEnd len="med" w="med" type="none"/>
              <a:tailEnd len="med" w="med" type="none"/>
            </a:ln>
          </p:spPr>
        </p:cxnSp>
        <p:sp>
          <p:nvSpPr>
            <p:cNvPr id="3469" name="Google Shape;3469;p14"/>
            <p:cNvSpPr/>
            <p:nvPr/>
          </p:nvSpPr>
          <p:spPr>
            <a:xfrm>
              <a:off x="2837" y="1203"/>
              <a:ext cx="138" cy="161"/>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70" name="Google Shape;3470;p14"/>
            <p:cNvSpPr/>
            <p:nvPr/>
          </p:nvSpPr>
          <p:spPr>
            <a:xfrm>
              <a:off x="2798" y="1196"/>
              <a:ext cx="78"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71" name="Google Shape;3471;p14"/>
            <p:cNvCxnSpPr/>
            <p:nvPr/>
          </p:nvCxnSpPr>
          <p:spPr>
            <a:xfrm>
              <a:off x="2798" y="1196"/>
              <a:ext cx="0" cy="7"/>
            </a:xfrm>
            <a:prstGeom prst="straightConnector1">
              <a:avLst/>
            </a:prstGeom>
            <a:noFill/>
            <a:ln cap="flat" cmpd="sng" w="9525">
              <a:solidFill>
                <a:srgbClr val="000000"/>
              </a:solidFill>
              <a:prstDash val="solid"/>
              <a:round/>
              <a:headEnd len="med" w="med" type="none"/>
              <a:tailEnd len="med" w="med" type="none"/>
            </a:ln>
          </p:spPr>
        </p:cxnSp>
        <p:sp>
          <p:nvSpPr>
            <p:cNvPr id="3472" name="Google Shape;3472;p14"/>
            <p:cNvSpPr/>
            <p:nvPr/>
          </p:nvSpPr>
          <p:spPr>
            <a:xfrm>
              <a:off x="1757" y="1037"/>
              <a:ext cx="108" cy="566"/>
            </a:xfrm>
            <a:custGeom>
              <a:rect b="b" l="l" r="r" t="t"/>
              <a:pathLst>
                <a:path extrusionOk="0" h="1634" w="299">
                  <a:moveTo>
                    <a:pt x="299" y="1634"/>
                  </a:moveTo>
                  <a:lnTo>
                    <a:pt x="60" y="1501"/>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73" name="Google Shape;3473;p14"/>
            <p:cNvSpPr/>
            <p:nvPr/>
          </p:nvSpPr>
          <p:spPr>
            <a:xfrm>
              <a:off x="1718" y="1029"/>
              <a:ext cx="78" cy="10"/>
            </a:xfrm>
            <a:custGeom>
              <a:rect b="b" l="l" r="r" t="t"/>
              <a:pathLst>
                <a:path extrusionOk="0" h="29" w="218">
                  <a:moveTo>
                    <a:pt x="218" y="0"/>
                  </a:moveTo>
                  <a:lnTo>
                    <a:pt x="218" y="20"/>
                  </a:lnTo>
                  <a:lnTo>
                    <a:pt x="0" y="29"/>
                  </a:lnTo>
                  <a:lnTo>
                    <a:pt x="0" y="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74" name="Google Shape;3474;p14"/>
            <p:cNvCxnSpPr/>
            <p:nvPr/>
          </p:nvCxnSpPr>
          <p:spPr>
            <a:xfrm>
              <a:off x="1718" y="1032"/>
              <a:ext cx="0" cy="7"/>
            </a:xfrm>
            <a:prstGeom prst="straightConnector1">
              <a:avLst/>
            </a:prstGeom>
            <a:noFill/>
            <a:ln cap="flat" cmpd="sng" w="9525">
              <a:solidFill>
                <a:srgbClr val="000000"/>
              </a:solidFill>
              <a:prstDash val="solid"/>
              <a:round/>
              <a:headEnd len="med" w="med" type="none"/>
              <a:tailEnd len="med" w="med" type="none"/>
            </a:ln>
          </p:spPr>
        </p:cxnSp>
        <p:cxnSp>
          <p:nvCxnSpPr>
            <p:cNvPr id="3475" name="Google Shape;3475;p14"/>
            <p:cNvCxnSpPr/>
            <p:nvPr/>
          </p:nvCxnSpPr>
          <p:spPr>
            <a:xfrm rot="10800000">
              <a:off x="1574" y="1172"/>
              <a:ext cx="43" cy="78"/>
            </a:xfrm>
            <a:prstGeom prst="straightConnector1">
              <a:avLst/>
            </a:prstGeom>
            <a:noFill/>
            <a:ln cap="flat" cmpd="sng" w="9525">
              <a:solidFill>
                <a:srgbClr val="000000"/>
              </a:solidFill>
              <a:prstDash val="solid"/>
              <a:round/>
              <a:headEnd len="med" w="med" type="none"/>
              <a:tailEnd len="med" w="med" type="none"/>
            </a:ln>
          </p:spPr>
        </p:cxnSp>
        <p:sp>
          <p:nvSpPr>
            <p:cNvPr id="3476" name="Google Shape;3476;p14"/>
            <p:cNvSpPr/>
            <p:nvPr/>
          </p:nvSpPr>
          <p:spPr>
            <a:xfrm>
              <a:off x="1536" y="1149"/>
              <a:ext cx="73" cy="41"/>
            </a:xfrm>
            <a:custGeom>
              <a:rect b="b" l="l" r="r" t="t"/>
              <a:pathLst>
                <a:path extrusionOk="0" h="120" w="204">
                  <a:moveTo>
                    <a:pt x="195" y="0"/>
                  </a:moveTo>
                  <a:lnTo>
                    <a:pt x="204" y="18"/>
                  </a:lnTo>
                  <a:lnTo>
                    <a:pt x="8" y="120"/>
                  </a:lnTo>
                  <a:lnTo>
                    <a:pt x="0" y="102"/>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77" name="Google Shape;3477;p14"/>
            <p:cNvCxnSpPr/>
            <p:nvPr/>
          </p:nvCxnSpPr>
          <p:spPr>
            <a:xfrm>
              <a:off x="1536" y="1184"/>
              <a:ext cx="3" cy="6"/>
            </a:xfrm>
            <a:prstGeom prst="straightConnector1">
              <a:avLst/>
            </a:prstGeom>
            <a:noFill/>
            <a:ln cap="flat" cmpd="sng" w="9525">
              <a:solidFill>
                <a:srgbClr val="000000"/>
              </a:solidFill>
              <a:prstDash val="solid"/>
              <a:round/>
              <a:headEnd len="med" w="med" type="none"/>
              <a:tailEnd len="med" w="med" type="none"/>
            </a:ln>
          </p:spPr>
        </p:cxnSp>
        <p:sp>
          <p:nvSpPr>
            <p:cNvPr id="3478" name="Google Shape;3478;p14"/>
            <p:cNvSpPr/>
            <p:nvPr/>
          </p:nvSpPr>
          <p:spPr>
            <a:xfrm>
              <a:off x="2436" y="1525"/>
              <a:ext cx="743" cy="244"/>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79" name="Google Shape;3479;p14"/>
            <p:cNvSpPr/>
            <p:nvPr/>
          </p:nvSpPr>
          <p:spPr>
            <a:xfrm>
              <a:off x="1116" y="1468"/>
              <a:ext cx="1320" cy="301"/>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80" name="Google Shape;3480;p14"/>
            <p:cNvSpPr/>
            <p:nvPr/>
          </p:nvSpPr>
          <p:spPr>
            <a:xfrm>
              <a:off x="1077" y="1461"/>
              <a:ext cx="79"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81" name="Google Shape;3481;p14"/>
            <p:cNvCxnSpPr/>
            <p:nvPr/>
          </p:nvCxnSpPr>
          <p:spPr>
            <a:xfrm>
              <a:off x="1077" y="1461"/>
              <a:ext cx="0" cy="7"/>
            </a:xfrm>
            <a:prstGeom prst="straightConnector1">
              <a:avLst/>
            </a:prstGeom>
            <a:noFill/>
            <a:ln cap="flat" cmpd="sng" w="9525">
              <a:solidFill>
                <a:srgbClr val="000000"/>
              </a:solidFill>
              <a:prstDash val="solid"/>
              <a:round/>
              <a:headEnd len="med" w="med" type="none"/>
              <a:tailEnd len="med" w="med" type="none"/>
            </a:ln>
          </p:spPr>
        </p:cxnSp>
        <p:sp>
          <p:nvSpPr>
            <p:cNvPr id="3482" name="Google Shape;3482;p14"/>
            <p:cNvSpPr/>
            <p:nvPr/>
          </p:nvSpPr>
          <p:spPr>
            <a:xfrm>
              <a:off x="2145" y="1520"/>
              <a:ext cx="285" cy="109"/>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83" name="Google Shape;3483;p14"/>
            <p:cNvSpPr/>
            <p:nvPr/>
          </p:nvSpPr>
          <p:spPr>
            <a:xfrm>
              <a:off x="2145" y="1629"/>
              <a:ext cx="43" cy="130"/>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84" name="Google Shape;3484;p14"/>
            <p:cNvSpPr/>
            <p:nvPr/>
          </p:nvSpPr>
          <p:spPr>
            <a:xfrm>
              <a:off x="2188" y="1758"/>
              <a:ext cx="528" cy="121"/>
            </a:xfrm>
            <a:custGeom>
              <a:rect b="b" l="l" r="r" t="t"/>
              <a:pathLst>
                <a:path extrusionOk="0" fill="none" h="21781" w="21600">
                  <a:moveTo>
                    <a:pt x="21559" y="21780"/>
                  </a:moveTo>
                  <a:cubicBezTo>
                    <a:pt x="9645" y="21758"/>
                    <a:pt x="0" y="12094"/>
                    <a:pt x="0" y="181"/>
                  </a:cubicBezTo>
                  <a:cubicBezTo>
                    <a:pt x="-1" y="120"/>
                    <a:pt x="0" y="60"/>
                    <a:pt x="0" y="-1"/>
                  </a:cubicBezTo>
                </a:path>
                <a:path extrusionOk="0" h="21781" w="21600">
                  <a:moveTo>
                    <a:pt x="21559" y="21780"/>
                  </a:moveTo>
                  <a:cubicBezTo>
                    <a:pt x="9645" y="21758"/>
                    <a:pt x="0" y="12094"/>
                    <a:pt x="0" y="181"/>
                  </a:cubicBezTo>
                  <a:cubicBezTo>
                    <a:pt x="-1" y="120"/>
                    <a:pt x="0" y="60"/>
                    <a:pt x="0" y="-1"/>
                  </a:cubicBezTo>
                  <a:lnTo>
                    <a:pt x="21600" y="181"/>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85" name="Google Shape;3485;p14"/>
            <p:cNvSpPr/>
            <p:nvPr/>
          </p:nvSpPr>
          <p:spPr>
            <a:xfrm>
              <a:off x="2660" y="1858"/>
              <a:ext cx="55" cy="39"/>
            </a:xfrm>
            <a:custGeom>
              <a:rect b="b" l="l" r="r" t="t"/>
              <a:pathLst>
                <a:path extrusionOk="0" h="39" w="55">
                  <a:moveTo>
                    <a:pt x="55" y="20"/>
                  </a:moveTo>
                  <a:lnTo>
                    <a:pt x="0" y="0"/>
                  </a:lnTo>
                  <a:lnTo>
                    <a:pt x="14" y="20"/>
                  </a:lnTo>
                  <a:lnTo>
                    <a:pt x="0" y="39"/>
                  </a:lnTo>
                  <a:lnTo>
                    <a:pt x="55" y="2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86" name="Google Shape;3486;p14"/>
            <p:cNvCxnSpPr/>
            <p:nvPr/>
          </p:nvCxnSpPr>
          <p:spPr>
            <a:xfrm rot="10800000">
              <a:off x="815" y="3861"/>
              <a:ext cx="38" cy="52"/>
            </a:xfrm>
            <a:prstGeom prst="straightConnector1">
              <a:avLst/>
            </a:prstGeom>
            <a:noFill/>
            <a:ln cap="flat" cmpd="sng" w="9525">
              <a:solidFill>
                <a:srgbClr val="000000"/>
              </a:solidFill>
              <a:prstDash val="solid"/>
              <a:round/>
              <a:headEnd len="med" w="med" type="none"/>
              <a:tailEnd len="med" w="med" type="none"/>
            </a:ln>
          </p:spPr>
        </p:cxnSp>
        <p:sp>
          <p:nvSpPr>
            <p:cNvPr id="3487" name="Google Shape;3487;p14"/>
            <p:cNvSpPr/>
            <p:nvPr/>
          </p:nvSpPr>
          <p:spPr>
            <a:xfrm>
              <a:off x="779" y="3833"/>
              <a:ext cx="68" cy="50"/>
            </a:xfrm>
            <a:custGeom>
              <a:rect b="b" l="l" r="r" t="t"/>
              <a:pathLst>
                <a:path extrusionOk="0" h="147" w="188">
                  <a:moveTo>
                    <a:pt x="177" y="0"/>
                  </a:moveTo>
                  <a:lnTo>
                    <a:pt x="188" y="18"/>
                  </a:lnTo>
                  <a:lnTo>
                    <a:pt x="11" y="147"/>
                  </a:lnTo>
                  <a:lnTo>
                    <a:pt x="0" y="12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88" name="Google Shape;3488;p14"/>
            <p:cNvCxnSpPr/>
            <p:nvPr/>
          </p:nvCxnSpPr>
          <p:spPr>
            <a:xfrm>
              <a:off x="779" y="3877"/>
              <a:ext cx="4" cy="6"/>
            </a:xfrm>
            <a:prstGeom prst="straightConnector1">
              <a:avLst/>
            </a:prstGeom>
            <a:noFill/>
            <a:ln cap="flat" cmpd="sng" w="9525">
              <a:solidFill>
                <a:srgbClr val="000000"/>
              </a:solidFill>
              <a:prstDash val="solid"/>
              <a:round/>
              <a:headEnd len="med" w="med" type="none"/>
              <a:tailEnd len="med" w="med" type="none"/>
            </a:ln>
          </p:spPr>
        </p:cxnSp>
        <p:sp>
          <p:nvSpPr>
            <p:cNvPr id="3489" name="Google Shape;3489;p14"/>
            <p:cNvSpPr/>
            <p:nvPr/>
          </p:nvSpPr>
          <p:spPr>
            <a:xfrm>
              <a:off x="1133" y="4058"/>
              <a:ext cx="199" cy="94"/>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90" name="Google Shape;3490;p14"/>
            <p:cNvSpPr/>
            <p:nvPr/>
          </p:nvSpPr>
          <p:spPr>
            <a:xfrm>
              <a:off x="1133" y="4152"/>
              <a:ext cx="22" cy="83"/>
            </a:xfrm>
            <a:custGeom>
              <a:rect b="b" l="l" r="r" t="t"/>
              <a:pathLst>
                <a:path extrusionOk="0" fill="none" h="21577" w="21600">
                  <a:moveTo>
                    <a:pt x="20596" y="21576"/>
                  </a:moveTo>
                  <a:cubicBezTo>
                    <a:pt x="9069" y="21040"/>
                    <a:pt x="0" y="11538"/>
                    <a:pt x="0" y="0"/>
                  </a:cubicBezTo>
                </a:path>
                <a:path extrusionOk="0" h="21577" w="21600">
                  <a:moveTo>
                    <a:pt x="20596" y="21576"/>
                  </a:moveTo>
                  <a:cubicBezTo>
                    <a:pt x="9069" y="21040"/>
                    <a:pt x="0" y="11538"/>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91" name="Google Shape;3491;p14"/>
            <p:cNvSpPr/>
            <p:nvPr/>
          </p:nvSpPr>
          <p:spPr>
            <a:xfrm>
              <a:off x="1154" y="4235"/>
              <a:ext cx="394" cy="73"/>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92" name="Google Shape;3492;p14"/>
            <p:cNvSpPr/>
            <p:nvPr/>
          </p:nvSpPr>
          <p:spPr>
            <a:xfrm>
              <a:off x="1489" y="4278"/>
              <a:ext cx="59" cy="38"/>
            </a:xfrm>
            <a:custGeom>
              <a:rect b="b" l="l" r="r" t="t"/>
              <a:pathLst>
                <a:path extrusionOk="0" h="38" w="59">
                  <a:moveTo>
                    <a:pt x="59" y="29"/>
                  </a:moveTo>
                  <a:lnTo>
                    <a:pt x="8" y="0"/>
                  </a:lnTo>
                  <a:lnTo>
                    <a:pt x="18" y="22"/>
                  </a:lnTo>
                  <a:lnTo>
                    <a:pt x="0" y="38"/>
                  </a:lnTo>
                  <a:lnTo>
                    <a:pt x="59" y="29"/>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93" name="Google Shape;3493;p14"/>
            <p:cNvSpPr/>
            <p:nvPr/>
          </p:nvSpPr>
          <p:spPr>
            <a:xfrm>
              <a:off x="1149" y="4099"/>
              <a:ext cx="636" cy="131"/>
            </a:xfrm>
            <a:custGeom>
              <a:rect b="b" l="l" r="r" t="t"/>
              <a:pathLst>
                <a:path extrusionOk="0" fill="none" h="21767" w="21600">
                  <a:moveTo>
                    <a:pt x="21599" y="-1"/>
                  </a:moveTo>
                  <a:cubicBezTo>
                    <a:pt x="21599" y="55"/>
                    <a:pt x="21600" y="111"/>
                    <a:pt x="21600" y="167"/>
                  </a:cubicBezTo>
                  <a:cubicBezTo>
                    <a:pt x="21600" y="12096"/>
                    <a:pt x="11929" y="21766"/>
                    <a:pt x="0" y="21767"/>
                  </a:cubicBezTo>
                </a:path>
                <a:path extrusionOk="0" h="21767" w="21600">
                  <a:moveTo>
                    <a:pt x="21599" y="-1"/>
                  </a:moveTo>
                  <a:cubicBezTo>
                    <a:pt x="21599" y="55"/>
                    <a:pt x="21600" y="111"/>
                    <a:pt x="21600" y="167"/>
                  </a:cubicBezTo>
                  <a:cubicBezTo>
                    <a:pt x="21600" y="12096"/>
                    <a:pt x="11929" y="21766"/>
                    <a:pt x="0" y="21767"/>
                  </a:cubicBezTo>
                  <a:lnTo>
                    <a:pt x="0" y="167"/>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94" name="Google Shape;3494;p14"/>
            <p:cNvSpPr/>
            <p:nvPr/>
          </p:nvSpPr>
          <p:spPr>
            <a:xfrm>
              <a:off x="605" y="4043"/>
              <a:ext cx="544" cy="187"/>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95" name="Google Shape;3495;p14"/>
            <p:cNvSpPr/>
            <p:nvPr/>
          </p:nvSpPr>
          <p:spPr>
            <a:xfrm>
              <a:off x="585" y="4043"/>
              <a:ext cx="40" cy="53"/>
            </a:xfrm>
            <a:custGeom>
              <a:rect b="b" l="l" r="r" t="t"/>
              <a:pathLst>
                <a:path extrusionOk="0" h="53" w="40">
                  <a:moveTo>
                    <a:pt x="20" y="0"/>
                  </a:moveTo>
                  <a:lnTo>
                    <a:pt x="0" y="53"/>
                  </a:lnTo>
                  <a:lnTo>
                    <a:pt x="20" y="39"/>
                  </a:lnTo>
                  <a:lnTo>
                    <a:pt x="40" y="53"/>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96" name="Google Shape;3496;p14"/>
            <p:cNvCxnSpPr/>
            <p:nvPr/>
          </p:nvCxnSpPr>
          <p:spPr>
            <a:xfrm rot="10800000">
              <a:off x="793" y="4925"/>
              <a:ext cx="24" cy="66"/>
            </a:xfrm>
            <a:prstGeom prst="straightConnector1">
              <a:avLst/>
            </a:prstGeom>
            <a:noFill/>
            <a:ln cap="flat" cmpd="sng" w="9525">
              <a:solidFill>
                <a:srgbClr val="000000"/>
              </a:solidFill>
              <a:prstDash val="solid"/>
              <a:round/>
              <a:headEnd len="med" w="med" type="none"/>
              <a:tailEnd len="med" w="med" type="none"/>
            </a:ln>
          </p:spPr>
        </p:cxnSp>
        <p:sp>
          <p:nvSpPr>
            <p:cNvPr id="3497" name="Google Shape;3497;p14"/>
            <p:cNvSpPr/>
            <p:nvPr/>
          </p:nvSpPr>
          <p:spPr>
            <a:xfrm>
              <a:off x="753" y="4906"/>
              <a:ext cx="77" cy="32"/>
            </a:xfrm>
            <a:custGeom>
              <a:rect b="b" l="l" r="r" t="t"/>
              <a:pathLst>
                <a:path extrusionOk="0" h="91" w="215">
                  <a:moveTo>
                    <a:pt x="208" y="0"/>
                  </a:moveTo>
                  <a:lnTo>
                    <a:pt x="215" y="20"/>
                  </a:lnTo>
                  <a:lnTo>
                    <a:pt x="6" y="91"/>
                  </a:lnTo>
                  <a:lnTo>
                    <a:pt x="0" y="71"/>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498" name="Google Shape;3498;p14"/>
            <p:cNvCxnSpPr/>
            <p:nvPr/>
          </p:nvCxnSpPr>
          <p:spPr>
            <a:xfrm>
              <a:off x="753" y="4931"/>
              <a:ext cx="2" cy="7"/>
            </a:xfrm>
            <a:prstGeom prst="straightConnector1">
              <a:avLst/>
            </a:prstGeom>
            <a:noFill/>
            <a:ln cap="flat" cmpd="sng" w="9525">
              <a:solidFill>
                <a:srgbClr val="000000"/>
              </a:solidFill>
              <a:prstDash val="solid"/>
              <a:round/>
              <a:headEnd len="med" w="med" type="none"/>
              <a:tailEnd len="med" w="med" type="none"/>
            </a:ln>
          </p:spPr>
        </p:cxnSp>
        <p:sp>
          <p:nvSpPr>
            <p:cNvPr id="3499" name="Google Shape;3499;p14"/>
            <p:cNvSpPr/>
            <p:nvPr/>
          </p:nvSpPr>
          <p:spPr>
            <a:xfrm>
              <a:off x="1120" y="5147"/>
              <a:ext cx="188" cy="84"/>
            </a:xfrm>
            <a:custGeom>
              <a:rect b="b" l="l" r="r" t="t"/>
              <a:pathLst>
                <a:path extrusionOk="0" fill="none" h="21600" w="21717">
                  <a:moveTo>
                    <a:pt x="21717" y="0"/>
                  </a:moveTo>
                  <a:cubicBezTo>
                    <a:pt x="21717" y="11929"/>
                    <a:pt x="12046" y="21600"/>
                    <a:pt x="117" y="21600"/>
                  </a:cubicBezTo>
                  <a:cubicBezTo>
                    <a:pt x="78" y="21600"/>
                    <a:pt x="39" y="21599"/>
                    <a:pt x="0" y="21599"/>
                  </a:cubicBezTo>
                </a:path>
                <a:path extrusionOk="0" h="21600" w="21717">
                  <a:moveTo>
                    <a:pt x="21717" y="0"/>
                  </a:moveTo>
                  <a:cubicBezTo>
                    <a:pt x="21717" y="11929"/>
                    <a:pt x="12046" y="21600"/>
                    <a:pt x="117" y="21600"/>
                  </a:cubicBezTo>
                  <a:cubicBezTo>
                    <a:pt x="78" y="21600"/>
                    <a:pt x="39" y="21599"/>
                    <a:pt x="0" y="21599"/>
                  </a:cubicBezTo>
                  <a:lnTo>
                    <a:pt x="117"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0" name="Google Shape;3500;p14"/>
            <p:cNvSpPr/>
            <p:nvPr/>
          </p:nvSpPr>
          <p:spPr>
            <a:xfrm>
              <a:off x="1120" y="5230"/>
              <a:ext cx="13" cy="89"/>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1" name="Google Shape;3501;p14"/>
            <p:cNvSpPr/>
            <p:nvPr/>
          </p:nvSpPr>
          <p:spPr>
            <a:xfrm>
              <a:off x="1133" y="5319"/>
              <a:ext cx="503" cy="66"/>
            </a:xfrm>
            <a:custGeom>
              <a:rect b="b" l="l" r="r" t="t"/>
              <a:pathLst>
                <a:path extrusionOk="0" fill="none" h="21600" w="21600">
                  <a:moveTo>
                    <a:pt x="21557" y="21599"/>
                  </a:moveTo>
                  <a:cubicBezTo>
                    <a:pt x="9644" y="21576"/>
                    <a:pt x="0" y="11912"/>
                    <a:pt x="0" y="0"/>
                  </a:cubicBezTo>
                </a:path>
                <a:path extrusionOk="0" h="21600" w="21600">
                  <a:moveTo>
                    <a:pt x="21557" y="21599"/>
                  </a:moveTo>
                  <a:cubicBezTo>
                    <a:pt x="9644" y="21576"/>
                    <a:pt x="0" y="11912"/>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2" name="Google Shape;3502;p14"/>
            <p:cNvSpPr/>
            <p:nvPr/>
          </p:nvSpPr>
          <p:spPr>
            <a:xfrm>
              <a:off x="1577" y="5359"/>
              <a:ext cx="58" cy="38"/>
            </a:xfrm>
            <a:custGeom>
              <a:rect b="b" l="l" r="r" t="t"/>
              <a:pathLst>
                <a:path extrusionOk="0" h="38" w="58">
                  <a:moveTo>
                    <a:pt x="58" y="26"/>
                  </a:moveTo>
                  <a:lnTo>
                    <a:pt x="6" y="0"/>
                  </a:lnTo>
                  <a:lnTo>
                    <a:pt x="17" y="21"/>
                  </a:lnTo>
                  <a:lnTo>
                    <a:pt x="0" y="38"/>
                  </a:lnTo>
                  <a:lnTo>
                    <a:pt x="58" y="26"/>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3" name="Google Shape;3503;p14"/>
            <p:cNvSpPr/>
            <p:nvPr/>
          </p:nvSpPr>
          <p:spPr>
            <a:xfrm>
              <a:off x="1127" y="5164"/>
              <a:ext cx="632" cy="149"/>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4" name="Google Shape;3504;p14"/>
            <p:cNvSpPr/>
            <p:nvPr/>
          </p:nvSpPr>
          <p:spPr>
            <a:xfrm>
              <a:off x="550" y="5074"/>
              <a:ext cx="577" cy="239"/>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5" name="Google Shape;3505;p14"/>
            <p:cNvSpPr/>
            <p:nvPr/>
          </p:nvSpPr>
          <p:spPr>
            <a:xfrm>
              <a:off x="530" y="5074"/>
              <a:ext cx="40" cy="54"/>
            </a:xfrm>
            <a:custGeom>
              <a:rect b="b" l="l" r="r" t="t"/>
              <a:pathLst>
                <a:path extrusionOk="0" h="54" w="40">
                  <a:moveTo>
                    <a:pt x="20" y="0"/>
                  </a:moveTo>
                  <a:lnTo>
                    <a:pt x="0" y="54"/>
                  </a:lnTo>
                  <a:lnTo>
                    <a:pt x="20" y="40"/>
                  </a:lnTo>
                  <a:lnTo>
                    <a:pt x="40" y="54"/>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6" name="Google Shape;3506;p14"/>
            <p:cNvSpPr/>
            <p:nvPr/>
          </p:nvSpPr>
          <p:spPr>
            <a:xfrm>
              <a:off x="1065" y="2991"/>
              <a:ext cx="687" cy="192"/>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7" name="Google Shape;3507;p14"/>
            <p:cNvSpPr/>
            <p:nvPr/>
          </p:nvSpPr>
          <p:spPr>
            <a:xfrm>
              <a:off x="581" y="2931"/>
              <a:ext cx="484" cy="251"/>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8" name="Google Shape;3508;p14"/>
            <p:cNvSpPr/>
            <p:nvPr/>
          </p:nvSpPr>
          <p:spPr>
            <a:xfrm>
              <a:off x="561" y="2931"/>
              <a:ext cx="40" cy="54"/>
            </a:xfrm>
            <a:custGeom>
              <a:rect b="b" l="l" r="r" t="t"/>
              <a:pathLst>
                <a:path extrusionOk="0" h="54" w="40">
                  <a:moveTo>
                    <a:pt x="20" y="0"/>
                  </a:moveTo>
                  <a:lnTo>
                    <a:pt x="0" y="54"/>
                  </a:lnTo>
                  <a:lnTo>
                    <a:pt x="20" y="40"/>
                  </a:lnTo>
                  <a:lnTo>
                    <a:pt x="40" y="54"/>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09" name="Google Shape;3509;p14"/>
            <p:cNvSpPr/>
            <p:nvPr/>
          </p:nvSpPr>
          <p:spPr>
            <a:xfrm>
              <a:off x="1077" y="2985"/>
              <a:ext cx="217" cy="120"/>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10" name="Google Shape;3510;p14"/>
            <p:cNvSpPr/>
            <p:nvPr/>
          </p:nvSpPr>
          <p:spPr>
            <a:xfrm>
              <a:off x="1077" y="3105"/>
              <a:ext cx="13" cy="77"/>
            </a:xfrm>
            <a:custGeom>
              <a:rect b="b" l="l" r="r" t="t"/>
              <a:pathLst>
                <a:path extrusionOk="0" fill="none" h="21530" w="21600">
                  <a:moveTo>
                    <a:pt x="19865" y="21530"/>
                  </a:moveTo>
                  <a:cubicBezTo>
                    <a:pt x="8645" y="20626"/>
                    <a:pt x="0" y="11256"/>
                    <a:pt x="0" y="0"/>
                  </a:cubicBezTo>
                </a:path>
                <a:path extrusionOk="0" h="21530" w="21600">
                  <a:moveTo>
                    <a:pt x="19865" y="21530"/>
                  </a:moveTo>
                  <a:cubicBezTo>
                    <a:pt x="8645" y="20626"/>
                    <a:pt x="0" y="11256"/>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11" name="Google Shape;3511;p14"/>
            <p:cNvSpPr/>
            <p:nvPr/>
          </p:nvSpPr>
          <p:spPr>
            <a:xfrm>
              <a:off x="1089" y="3182"/>
              <a:ext cx="533" cy="42"/>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12" name="Google Shape;3512;p14"/>
            <p:cNvSpPr/>
            <p:nvPr/>
          </p:nvSpPr>
          <p:spPr>
            <a:xfrm>
              <a:off x="1564" y="3200"/>
              <a:ext cx="58" cy="38"/>
            </a:xfrm>
            <a:custGeom>
              <a:rect b="b" l="l" r="r" t="t"/>
              <a:pathLst>
                <a:path extrusionOk="0" h="38" w="58">
                  <a:moveTo>
                    <a:pt x="58" y="24"/>
                  </a:moveTo>
                  <a:lnTo>
                    <a:pt x="3" y="0"/>
                  </a:lnTo>
                  <a:lnTo>
                    <a:pt x="16" y="20"/>
                  </a:lnTo>
                  <a:lnTo>
                    <a:pt x="0" y="38"/>
                  </a:lnTo>
                  <a:lnTo>
                    <a:pt x="58" y="24"/>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6" name="Shape 3516"/>
        <p:cNvGrpSpPr/>
        <p:nvPr/>
      </p:nvGrpSpPr>
      <p:grpSpPr>
        <a:xfrm>
          <a:off x="0" y="0"/>
          <a:ext cx="0" cy="0"/>
          <a:chOff x="0" y="0"/>
          <a:chExt cx="0" cy="0"/>
        </a:xfrm>
      </p:grpSpPr>
      <p:sp>
        <p:nvSpPr>
          <p:cNvPr id="3517" name="Google Shape;3517;p15"/>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3518" name="Google Shape;3518;p15"/>
          <p:cNvGrpSpPr/>
          <p:nvPr/>
        </p:nvGrpSpPr>
        <p:grpSpPr>
          <a:xfrm>
            <a:off x="228600" y="228600"/>
            <a:ext cx="6875463" cy="16371888"/>
            <a:chOff x="192" y="144"/>
            <a:chExt cx="4331" cy="10313"/>
          </a:xfrm>
        </p:grpSpPr>
        <p:sp>
          <p:nvSpPr>
            <p:cNvPr id="3519" name="Google Shape;3519;p15"/>
            <p:cNvSpPr/>
            <p:nvPr/>
          </p:nvSpPr>
          <p:spPr>
            <a:xfrm>
              <a:off x="192" y="144"/>
              <a:ext cx="4272" cy="609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3520" name="Google Shape;3520;p15"/>
            <p:cNvGrpSpPr/>
            <p:nvPr/>
          </p:nvGrpSpPr>
          <p:grpSpPr>
            <a:xfrm>
              <a:off x="220" y="169"/>
              <a:ext cx="4303" cy="5390"/>
              <a:chOff x="220" y="169"/>
              <a:chExt cx="4303" cy="5390"/>
            </a:xfrm>
          </p:grpSpPr>
          <p:sp>
            <p:nvSpPr>
              <p:cNvPr id="3521" name="Google Shape;3521;p15"/>
              <p:cNvSpPr/>
              <p:nvPr/>
            </p:nvSpPr>
            <p:spPr>
              <a:xfrm>
                <a:off x="220" y="4281"/>
                <a:ext cx="1971" cy="1005"/>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22" name="Google Shape;3522;p15"/>
              <p:cNvSpPr/>
              <p:nvPr/>
            </p:nvSpPr>
            <p:spPr>
              <a:xfrm>
                <a:off x="220" y="2188"/>
                <a:ext cx="1971" cy="1005"/>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23" name="Google Shape;3523;p15"/>
              <p:cNvSpPr/>
              <p:nvPr/>
            </p:nvSpPr>
            <p:spPr>
              <a:xfrm>
                <a:off x="220" y="3235"/>
                <a:ext cx="1971" cy="1005"/>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24" name="Google Shape;3524;p15"/>
              <p:cNvSpPr/>
              <p:nvPr/>
            </p:nvSpPr>
            <p:spPr>
              <a:xfrm>
                <a:off x="673" y="319"/>
                <a:ext cx="3414" cy="1742"/>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25" name="Google Shape;3525;p15"/>
              <p:cNvSpPr/>
              <p:nvPr/>
            </p:nvSpPr>
            <p:spPr>
              <a:xfrm>
                <a:off x="452" y="3743"/>
                <a:ext cx="64"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26" name="Google Shape;3526;p15"/>
              <p:cNvSpPr/>
              <p:nvPr/>
            </p:nvSpPr>
            <p:spPr>
              <a:xfrm>
                <a:off x="1630" y="3620"/>
                <a:ext cx="9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527" name="Google Shape;3527;p15"/>
              <p:cNvSpPr/>
              <p:nvPr/>
            </p:nvSpPr>
            <p:spPr>
              <a:xfrm>
                <a:off x="1627" y="3743"/>
                <a:ext cx="64"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28" name="Google Shape;3528;p15"/>
              <p:cNvSpPr/>
              <p:nvPr/>
            </p:nvSpPr>
            <p:spPr>
              <a:xfrm>
                <a:off x="1297" y="3620"/>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3529" name="Google Shape;3529;p15"/>
              <p:cNvSpPr/>
              <p:nvPr/>
            </p:nvSpPr>
            <p:spPr>
              <a:xfrm>
                <a:off x="1459" y="3743"/>
                <a:ext cx="64" cy="58"/>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30" name="Google Shape;3530;p15"/>
              <p:cNvSpPr/>
              <p:nvPr/>
            </p:nvSpPr>
            <p:spPr>
              <a:xfrm>
                <a:off x="970" y="3620"/>
                <a:ext cx="9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531" name="Google Shape;3531;p15"/>
              <p:cNvSpPr/>
              <p:nvPr/>
            </p:nvSpPr>
            <p:spPr>
              <a:xfrm>
                <a:off x="1297" y="3743"/>
                <a:ext cx="64" cy="58"/>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532" name="Google Shape;3532;p15"/>
              <p:cNvCxnSpPr/>
              <p:nvPr/>
            </p:nvCxnSpPr>
            <p:spPr>
              <a:xfrm>
                <a:off x="1297" y="3743"/>
                <a:ext cx="64" cy="58"/>
              </a:xfrm>
              <a:prstGeom prst="straightConnector1">
                <a:avLst/>
              </a:prstGeom>
              <a:noFill/>
              <a:ln cap="flat" cmpd="sng" w="9525">
                <a:solidFill>
                  <a:srgbClr val="000000"/>
                </a:solidFill>
                <a:prstDash val="solid"/>
                <a:round/>
                <a:headEnd len="med" w="med" type="none"/>
                <a:tailEnd len="med" w="med" type="none"/>
              </a:ln>
            </p:spPr>
          </p:cxnSp>
          <p:cxnSp>
            <p:nvCxnSpPr>
              <p:cNvPr id="3533" name="Google Shape;3533;p15"/>
              <p:cNvCxnSpPr/>
              <p:nvPr/>
            </p:nvCxnSpPr>
            <p:spPr>
              <a:xfrm flipH="1" rot="10800000">
                <a:off x="1297" y="3743"/>
                <a:ext cx="64" cy="58"/>
              </a:xfrm>
              <a:prstGeom prst="straightConnector1">
                <a:avLst/>
              </a:prstGeom>
              <a:noFill/>
              <a:ln cap="flat" cmpd="sng" w="9525">
                <a:solidFill>
                  <a:srgbClr val="000000"/>
                </a:solidFill>
                <a:prstDash val="solid"/>
                <a:round/>
                <a:headEnd len="med" w="med" type="none"/>
                <a:tailEnd len="med" w="med" type="none"/>
              </a:ln>
            </p:spPr>
          </p:cxnSp>
          <p:sp>
            <p:nvSpPr>
              <p:cNvPr id="3534" name="Google Shape;3534;p15"/>
              <p:cNvSpPr/>
              <p:nvPr/>
            </p:nvSpPr>
            <p:spPr>
              <a:xfrm>
                <a:off x="1795" y="3620"/>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535" name="Google Shape;3535;p15"/>
              <p:cNvSpPr/>
              <p:nvPr/>
            </p:nvSpPr>
            <p:spPr>
              <a:xfrm>
                <a:off x="1129" y="3743"/>
                <a:ext cx="64" cy="58"/>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36" name="Google Shape;3536;p15"/>
              <p:cNvSpPr/>
              <p:nvPr/>
            </p:nvSpPr>
            <p:spPr>
              <a:xfrm>
                <a:off x="1465" y="3529"/>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537" name="Google Shape;3537;p15"/>
              <p:cNvSpPr/>
              <p:nvPr/>
            </p:nvSpPr>
            <p:spPr>
              <a:xfrm>
                <a:off x="967" y="3743"/>
                <a:ext cx="64"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38" name="Google Shape;3538;p15"/>
              <p:cNvSpPr/>
              <p:nvPr/>
            </p:nvSpPr>
            <p:spPr>
              <a:xfrm>
                <a:off x="1135" y="3529"/>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539" name="Google Shape;3539;p15"/>
              <p:cNvSpPr/>
              <p:nvPr/>
            </p:nvSpPr>
            <p:spPr>
              <a:xfrm>
                <a:off x="799" y="3743"/>
                <a:ext cx="64"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40" name="Google Shape;3540;p15"/>
              <p:cNvSpPr/>
              <p:nvPr/>
            </p:nvSpPr>
            <p:spPr>
              <a:xfrm>
                <a:off x="743" y="3620"/>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541" name="Google Shape;3541;p15"/>
              <p:cNvSpPr/>
              <p:nvPr/>
            </p:nvSpPr>
            <p:spPr>
              <a:xfrm>
                <a:off x="1297" y="3834"/>
                <a:ext cx="64"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42" name="Google Shape;3542;p15"/>
              <p:cNvSpPr/>
              <p:nvPr/>
            </p:nvSpPr>
            <p:spPr>
              <a:xfrm>
                <a:off x="1963" y="3529"/>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543" name="Google Shape;3543;p15"/>
              <p:cNvSpPr/>
              <p:nvPr/>
            </p:nvSpPr>
            <p:spPr>
              <a:xfrm>
                <a:off x="1794" y="3824"/>
                <a:ext cx="65" cy="58"/>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44" name="Google Shape;3544;p15"/>
              <p:cNvSpPr/>
              <p:nvPr/>
            </p:nvSpPr>
            <p:spPr>
              <a:xfrm>
                <a:off x="463" y="3458"/>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545" name="Google Shape;3545;p15"/>
              <p:cNvSpPr/>
              <p:nvPr/>
            </p:nvSpPr>
            <p:spPr>
              <a:xfrm>
                <a:off x="1297" y="3975"/>
                <a:ext cx="64" cy="59"/>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46" name="Google Shape;3546;p15"/>
              <p:cNvSpPr/>
              <p:nvPr/>
            </p:nvSpPr>
            <p:spPr>
              <a:xfrm>
                <a:off x="1689" y="3306"/>
                <a:ext cx="156"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3547" name="Google Shape;3547;p15"/>
              <p:cNvSpPr/>
              <p:nvPr/>
            </p:nvSpPr>
            <p:spPr>
              <a:xfrm>
                <a:off x="704" y="3824"/>
                <a:ext cx="64"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48" name="Google Shape;3548;p15"/>
              <p:cNvSpPr/>
              <p:nvPr/>
            </p:nvSpPr>
            <p:spPr>
              <a:xfrm>
                <a:off x="774" y="3306"/>
                <a:ext cx="16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3549" name="Google Shape;3549;p15"/>
              <p:cNvSpPr/>
              <p:nvPr/>
            </p:nvSpPr>
            <p:spPr>
              <a:xfrm>
                <a:off x="452" y="4804"/>
                <a:ext cx="64"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50" name="Google Shape;3550;p15"/>
              <p:cNvSpPr/>
              <p:nvPr/>
            </p:nvSpPr>
            <p:spPr>
              <a:xfrm>
                <a:off x="1702" y="4665"/>
                <a:ext cx="9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551" name="Google Shape;3551;p15"/>
              <p:cNvSpPr/>
              <p:nvPr/>
            </p:nvSpPr>
            <p:spPr>
              <a:xfrm>
                <a:off x="1694" y="4789"/>
                <a:ext cx="64"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52" name="Google Shape;3552;p15"/>
              <p:cNvSpPr/>
              <p:nvPr/>
            </p:nvSpPr>
            <p:spPr>
              <a:xfrm>
                <a:off x="1370" y="4665"/>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3553" name="Google Shape;3553;p15"/>
              <p:cNvSpPr/>
              <p:nvPr/>
            </p:nvSpPr>
            <p:spPr>
              <a:xfrm>
                <a:off x="1532" y="4789"/>
                <a:ext cx="64" cy="58"/>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54" name="Google Shape;3554;p15"/>
              <p:cNvSpPr/>
              <p:nvPr/>
            </p:nvSpPr>
            <p:spPr>
              <a:xfrm>
                <a:off x="1042" y="4665"/>
                <a:ext cx="9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555" name="Google Shape;3555;p15"/>
              <p:cNvSpPr/>
              <p:nvPr/>
            </p:nvSpPr>
            <p:spPr>
              <a:xfrm>
                <a:off x="1364" y="4789"/>
                <a:ext cx="64" cy="58"/>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556" name="Google Shape;3556;p15"/>
              <p:cNvCxnSpPr/>
              <p:nvPr/>
            </p:nvCxnSpPr>
            <p:spPr>
              <a:xfrm>
                <a:off x="1364" y="4789"/>
                <a:ext cx="64" cy="58"/>
              </a:xfrm>
              <a:prstGeom prst="straightConnector1">
                <a:avLst/>
              </a:prstGeom>
              <a:noFill/>
              <a:ln cap="flat" cmpd="sng" w="9525">
                <a:solidFill>
                  <a:srgbClr val="000000"/>
                </a:solidFill>
                <a:prstDash val="solid"/>
                <a:round/>
                <a:headEnd len="med" w="med" type="none"/>
                <a:tailEnd len="med" w="med" type="none"/>
              </a:ln>
            </p:spPr>
          </p:cxnSp>
          <p:cxnSp>
            <p:nvCxnSpPr>
              <p:cNvPr id="3557" name="Google Shape;3557;p15"/>
              <p:cNvCxnSpPr/>
              <p:nvPr/>
            </p:nvCxnSpPr>
            <p:spPr>
              <a:xfrm flipH="1" rot="10800000">
                <a:off x="1364" y="4789"/>
                <a:ext cx="64" cy="58"/>
              </a:xfrm>
              <a:prstGeom prst="straightConnector1">
                <a:avLst/>
              </a:prstGeom>
              <a:noFill/>
              <a:ln cap="flat" cmpd="sng" w="9525">
                <a:solidFill>
                  <a:srgbClr val="000000"/>
                </a:solidFill>
                <a:prstDash val="solid"/>
                <a:round/>
                <a:headEnd len="med" w="med" type="none"/>
                <a:tailEnd len="med" w="med" type="none"/>
              </a:ln>
            </p:spPr>
          </p:cxnSp>
          <p:sp>
            <p:nvSpPr>
              <p:cNvPr id="3558" name="Google Shape;3558;p15"/>
              <p:cNvSpPr/>
              <p:nvPr/>
            </p:nvSpPr>
            <p:spPr>
              <a:xfrm>
                <a:off x="1909" y="4574"/>
                <a:ext cx="16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3559" name="Google Shape;3559;p15"/>
              <p:cNvSpPr/>
              <p:nvPr/>
            </p:nvSpPr>
            <p:spPr>
              <a:xfrm>
                <a:off x="1202" y="4789"/>
                <a:ext cx="64" cy="58"/>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60" name="Google Shape;3560;p15"/>
              <p:cNvSpPr/>
              <p:nvPr/>
            </p:nvSpPr>
            <p:spPr>
              <a:xfrm>
                <a:off x="1700" y="4579"/>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561" name="Google Shape;3561;p15"/>
              <p:cNvSpPr/>
              <p:nvPr/>
            </p:nvSpPr>
            <p:spPr>
              <a:xfrm>
                <a:off x="1034" y="4789"/>
                <a:ext cx="64"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62" name="Google Shape;3562;p15"/>
              <p:cNvSpPr/>
              <p:nvPr/>
            </p:nvSpPr>
            <p:spPr>
              <a:xfrm>
                <a:off x="1370" y="4579"/>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563" name="Google Shape;3563;p15"/>
              <p:cNvSpPr/>
              <p:nvPr/>
            </p:nvSpPr>
            <p:spPr>
              <a:xfrm>
                <a:off x="866" y="4789"/>
                <a:ext cx="64"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64" name="Google Shape;3564;p15"/>
              <p:cNvSpPr/>
              <p:nvPr/>
            </p:nvSpPr>
            <p:spPr>
              <a:xfrm>
                <a:off x="1040" y="4589"/>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565" name="Google Shape;3565;p15"/>
              <p:cNvSpPr/>
              <p:nvPr/>
            </p:nvSpPr>
            <p:spPr>
              <a:xfrm>
                <a:off x="1364" y="4885"/>
                <a:ext cx="64"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66" name="Google Shape;3566;p15"/>
              <p:cNvSpPr/>
              <p:nvPr/>
            </p:nvSpPr>
            <p:spPr>
              <a:xfrm>
                <a:off x="1560" y="4332"/>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567" name="Google Shape;3567;p15"/>
              <p:cNvSpPr/>
              <p:nvPr/>
            </p:nvSpPr>
            <p:spPr>
              <a:xfrm>
                <a:off x="1862" y="4875"/>
                <a:ext cx="64" cy="58"/>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68" name="Google Shape;3568;p15"/>
              <p:cNvSpPr/>
              <p:nvPr/>
            </p:nvSpPr>
            <p:spPr>
              <a:xfrm>
                <a:off x="424" y="4433"/>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569" name="Google Shape;3569;p15"/>
              <p:cNvSpPr/>
              <p:nvPr/>
            </p:nvSpPr>
            <p:spPr>
              <a:xfrm>
                <a:off x="1364" y="5026"/>
                <a:ext cx="64"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70" name="Google Shape;3570;p15"/>
              <p:cNvSpPr/>
              <p:nvPr/>
            </p:nvSpPr>
            <p:spPr>
              <a:xfrm>
                <a:off x="956" y="4347"/>
                <a:ext cx="156"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3571" name="Google Shape;3571;p15"/>
              <p:cNvSpPr/>
              <p:nvPr/>
            </p:nvSpPr>
            <p:spPr>
              <a:xfrm>
                <a:off x="748" y="4860"/>
                <a:ext cx="65"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72" name="Google Shape;3572;p15"/>
              <p:cNvSpPr/>
              <p:nvPr/>
            </p:nvSpPr>
            <p:spPr>
              <a:xfrm>
                <a:off x="763" y="4650"/>
                <a:ext cx="160"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3573" name="Google Shape;3573;p15"/>
              <p:cNvSpPr/>
              <p:nvPr/>
            </p:nvSpPr>
            <p:spPr>
              <a:xfrm>
                <a:off x="603" y="2773"/>
                <a:ext cx="64"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74" name="Google Shape;3574;p15"/>
              <p:cNvSpPr/>
              <p:nvPr/>
            </p:nvSpPr>
            <p:spPr>
              <a:xfrm>
                <a:off x="1758" y="2650"/>
                <a:ext cx="101"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3575" name="Google Shape;3575;p15"/>
              <p:cNvSpPr/>
              <p:nvPr/>
            </p:nvSpPr>
            <p:spPr>
              <a:xfrm>
                <a:off x="1755" y="2768"/>
                <a:ext cx="65"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76" name="Google Shape;3576;p15"/>
              <p:cNvSpPr/>
              <p:nvPr/>
            </p:nvSpPr>
            <p:spPr>
              <a:xfrm>
                <a:off x="1512" y="2650"/>
                <a:ext cx="9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577" name="Google Shape;3577;p15"/>
              <p:cNvSpPr/>
              <p:nvPr/>
            </p:nvSpPr>
            <p:spPr>
              <a:xfrm>
                <a:off x="1588" y="2768"/>
                <a:ext cx="64" cy="58"/>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78" name="Google Shape;3578;p15"/>
              <p:cNvSpPr/>
              <p:nvPr/>
            </p:nvSpPr>
            <p:spPr>
              <a:xfrm>
                <a:off x="1182" y="2650"/>
                <a:ext cx="9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579" name="Google Shape;3579;p15"/>
              <p:cNvSpPr/>
              <p:nvPr/>
            </p:nvSpPr>
            <p:spPr>
              <a:xfrm>
                <a:off x="1420" y="2768"/>
                <a:ext cx="64" cy="58"/>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580" name="Google Shape;3580;p15"/>
              <p:cNvCxnSpPr/>
              <p:nvPr/>
            </p:nvCxnSpPr>
            <p:spPr>
              <a:xfrm>
                <a:off x="1420" y="2768"/>
                <a:ext cx="64" cy="58"/>
              </a:xfrm>
              <a:prstGeom prst="straightConnector1">
                <a:avLst/>
              </a:prstGeom>
              <a:noFill/>
              <a:ln cap="flat" cmpd="sng" w="9525">
                <a:solidFill>
                  <a:srgbClr val="000000"/>
                </a:solidFill>
                <a:prstDash val="solid"/>
                <a:round/>
                <a:headEnd len="med" w="med" type="none"/>
                <a:tailEnd len="med" w="med" type="none"/>
              </a:ln>
            </p:spPr>
          </p:cxnSp>
          <p:cxnSp>
            <p:nvCxnSpPr>
              <p:cNvPr id="3581" name="Google Shape;3581;p15"/>
              <p:cNvCxnSpPr/>
              <p:nvPr/>
            </p:nvCxnSpPr>
            <p:spPr>
              <a:xfrm flipH="1" rot="10800000">
                <a:off x="1420" y="2768"/>
                <a:ext cx="64" cy="58"/>
              </a:xfrm>
              <a:prstGeom prst="straightConnector1">
                <a:avLst/>
              </a:prstGeom>
              <a:noFill/>
              <a:ln cap="flat" cmpd="sng" w="9525">
                <a:solidFill>
                  <a:srgbClr val="000000"/>
                </a:solidFill>
                <a:prstDash val="solid"/>
                <a:round/>
                <a:headEnd len="med" w="med" type="none"/>
                <a:tailEnd len="med" w="med" type="none"/>
              </a:ln>
            </p:spPr>
          </p:cxnSp>
          <p:sp>
            <p:nvSpPr>
              <p:cNvPr id="3582" name="Google Shape;3582;p15"/>
              <p:cNvSpPr/>
              <p:nvPr/>
            </p:nvSpPr>
            <p:spPr>
              <a:xfrm>
                <a:off x="1929" y="2574"/>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583" name="Google Shape;3583;p15"/>
              <p:cNvSpPr/>
              <p:nvPr/>
            </p:nvSpPr>
            <p:spPr>
              <a:xfrm>
                <a:off x="1257" y="2768"/>
                <a:ext cx="65" cy="58"/>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84" name="Google Shape;3584;p15"/>
              <p:cNvSpPr/>
              <p:nvPr/>
            </p:nvSpPr>
            <p:spPr>
              <a:xfrm>
                <a:off x="1593" y="2559"/>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585" name="Google Shape;3585;p15"/>
              <p:cNvSpPr/>
              <p:nvPr/>
            </p:nvSpPr>
            <p:spPr>
              <a:xfrm>
                <a:off x="1090" y="2768"/>
                <a:ext cx="64"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86" name="Google Shape;3586;p15"/>
              <p:cNvSpPr/>
              <p:nvPr/>
            </p:nvSpPr>
            <p:spPr>
              <a:xfrm>
                <a:off x="1258" y="2559"/>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587" name="Google Shape;3587;p15"/>
              <p:cNvSpPr/>
              <p:nvPr/>
            </p:nvSpPr>
            <p:spPr>
              <a:xfrm>
                <a:off x="927" y="2768"/>
                <a:ext cx="65"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88" name="Google Shape;3588;p15"/>
              <p:cNvSpPr/>
              <p:nvPr/>
            </p:nvSpPr>
            <p:spPr>
              <a:xfrm>
                <a:off x="992" y="2650"/>
                <a:ext cx="101"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3589" name="Google Shape;3589;p15"/>
              <p:cNvSpPr/>
              <p:nvPr/>
            </p:nvSpPr>
            <p:spPr>
              <a:xfrm>
                <a:off x="1420" y="2864"/>
                <a:ext cx="64"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90" name="Google Shape;3590;p15"/>
              <p:cNvSpPr/>
              <p:nvPr/>
            </p:nvSpPr>
            <p:spPr>
              <a:xfrm>
                <a:off x="2086" y="2417"/>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591" name="Google Shape;3591;p15"/>
              <p:cNvSpPr/>
              <p:nvPr/>
            </p:nvSpPr>
            <p:spPr>
              <a:xfrm>
                <a:off x="1918" y="2869"/>
                <a:ext cx="64" cy="58"/>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92" name="Google Shape;3592;p15"/>
              <p:cNvSpPr/>
              <p:nvPr/>
            </p:nvSpPr>
            <p:spPr>
              <a:xfrm>
                <a:off x="782" y="2559"/>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593" name="Google Shape;3593;p15"/>
              <p:cNvSpPr/>
              <p:nvPr/>
            </p:nvSpPr>
            <p:spPr>
              <a:xfrm>
                <a:off x="1420" y="3021"/>
                <a:ext cx="64"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94" name="Google Shape;3594;p15"/>
              <p:cNvSpPr/>
              <p:nvPr/>
            </p:nvSpPr>
            <p:spPr>
              <a:xfrm>
                <a:off x="1241" y="2321"/>
                <a:ext cx="156"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3595" name="Google Shape;3595;p15"/>
              <p:cNvSpPr/>
              <p:nvPr/>
            </p:nvSpPr>
            <p:spPr>
              <a:xfrm>
                <a:off x="821" y="2844"/>
                <a:ext cx="65" cy="5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96" name="Google Shape;3596;p15"/>
              <p:cNvSpPr/>
              <p:nvPr/>
            </p:nvSpPr>
            <p:spPr>
              <a:xfrm>
                <a:off x="497" y="2422"/>
                <a:ext cx="107"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597" name="Google Shape;3597;p15"/>
              <p:cNvSpPr/>
              <p:nvPr/>
            </p:nvSpPr>
            <p:spPr>
              <a:xfrm>
                <a:off x="1087" y="1230"/>
                <a:ext cx="112" cy="10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98" name="Google Shape;3598;p15"/>
              <p:cNvSpPr/>
              <p:nvPr/>
            </p:nvSpPr>
            <p:spPr>
              <a:xfrm>
                <a:off x="2908" y="1011"/>
                <a:ext cx="164"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599" name="Google Shape;3599;p15"/>
              <p:cNvSpPr/>
              <p:nvPr/>
            </p:nvSpPr>
            <p:spPr>
              <a:xfrm>
                <a:off x="3157" y="1225"/>
                <a:ext cx="112" cy="10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00" name="Google Shape;3600;p15"/>
              <p:cNvSpPr/>
              <p:nvPr/>
            </p:nvSpPr>
            <p:spPr>
              <a:xfrm>
                <a:off x="2410" y="1011"/>
                <a:ext cx="181"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3601" name="Google Shape;3601;p15"/>
              <p:cNvSpPr/>
              <p:nvPr/>
            </p:nvSpPr>
            <p:spPr>
              <a:xfrm>
                <a:off x="2872" y="1225"/>
                <a:ext cx="111" cy="101"/>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02" name="Google Shape;3602;p15"/>
              <p:cNvSpPr/>
              <p:nvPr/>
            </p:nvSpPr>
            <p:spPr>
              <a:xfrm>
                <a:off x="1991" y="1021"/>
                <a:ext cx="164"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603" name="Google Shape;3603;p15"/>
              <p:cNvSpPr/>
              <p:nvPr/>
            </p:nvSpPr>
            <p:spPr>
              <a:xfrm>
                <a:off x="2586" y="1225"/>
                <a:ext cx="112" cy="101"/>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604" name="Google Shape;3604;p15"/>
              <p:cNvCxnSpPr/>
              <p:nvPr/>
            </p:nvCxnSpPr>
            <p:spPr>
              <a:xfrm>
                <a:off x="2586" y="1225"/>
                <a:ext cx="107" cy="96"/>
              </a:xfrm>
              <a:prstGeom prst="straightConnector1">
                <a:avLst/>
              </a:prstGeom>
              <a:noFill/>
              <a:ln cap="flat" cmpd="sng" w="9525">
                <a:solidFill>
                  <a:srgbClr val="000000"/>
                </a:solidFill>
                <a:prstDash val="solid"/>
                <a:round/>
                <a:headEnd len="med" w="med" type="none"/>
                <a:tailEnd len="med" w="med" type="none"/>
              </a:ln>
            </p:spPr>
          </p:cxnSp>
          <p:cxnSp>
            <p:nvCxnSpPr>
              <p:cNvPr id="3605" name="Google Shape;3605;p15"/>
              <p:cNvCxnSpPr/>
              <p:nvPr/>
            </p:nvCxnSpPr>
            <p:spPr>
              <a:xfrm flipH="1" rot="10800000">
                <a:off x="2586" y="1225"/>
                <a:ext cx="107" cy="96"/>
              </a:xfrm>
              <a:prstGeom prst="straightConnector1">
                <a:avLst/>
              </a:prstGeom>
              <a:noFill/>
              <a:ln cap="flat" cmpd="sng" w="9525">
                <a:solidFill>
                  <a:srgbClr val="000000"/>
                </a:solidFill>
                <a:prstDash val="solid"/>
                <a:round/>
                <a:headEnd len="med" w="med" type="none"/>
                <a:tailEnd len="med" w="med" type="none"/>
              </a:ln>
            </p:spPr>
          </p:cxnSp>
          <p:sp>
            <p:nvSpPr>
              <p:cNvPr id="3606" name="Google Shape;3606;p15"/>
              <p:cNvSpPr/>
              <p:nvPr/>
            </p:nvSpPr>
            <p:spPr>
              <a:xfrm>
                <a:off x="3238" y="1011"/>
                <a:ext cx="181"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607" name="Google Shape;3607;p15"/>
              <p:cNvSpPr/>
              <p:nvPr/>
            </p:nvSpPr>
            <p:spPr>
              <a:xfrm>
                <a:off x="2295" y="1225"/>
                <a:ext cx="112" cy="101"/>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08" name="Google Shape;3608;p15"/>
              <p:cNvSpPr/>
              <p:nvPr/>
            </p:nvSpPr>
            <p:spPr>
              <a:xfrm>
                <a:off x="2897" y="884"/>
                <a:ext cx="181"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609" name="Google Shape;3609;p15"/>
              <p:cNvSpPr/>
              <p:nvPr/>
            </p:nvSpPr>
            <p:spPr>
              <a:xfrm>
                <a:off x="2010" y="1225"/>
                <a:ext cx="112" cy="10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10" name="Google Shape;3610;p15"/>
              <p:cNvSpPr/>
              <p:nvPr/>
            </p:nvSpPr>
            <p:spPr>
              <a:xfrm>
                <a:off x="2237" y="859"/>
                <a:ext cx="181"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611" name="Google Shape;3611;p15"/>
              <p:cNvSpPr/>
              <p:nvPr/>
            </p:nvSpPr>
            <p:spPr>
              <a:xfrm>
                <a:off x="1725" y="1225"/>
                <a:ext cx="112" cy="10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12" name="Google Shape;3612;p15"/>
              <p:cNvSpPr/>
              <p:nvPr/>
            </p:nvSpPr>
            <p:spPr>
              <a:xfrm>
                <a:off x="1683" y="1016"/>
                <a:ext cx="172"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3613" name="Google Shape;3613;p15"/>
              <p:cNvSpPr/>
              <p:nvPr/>
            </p:nvSpPr>
            <p:spPr>
              <a:xfrm>
                <a:off x="2586" y="1387"/>
                <a:ext cx="112" cy="10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14" name="Google Shape;3614;p15"/>
              <p:cNvSpPr/>
              <p:nvPr/>
            </p:nvSpPr>
            <p:spPr>
              <a:xfrm>
                <a:off x="3613" y="859"/>
                <a:ext cx="181"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615" name="Google Shape;3615;p15"/>
              <p:cNvSpPr/>
              <p:nvPr/>
            </p:nvSpPr>
            <p:spPr>
              <a:xfrm>
                <a:off x="3425" y="1407"/>
                <a:ext cx="112" cy="101"/>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16" name="Google Shape;3616;p15"/>
              <p:cNvSpPr/>
              <p:nvPr/>
            </p:nvSpPr>
            <p:spPr>
              <a:xfrm>
                <a:off x="1023" y="702"/>
                <a:ext cx="181"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617" name="Google Shape;3617;p15"/>
              <p:cNvSpPr/>
              <p:nvPr/>
            </p:nvSpPr>
            <p:spPr>
              <a:xfrm>
                <a:off x="2586" y="1564"/>
                <a:ext cx="112" cy="10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18" name="Google Shape;3618;p15"/>
              <p:cNvSpPr/>
              <p:nvPr/>
            </p:nvSpPr>
            <p:spPr>
              <a:xfrm>
                <a:off x="2298" y="556"/>
                <a:ext cx="264"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3619" name="Google Shape;3619;p15"/>
              <p:cNvSpPr/>
              <p:nvPr/>
            </p:nvSpPr>
            <p:spPr>
              <a:xfrm>
                <a:off x="1546" y="1356"/>
                <a:ext cx="112" cy="101"/>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20" name="Google Shape;3620;p15"/>
              <p:cNvSpPr/>
              <p:nvPr/>
            </p:nvSpPr>
            <p:spPr>
              <a:xfrm>
                <a:off x="1445" y="834"/>
                <a:ext cx="272" cy="18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3621" name="Google Shape;3621;p15"/>
              <p:cNvSpPr/>
              <p:nvPr/>
            </p:nvSpPr>
            <p:spPr>
              <a:xfrm>
                <a:off x="425" y="3065"/>
                <a:ext cx="285"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44 def</a:t>
                </a:r>
                <a:endParaRPr b="0" i="0" sz="1800" u="none" cap="none" strike="noStrike">
                  <a:solidFill>
                    <a:schemeClr val="dk1"/>
                  </a:solidFill>
                  <a:latin typeface="Arial"/>
                  <a:ea typeface="Arial"/>
                  <a:cs typeface="Arial"/>
                  <a:sym typeface="Arial"/>
                </a:endParaRPr>
              </a:p>
            </p:txBody>
          </p:sp>
          <p:sp>
            <p:nvSpPr>
              <p:cNvPr id="3622" name="Google Shape;3622;p15"/>
              <p:cNvSpPr/>
              <p:nvPr/>
            </p:nvSpPr>
            <p:spPr>
              <a:xfrm>
                <a:off x="260" y="5122"/>
                <a:ext cx="285"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33 def</a:t>
                </a:r>
                <a:endParaRPr b="0" i="0" sz="1800" u="none" cap="none" strike="noStrike">
                  <a:solidFill>
                    <a:schemeClr val="dk1"/>
                  </a:solidFill>
                  <a:latin typeface="Arial"/>
                  <a:ea typeface="Arial"/>
                  <a:cs typeface="Arial"/>
                  <a:sym typeface="Arial"/>
                </a:endParaRPr>
              </a:p>
            </p:txBody>
          </p:sp>
          <p:sp>
            <p:nvSpPr>
              <p:cNvPr id="3623" name="Google Shape;3623;p15"/>
              <p:cNvSpPr/>
              <p:nvPr/>
            </p:nvSpPr>
            <p:spPr>
              <a:xfrm>
                <a:off x="260" y="4075"/>
                <a:ext cx="285"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34 def</a:t>
                </a:r>
                <a:endParaRPr b="0" i="0" sz="1800" u="none" cap="none" strike="noStrike">
                  <a:solidFill>
                    <a:schemeClr val="dk1"/>
                  </a:solidFill>
                  <a:latin typeface="Arial"/>
                  <a:ea typeface="Arial"/>
                  <a:cs typeface="Arial"/>
                  <a:sym typeface="Arial"/>
                </a:endParaRPr>
              </a:p>
            </p:txBody>
          </p:sp>
          <p:sp>
            <p:nvSpPr>
              <p:cNvPr id="3624" name="Google Shape;3624;p15"/>
              <p:cNvSpPr/>
              <p:nvPr/>
            </p:nvSpPr>
            <p:spPr>
              <a:xfrm>
                <a:off x="3779" y="1868"/>
                <a:ext cx="285"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43 def</a:t>
                </a:r>
                <a:endParaRPr b="0" i="0" sz="1800" u="none" cap="none" strike="noStrike">
                  <a:solidFill>
                    <a:schemeClr val="dk1"/>
                  </a:solidFill>
                  <a:latin typeface="Arial"/>
                  <a:ea typeface="Arial"/>
                  <a:cs typeface="Arial"/>
                  <a:sym typeface="Arial"/>
                </a:endParaRPr>
              </a:p>
            </p:txBody>
          </p:sp>
          <p:sp>
            <p:nvSpPr>
              <p:cNvPr id="3625" name="Google Shape;3625;p15"/>
              <p:cNvSpPr/>
              <p:nvPr/>
            </p:nvSpPr>
            <p:spPr>
              <a:xfrm>
                <a:off x="1737" y="169"/>
                <a:ext cx="418" cy="16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PLAY</a:t>
                </a:r>
                <a:endParaRPr b="0" i="0" sz="1800" u="none" cap="none" strike="noStrike">
                  <a:solidFill>
                    <a:schemeClr val="dk1"/>
                  </a:solidFill>
                  <a:latin typeface="Arial"/>
                  <a:ea typeface="Arial"/>
                  <a:cs typeface="Arial"/>
                  <a:sym typeface="Arial"/>
                </a:endParaRPr>
              </a:p>
            </p:txBody>
          </p:sp>
          <p:sp>
            <p:nvSpPr>
              <p:cNvPr id="3626" name="Google Shape;3626;p15"/>
              <p:cNvSpPr/>
              <p:nvPr/>
            </p:nvSpPr>
            <p:spPr>
              <a:xfrm>
                <a:off x="2023" y="169"/>
                <a:ext cx="1221"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 Liz 49 Belly Sweep</a:t>
                </a:r>
                <a:endParaRPr b="0" i="0" sz="1800" u="none" cap="none" strike="noStrike">
                  <a:solidFill>
                    <a:schemeClr val="dk1"/>
                  </a:solidFill>
                  <a:latin typeface="Arial"/>
                  <a:ea typeface="Arial"/>
                  <a:cs typeface="Arial"/>
                  <a:sym typeface="Arial"/>
                </a:endParaRPr>
              </a:p>
            </p:txBody>
          </p:sp>
          <p:sp>
            <p:nvSpPr>
              <p:cNvPr id="3627" name="Google Shape;3627;p15"/>
              <p:cNvSpPr/>
              <p:nvPr/>
            </p:nvSpPr>
            <p:spPr>
              <a:xfrm>
                <a:off x="2226" y="2205"/>
                <a:ext cx="235"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TE</a:t>
                </a:r>
                <a:endParaRPr b="0" i="0" sz="1800" u="none" cap="none" strike="noStrike">
                  <a:solidFill>
                    <a:schemeClr val="dk1"/>
                  </a:solidFill>
                  <a:latin typeface="Arial"/>
                  <a:ea typeface="Arial"/>
                  <a:cs typeface="Arial"/>
                  <a:sym typeface="Arial"/>
                </a:endParaRPr>
              </a:p>
            </p:txBody>
          </p:sp>
          <p:sp>
            <p:nvSpPr>
              <p:cNvPr id="3628" name="Google Shape;3628;p15"/>
              <p:cNvSpPr/>
              <p:nvPr/>
            </p:nvSpPr>
            <p:spPr>
              <a:xfrm>
                <a:off x="2377" y="2210"/>
                <a:ext cx="619"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Shutoff.  </a:t>
                </a:r>
                <a:endParaRPr b="0" i="0" sz="1800" u="none" cap="none" strike="noStrike">
                  <a:solidFill>
                    <a:schemeClr val="dk1"/>
                  </a:solidFill>
                  <a:latin typeface="Arial"/>
                  <a:ea typeface="Arial"/>
                  <a:cs typeface="Arial"/>
                  <a:sym typeface="Arial"/>
                </a:endParaRPr>
              </a:p>
            </p:txBody>
          </p:sp>
          <p:sp>
            <p:nvSpPr>
              <p:cNvPr id="3629" name="Google Shape;3629;p15"/>
              <p:cNvSpPr/>
              <p:nvPr/>
            </p:nvSpPr>
            <p:spPr>
              <a:xfrm>
                <a:off x="2226" y="2442"/>
                <a:ext cx="235"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LT</a:t>
                </a:r>
                <a:endParaRPr b="0" i="0" sz="1800" u="none" cap="none" strike="noStrike">
                  <a:solidFill>
                    <a:schemeClr val="dk1"/>
                  </a:solidFill>
                  <a:latin typeface="Arial"/>
                  <a:ea typeface="Arial"/>
                  <a:cs typeface="Arial"/>
                  <a:sym typeface="Arial"/>
                </a:endParaRPr>
              </a:p>
            </p:txBody>
          </p:sp>
          <p:sp>
            <p:nvSpPr>
              <p:cNvPr id="3630" name="Google Shape;3630;p15"/>
              <p:cNvSpPr/>
              <p:nvPr/>
            </p:nvSpPr>
            <p:spPr>
              <a:xfrm>
                <a:off x="2377" y="2448"/>
                <a:ext cx="1165"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Gap-Down-Backer.</a:t>
                </a:r>
                <a:endParaRPr b="0" i="0" sz="1800" u="none" cap="none" strike="noStrike">
                  <a:solidFill>
                    <a:schemeClr val="dk1"/>
                  </a:solidFill>
                  <a:latin typeface="Arial"/>
                  <a:ea typeface="Arial"/>
                  <a:cs typeface="Arial"/>
                  <a:sym typeface="Arial"/>
                </a:endParaRPr>
              </a:p>
            </p:txBody>
          </p:sp>
          <p:sp>
            <p:nvSpPr>
              <p:cNvPr id="3631" name="Google Shape;3631;p15"/>
              <p:cNvSpPr/>
              <p:nvPr/>
            </p:nvSpPr>
            <p:spPr>
              <a:xfrm>
                <a:off x="2226" y="2680"/>
                <a:ext cx="249"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LG</a:t>
                </a:r>
                <a:endParaRPr b="0" i="0" sz="1800" u="none" cap="none" strike="noStrike">
                  <a:solidFill>
                    <a:schemeClr val="dk1"/>
                  </a:solidFill>
                  <a:latin typeface="Arial"/>
                  <a:ea typeface="Arial"/>
                  <a:cs typeface="Arial"/>
                  <a:sym typeface="Arial"/>
                </a:endParaRPr>
              </a:p>
            </p:txBody>
          </p:sp>
          <p:sp>
            <p:nvSpPr>
              <p:cNvPr id="3632" name="Google Shape;3632;p15"/>
              <p:cNvSpPr/>
              <p:nvPr/>
            </p:nvSpPr>
            <p:spPr>
              <a:xfrm>
                <a:off x="2394" y="2685"/>
                <a:ext cx="1493"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Pull-Log 1st outside PST.</a:t>
                </a:r>
                <a:endParaRPr b="0" i="0" sz="1800" u="none" cap="none" strike="noStrike">
                  <a:solidFill>
                    <a:schemeClr val="dk1"/>
                  </a:solidFill>
                  <a:latin typeface="Arial"/>
                  <a:ea typeface="Arial"/>
                  <a:cs typeface="Arial"/>
                  <a:sym typeface="Arial"/>
                </a:endParaRPr>
              </a:p>
            </p:txBody>
          </p:sp>
          <p:sp>
            <p:nvSpPr>
              <p:cNvPr id="3633" name="Google Shape;3633;p15"/>
              <p:cNvSpPr/>
              <p:nvPr/>
            </p:nvSpPr>
            <p:spPr>
              <a:xfrm>
                <a:off x="2226" y="2917"/>
                <a:ext cx="256"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OC</a:t>
                </a:r>
                <a:endParaRPr b="0" i="0" sz="1800" u="none" cap="none" strike="noStrike">
                  <a:solidFill>
                    <a:schemeClr val="dk1"/>
                  </a:solidFill>
                  <a:latin typeface="Arial"/>
                  <a:ea typeface="Arial"/>
                  <a:cs typeface="Arial"/>
                  <a:sym typeface="Arial"/>
                </a:endParaRPr>
              </a:p>
            </p:txBody>
          </p:sp>
          <p:sp>
            <p:nvSpPr>
              <p:cNvPr id="3634" name="Google Shape;3634;p15"/>
              <p:cNvSpPr/>
              <p:nvPr/>
            </p:nvSpPr>
            <p:spPr>
              <a:xfrm>
                <a:off x="2399" y="2922"/>
                <a:ext cx="1151"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Reach-Area-Away.</a:t>
                </a:r>
                <a:endParaRPr b="0" i="0" sz="1800" u="none" cap="none" strike="noStrike">
                  <a:solidFill>
                    <a:schemeClr val="dk1"/>
                  </a:solidFill>
                  <a:latin typeface="Arial"/>
                  <a:ea typeface="Arial"/>
                  <a:cs typeface="Arial"/>
                  <a:sym typeface="Arial"/>
                </a:endParaRPr>
              </a:p>
            </p:txBody>
          </p:sp>
          <p:sp>
            <p:nvSpPr>
              <p:cNvPr id="3635" name="Google Shape;3635;p15"/>
              <p:cNvSpPr/>
              <p:nvPr/>
            </p:nvSpPr>
            <p:spPr>
              <a:xfrm>
                <a:off x="2226" y="3155"/>
                <a:ext cx="256"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RG</a:t>
                </a:r>
                <a:endParaRPr b="0" i="0" sz="1800" u="none" cap="none" strike="noStrike">
                  <a:solidFill>
                    <a:schemeClr val="dk1"/>
                  </a:solidFill>
                  <a:latin typeface="Arial"/>
                  <a:ea typeface="Arial"/>
                  <a:cs typeface="Arial"/>
                  <a:sym typeface="Arial"/>
                </a:endParaRPr>
              </a:p>
            </p:txBody>
          </p:sp>
          <p:sp>
            <p:nvSpPr>
              <p:cNvPr id="3636" name="Google Shape;3636;p15"/>
              <p:cNvSpPr/>
              <p:nvPr/>
            </p:nvSpPr>
            <p:spPr>
              <a:xfrm>
                <a:off x="2399" y="3160"/>
                <a:ext cx="2114"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Pull-Kick out contain.If gap inside is </a:t>
                </a:r>
                <a:endParaRPr b="0" i="0" sz="1800" u="none" cap="none" strike="noStrike">
                  <a:solidFill>
                    <a:schemeClr val="dk1"/>
                  </a:solidFill>
                  <a:latin typeface="Arial"/>
                  <a:ea typeface="Arial"/>
                  <a:cs typeface="Arial"/>
                  <a:sym typeface="Arial"/>
                </a:endParaRPr>
              </a:p>
            </p:txBody>
          </p:sp>
          <p:sp>
            <p:nvSpPr>
              <p:cNvPr id="3637" name="Google Shape;3637;p15"/>
              <p:cNvSpPr/>
              <p:nvPr/>
            </p:nvSpPr>
            <p:spPr>
              <a:xfrm>
                <a:off x="2226" y="3276"/>
                <a:ext cx="1502"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taken-stay home and reach.</a:t>
                </a:r>
                <a:endParaRPr b="0" i="0" sz="1800" u="none" cap="none" strike="noStrike">
                  <a:solidFill>
                    <a:schemeClr val="dk1"/>
                  </a:solidFill>
                  <a:latin typeface="Arial"/>
                  <a:ea typeface="Arial"/>
                  <a:cs typeface="Arial"/>
                  <a:sym typeface="Arial"/>
                </a:endParaRPr>
              </a:p>
            </p:txBody>
          </p:sp>
          <p:sp>
            <p:nvSpPr>
              <p:cNvPr id="3638" name="Google Shape;3638;p15"/>
              <p:cNvSpPr/>
              <p:nvPr/>
            </p:nvSpPr>
            <p:spPr>
              <a:xfrm>
                <a:off x="2226" y="3508"/>
                <a:ext cx="242"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RT</a:t>
                </a:r>
                <a:endParaRPr b="0" i="0" sz="1800" u="none" cap="none" strike="noStrike">
                  <a:solidFill>
                    <a:schemeClr val="dk1"/>
                  </a:solidFill>
                  <a:latin typeface="Arial"/>
                  <a:ea typeface="Arial"/>
                  <a:cs typeface="Arial"/>
                  <a:sym typeface="Arial"/>
                </a:endParaRPr>
              </a:p>
            </p:txBody>
          </p:sp>
          <p:sp>
            <p:nvSpPr>
              <p:cNvPr id="3639" name="Google Shape;3639;p15"/>
              <p:cNvSpPr/>
              <p:nvPr/>
            </p:nvSpPr>
            <p:spPr>
              <a:xfrm>
                <a:off x="2383" y="3513"/>
                <a:ext cx="1165"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Gap-Down-Backer.</a:t>
                </a:r>
                <a:endParaRPr b="0" i="0" sz="1800" u="none" cap="none" strike="noStrike">
                  <a:solidFill>
                    <a:schemeClr val="dk1"/>
                  </a:solidFill>
                  <a:latin typeface="Arial"/>
                  <a:ea typeface="Arial"/>
                  <a:cs typeface="Arial"/>
                  <a:sym typeface="Arial"/>
                </a:endParaRPr>
              </a:p>
            </p:txBody>
          </p:sp>
          <p:sp>
            <p:nvSpPr>
              <p:cNvPr id="3640" name="Google Shape;3640;p15"/>
              <p:cNvSpPr/>
              <p:nvPr/>
            </p:nvSpPr>
            <p:spPr>
              <a:xfrm>
                <a:off x="2226" y="3746"/>
                <a:ext cx="220"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SE</a:t>
                </a:r>
                <a:endParaRPr b="0" i="0" sz="1800" u="none" cap="none" strike="noStrike">
                  <a:solidFill>
                    <a:schemeClr val="dk1"/>
                  </a:solidFill>
                  <a:latin typeface="Arial"/>
                  <a:ea typeface="Arial"/>
                  <a:cs typeface="Arial"/>
                  <a:sym typeface="Arial"/>
                </a:endParaRPr>
              </a:p>
            </p:txBody>
          </p:sp>
          <p:sp>
            <p:nvSpPr>
              <p:cNvPr id="3641" name="Google Shape;3641;p15"/>
              <p:cNvSpPr/>
              <p:nvPr/>
            </p:nvSpPr>
            <p:spPr>
              <a:xfrm>
                <a:off x="2371" y="3751"/>
                <a:ext cx="984"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Crack-level 2-3.</a:t>
                </a:r>
                <a:endParaRPr b="0" i="0" sz="1800" u="none" cap="none" strike="noStrike">
                  <a:solidFill>
                    <a:schemeClr val="dk1"/>
                  </a:solidFill>
                  <a:latin typeface="Arial"/>
                  <a:ea typeface="Arial"/>
                  <a:cs typeface="Arial"/>
                  <a:sym typeface="Arial"/>
                </a:endParaRPr>
              </a:p>
            </p:txBody>
          </p:sp>
          <p:sp>
            <p:nvSpPr>
              <p:cNvPr id="3642" name="Google Shape;3642;p15"/>
              <p:cNvSpPr/>
              <p:nvPr/>
            </p:nvSpPr>
            <p:spPr>
              <a:xfrm>
                <a:off x="2226" y="3983"/>
                <a:ext cx="249"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QB</a:t>
                </a:r>
                <a:endParaRPr b="0" i="0" sz="1800" u="none" cap="none" strike="noStrike">
                  <a:solidFill>
                    <a:schemeClr val="dk1"/>
                  </a:solidFill>
                  <a:latin typeface="Arial"/>
                  <a:ea typeface="Arial"/>
                  <a:cs typeface="Arial"/>
                  <a:sym typeface="Arial"/>
                </a:endParaRPr>
              </a:p>
            </p:txBody>
          </p:sp>
          <p:sp>
            <p:nvSpPr>
              <p:cNvPr id="3643" name="Google Shape;3643;p15"/>
              <p:cNvSpPr/>
              <p:nvPr/>
            </p:nvSpPr>
            <p:spPr>
              <a:xfrm>
                <a:off x="2399" y="3988"/>
                <a:ext cx="1912"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Reverse pivot over midline. Ride </a:t>
                </a:r>
                <a:endParaRPr b="0" i="0" sz="1800" u="none" cap="none" strike="noStrike">
                  <a:solidFill>
                    <a:schemeClr val="dk1"/>
                  </a:solidFill>
                  <a:latin typeface="Arial"/>
                  <a:ea typeface="Arial"/>
                  <a:cs typeface="Arial"/>
                  <a:sym typeface="Arial"/>
                </a:endParaRPr>
              </a:p>
            </p:txBody>
          </p:sp>
          <p:sp>
            <p:nvSpPr>
              <p:cNvPr id="3644" name="Google Shape;3644;p15"/>
              <p:cNvSpPr/>
              <p:nvPr/>
            </p:nvSpPr>
            <p:spPr>
              <a:xfrm>
                <a:off x="2226" y="4104"/>
                <a:ext cx="2297"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quick Belly 1 step. Turn back to LOS and </a:t>
                </a:r>
                <a:endParaRPr b="0" i="0" sz="1800" u="none" cap="none" strike="noStrike">
                  <a:solidFill>
                    <a:schemeClr val="dk1"/>
                  </a:solidFill>
                  <a:latin typeface="Arial"/>
                  <a:ea typeface="Arial"/>
                  <a:cs typeface="Arial"/>
                  <a:sym typeface="Arial"/>
                </a:endParaRPr>
              </a:p>
            </p:txBody>
          </p:sp>
          <p:sp>
            <p:nvSpPr>
              <p:cNvPr id="3645" name="Google Shape;3645;p15"/>
              <p:cNvSpPr/>
              <p:nvPr/>
            </p:nvSpPr>
            <p:spPr>
              <a:xfrm>
                <a:off x="2226" y="4221"/>
                <a:ext cx="1128"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outside HO to wing.</a:t>
                </a:r>
                <a:endParaRPr b="0" i="0" sz="1800" u="none" cap="none" strike="noStrike">
                  <a:solidFill>
                    <a:schemeClr val="dk1"/>
                  </a:solidFill>
                  <a:latin typeface="Arial"/>
                  <a:ea typeface="Arial"/>
                  <a:cs typeface="Arial"/>
                  <a:sym typeface="Arial"/>
                </a:endParaRPr>
              </a:p>
            </p:txBody>
          </p:sp>
          <p:sp>
            <p:nvSpPr>
              <p:cNvPr id="3646" name="Google Shape;3646;p15"/>
              <p:cNvSpPr/>
              <p:nvPr/>
            </p:nvSpPr>
            <p:spPr>
              <a:xfrm>
                <a:off x="2226" y="4453"/>
                <a:ext cx="249"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LH</a:t>
                </a:r>
                <a:endParaRPr b="0" i="0" sz="1800" u="none" cap="none" strike="noStrike">
                  <a:solidFill>
                    <a:schemeClr val="dk1"/>
                  </a:solidFill>
                  <a:latin typeface="Arial"/>
                  <a:ea typeface="Arial"/>
                  <a:cs typeface="Arial"/>
                  <a:sym typeface="Arial"/>
                </a:endParaRPr>
              </a:p>
            </p:txBody>
          </p:sp>
          <p:sp>
            <p:nvSpPr>
              <p:cNvPr id="3647" name="Google Shape;3647;p15"/>
              <p:cNvSpPr/>
              <p:nvPr/>
            </p:nvSpPr>
            <p:spPr>
              <a:xfrm>
                <a:off x="2394" y="4458"/>
                <a:ext cx="2104"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Triangle step. Wall off 1st LB inside.</a:t>
                </a:r>
                <a:endParaRPr b="0" i="0" sz="1800" u="none" cap="none" strike="noStrike">
                  <a:solidFill>
                    <a:schemeClr val="dk1"/>
                  </a:solidFill>
                  <a:latin typeface="Arial"/>
                  <a:ea typeface="Arial"/>
                  <a:cs typeface="Arial"/>
                  <a:sym typeface="Arial"/>
                </a:endParaRPr>
              </a:p>
            </p:txBody>
          </p:sp>
          <p:sp>
            <p:nvSpPr>
              <p:cNvPr id="3648" name="Google Shape;3648;p15"/>
              <p:cNvSpPr/>
              <p:nvPr/>
            </p:nvSpPr>
            <p:spPr>
              <a:xfrm>
                <a:off x="2226" y="4690"/>
                <a:ext cx="256"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RH</a:t>
                </a:r>
                <a:endParaRPr b="0" i="0" sz="1800" u="none" cap="none" strike="noStrike">
                  <a:solidFill>
                    <a:schemeClr val="dk1"/>
                  </a:solidFill>
                  <a:latin typeface="Arial"/>
                  <a:ea typeface="Arial"/>
                  <a:cs typeface="Arial"/>
                  <a:sym typeface="Arial"/>
                </a:endParaRPr>
              </a:p>
            </p:txBody>
          </p:sp>
          <p:sp>
            <p:nvSpPr>
              <p:cNvPr id="3649" name="Google Shape;3649;p15"/>
              <p:cNvSpPr/>
              <p:nvPr/>
            </p:nvSpPr>
            <p:spPr>
              <a:xfrm>
                <a:off x="2399" y="4696"/>
                <a:ext cx="1861"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Ball carrier. Aim 1ft. behind FB </a:t>
                </a:r>
                <a:endParaRPr b="0" i="0" sz="1800" u="none" cap="none" strike="noStrike">
                  <a:solidFill>
                    <a:schemeClr val="dk1"/>
                  </a:solidFill>
                  <a:latin typeface="Arial"/>
                  <a:ea typeface="Arial"/>
                  <a:cs typeface="Arial"/>
                  <a:sym typeface="Arial"/>
                </a:endParaRPr>
              </a:p>
            </p:txBody>
          </p:sp>
          <p:sp>
            <p:nvSpPr>
              <p:cNvPr id="3650" name="Google Shape;3650;p15"/>
              <p:cNvSpPr/>
              <p:nvPr/>
            </p:nvSpPr>
            <p:spPr>
              <a:xfrm>
                <a:off x="2226" y="4812"/>
                <a:ext cx="881"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.Follow guards.</a:t>
                </a:r>
                <a:endParaRPr b="0" i="0" sz="1800" u="none" cap="none" strike="noStrike">
                  <a:solidFill>
                    <a:schemeClr val="dk1"/>
                  </a:solidFill>
                  <a:latin typeface="Arial"/>
                  <a:ea typeface="Arial"/>
                  <a:cs typeface="Arial"/>
                  <a:sym typeface="Arial"/>
                </a:endParaRPr>
              </a:p>
            </p:txBody>
          </p:sp>
          <p:sp>
            <p:nvSpPr>
              <p:cNvPr id="3651" name="Google Shape;3651;p15"/>
              <p:cNvSpPr/>
              <p:nvPr/>
            </p:nvSpPr>
            <p:spPr>
              <a:xfrm>
                <a:off x="2226" y="5044"/>
                <a:ext cx="227"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FB</a:t>
                </a:r>
                <a:endParaRPr b="0" i="0" sz="1800" u="none" cap="none" strike="noStrike">
                  <a:solidFill>
                    <a:schemeClr val="dk1"/>
                  </a:solidFill>
                  <a:latin typeface="Arial"/>
                  <a:ea typeface="Arial"/>
                  <a:cs typeface="Arial"/>
                  <a:sym typeface="Arial"/>
                </a:endParaRPr>
              </a:p>
            </p:txBody>
          </p:sp>
          <p:sp>
            <p:nvSpPr>
              <p:cNvPr id="3652" name="Google Shape;3652;p15"/>
              <p:cNvSpPr/>
              <p:nvPr/>
            </p:nvSpPr>
            <p:spPr>
              <a:xfrm>
                <a:off x="2388" y="5049"/>
                <a:ext cx="2047"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 Quick Belly path.Wind back fill for </a:t>
                </a:r>
                <a:endParaRPr b="0" i="0" sz="1800" u="none" cap="none" strike="noStrike">
                  <a:solidFill>
                    <a:schemeClr val="dk1"/>
                  </a:solidFill>
                  <a:latin typeface="Arial"/>
                  <a:ea typeface="Arial"/>
                  <a:cs typeface="Arial"/>
                  <a:sym typeface="Arial"/>
                </a:endParaRPr>
              </a:p>
            </p:txBody>
          </p:sp>
          <p:sp>
            <p:nvSpPr>
              <p:cNvPr id="3653" name="Google Shape;3653;p15"/>
              <p:cNvSpPr/>
              <p:nvPr/>
            </p:nvSpPr>
            <p:spPr>
              <a:xfrm>
                <a:off x="2226" y="5165"/>
                <a:ext cx="312"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0" i="0" lang="en-US" sz="1500" u="none" cap="none" strike="noStrike">
                    <a:solidFill>
                      <a:srgbClr val="000000"/>
                    </a:solidFill>
                    <a:latin typeface="Times New Roman"/>
                    <a:ea typeface="Times New Roman"/>
                    <a:cs typeface="Times New Roman"/>
                    <a:sym typeface="Times New Roman"/>
                  </a:rPr>
                  <a:t>BSG</a:t>
                </a:r>
                <a:endParaRPr b="0" i="0" sz="1800" u="none" cap="none" strike="noStrike">
                  <a:solidFill>
                    <a:schemeClr val="dk1"/>
                  </a:solidFill>
                  <a:latin typeface="Arial"/>
                  <a:ea typeface="Arial"/>
                  <a:cs typeface="Arial"/>
                  <a:sym typeface="Arial"/>
                </a:endParaRPr>
              </a:p>
            </p:txBody>
          </p:sp>
          <p:sp>
            <p:nvSpPr>
              <p:cNvPr id="3654" name="Google Shape;3654;p15"/>
              <p:cNvSpPr/>
              <p:nvPr/>
            </p:nvSpPr>
            <p:spPr>
              <a:xfrm>
                <a:off x="2226" y="5398"/>
                <a:ext cx="988"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Times New Roman"/>
                  <a:buNone/>
                </a:pPr>
                <a:r>
                  <a:rPr b="1" i="0" lang="en-US" sz="1500" u="none" cap="none" strike="noStrike">
                    <a:solidFill>
                      <a:srgbClr val="000000"/>
                    </a:solidFill>
                    <a:latin typeface="Times New Roman"/>
                    <a:ea typeface="Times New Roman"/>
                    <a:cs typeface="Times New Roman"/>
                    <a:sym typeface="Times New Roman"/>
                  </a:rPr>
                  <a:t>TECHNIQUES:</a:t>
                </a:r>
                <a:endParaRPr b="0" i="0" sz="1800" u="none" cap="none" strike="noStrike">
                  <a:solidFill>
                    <a:schemeClr val="dk1"/>
                  </a:solidFill>
                  <a:latin typeface="Arial"/>
                  <a:ea typeface="Arial"/>
                  <a:cs typeface="Arial"/>
                  <a:sym typeface="Arial"/>
                </a:endParaRPr>
              </a:p>
            </p:txBody>
          </p:sp>
          <p:cxnSp>
            <p:nvCxnSpPr>
              <p:cNvPr id="3655" name="Google Shape;3655;p15"/>
              <p:cNvCxnSpPr/>
              <p:nvPr/>
            </p:nvCxnSpPr>
            <p:spPr>
              <a:xfrm flipH="1">
                <a:off x="2568" y="1503"/>
                <a:ext cx="889" cy="182"/>
              </a:xfrm>
              <a:prstGeom prst="straightConnector1">
                <a:avLst/>
              </a:prstGeom>
              <a:noFill/>
              <a:ln cap="flat" cmpd="sng" w="9525">
                <a:solidFill>
                  <a:srgbClr val="000000"/>
                </a:solidFill>
                <a:prstDash val="solid"/>
                <a:round/>
                <a:headEnd len="med" w="med" type="none"/>
                <a:tailEnd len="med" w="med" type="none"/>
              </a:ln>
            </p:spPr>
          </p:cxnSp>
          <p:sp>
            <p:nvSpPr>
              <p:cNvPr id="3656" name="Google Shape;3656;p15"/>
              <p:cNvSpPr/>
              <p:nvPr/>
            </p:nvSpPr>
            <p:spPr>
              <a:xfrm>
                <a:off x="1326" y="1210"/>
                <a:ext cx="1242" cy="476"/>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57" name="Google Shape;3657;p15"/>
              <p:cNvSpPr/>
              <p:nvPr/>
            </p:nvSpPr>
            <p:spPr>
              <a:xfrm>
                <a:off x="1305" y="1210"/>
                <a:ext cx="42" cy="52"/>
              </a:xfrm>
              <a:custGeom>
                <a:rect b="b" l="l" r="r" t="t"/>
                <a:pathLst>
                  <a:path extrusionOk="0" h="52" w="42">
                    <a:moveTo>
                      <a:pt x="21" y="0"/>
                    </a:moveTo>
                    <a:lnTo>
                      <a:pt x="0" y="52"/>
                    </a:lnTo>
                    <a:lnTo>
                      <a:pt x="21" y="39"/>
                    </a:lnTo>
                    <a:lnTo>
                      <a:pt x="42" y="52"/>
                    </a:lnTo>
                    <a:lnTo>
                      <a:pt x="21"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658" name="Google Shape;3658;p15"/>
              <p:cNvCxnSpPr/>
              <p:nvPr/>
            </p:nvCxnSpPr>
            <p:spPr>
              <a:xfrm flipH="1">
                <a:off x="1383" y="4924"/>
                <a:ext cx="515" cy="182"/>
              </a:xfrm>
              <a:prstGeom prst="straightConnector1">
                <a:avLst/>
              </a:prstGeom>
              <a:noFill/>
              <a:ln cap="flat" cmpd="sng" w="9525">
                <a:solidFill>
                  <a:srgbClr val="000000"/>
                </a:solidFill>
                <a:prstDash val="solid"/>
                <a:round/>
                <a:headEnd len="med" w="med" type="none"/>
                <a:tailEnd len="med" w="med" type="none"/>
              </a:ln>
            </p:spPr>
          </p:cxnSp>
          <p:sp>
            <p:nvSpPr>
              <p:cNvPr id="3659" name="Google Shape;3659;p15"/>
              <p:cNvSpPr/>
              <p:nvPr/>
            </p:nvSpPr>
            <p:spPr>
              <a:xfrm>
                <a:off x="634" y="4788"/>
                <a:ext cx="749" cy="318"/>
              </a:xfrm>
              <a:custGeom>
                <a:rect b="b" l="l" r="r" t="t"/>
                <a:pathLst>
                  <a:path extrusionOk="0" fill="none" h="21668" w="21600">
                    <a:moveTo>
                      <a:pt x="21600" y="21668"/>
                    </a:moveTo>
                    <a:cubicBezTo>
                      <a:pt x="9670" y="21668"/>
                      <a:pt x="0" y="11997"/>
                      <a:pt x="0" y="68"/>
                    </a:cubicBezTo>
                    <a:cubicBezTo>
                      <a:pt x="-1" y="45"/>
                      <a:pt x="0" y="22"/>
                      <a:pt x="0" y="0"/>
                    </a:cubicBezTo>
                  </a:path>
                  <a:path extrusionOk="0" h="21668" w="21600">
                    <a:moveTo>
                      <a:pt x="21600" y="21668"/>
                    </a:moveTo>
                    <a:cubicBezTo>
                      <a:pt x="9670" y="21668"/>
                      <a:pt x="0" y="11997"/>
                      <a:pt x="0" y="68"/>
                    </a:cubicBezTo>
                    <a:cubicBezTo>
                      <a:pt x="-1" y="45"/>
                      <a:pt x="0" y="22"/>
                      <a:pt x="0" y="0"/>
                    </a:cubicBezTo>
                    <a:lnTo>
                      <a:pt x="21600" y="68"/>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60" name="Google Shape;3660;p15"/>
              <p:cNvSpPr/>
              <p:nvPr/>
            </p:nvSpPr>
            <p:spPr>
              <a:xfrm>
                <a:off x="613" y="4788"/>
                <a:ext cx="41" cy="52"/>
              </a:xfrm>
              <a:custGeom>
                <a:rect b="b" l="l" r="r" t="t"/>
                <a:pathLst>
                  <a:path extrusionOk="0" h="52" w="41">
                    <a:moveTo>
                      <a:pt x="21" y="0"/>
                    </a:moveTo>
                    <a:lnTo>
                      <a:pt x="0" y="52"/>
                    </a:lnTo>
                    <a:lnTo>
                      <a:pt x="21" y="39"/>
                    </a:lnTo>
                    <a:lnTo>
                      <a:pt x="41" y="52"/>
                    </a:lnTo>
                    <a:lnTo>
                      <a:pt x="21"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61" name="Google Shape;3661;p15"/>
              <p:cNvSpPr/>
              <p:nvPr/>
            </p:nvSpPr>
            <p:spPr>
              <a:xfrm>
                <a:off x="1322" y="4934"/>
                <a:ext cx="112" cy="61"/>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62" name="Google Shape;3662;p15"/>
              <p:cNvSpPr/>
              <p:nvPr/>
            </p:nvSpPr>
            <p:spPr>
              <a:xfrm>
                <a:off x="1304" y="4949"/>
                <a:ext cx="18" cy="47"/>
              </a:xfrm>
              <a:custGeom>
                <a:rect b="b" l="l" r="r" t="t"/>
                <a:pathLst>
                  <a:path extrusionOk="0" fill="none" h="22075" w="21600">
                    <a:moveTo>
                      <a:pt x="21600" y="22075"/>
                    </a:moveTo>
                    <a:cubicBezTo>
                      <a:pt x="9670" y="22075"/>
                      <a:pt x="0" y="12404"/>
                      <a:pt x="0" y="475"/>
                    </a:cubicBezTo>
                    <a:cubicBezTo>
                      <a:pt x="-1" y="316"/>
                      <a:pt x="1" y="158"/>
                      <a:pt x="5" y="0"/>
                    </a:cubicBezTo>
                  </a:path>
                  <a:path extrusionOk="0" h="22075" w="21600">
                    <a:moveTo>
                      <a:pt x="21600" y="22075"/>
                    </a:moveTo>
                    <a:cubicBezTo>
                      <a:pt x="9670" y="22075"/>
                      <a:pt x="0" y="12404"/>
                      <a:pt x="0" y="475"/>
                    </a:cubicBezTo>
                    <a:cubicBezTo>
                      <a:pt x="-1" y="316"/>
                      <a:pt x="1" y="158"/>
                      <a:pt x="5" y="0"/>
                    </a:cubicBezTo>
                    <a:lnTo>
                      <a:pt x="21600" y="475"/>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63" name="Google Shape;3663;p15"/>
              <p:cNvSpPr/>
              <p:nvPr/>
            </p:nvSpPr>
            <p:spPr>
              <a:xfrm>
                <a:off x="1304" y="4949"/>
                <a:ext cx="34" cy="153"/>
              </a:xfrm>
              <a:custGeom>
                <a:rect b="b" l="l" r="r" t="t"/>
                <a:pathLst>
                  <a:path extrusionOk="0" fill="none" h="21743" w="21600">
                    <a:moveTo>
                      <a:pt x="21600" y="21743"/>
                    </a:moveTo>
                    <a:cubicBezTo>
                      <a:pt x="9670" y="21743"/>
                      <a:pt x="0" y="12072"/>
                      <a:pt x="0" y="143"/>
                    </a:cubicBezTo>
                    <a:cubicBezTo>
                      <a:pt x="-1" y="95"/>
                      <a:pt x="0" y="47"/>
                      <a:pt x="0" y="0"/>
                    </a:cubicBezTo>
                  </a:path>
                  <a:path extrusionOk="0" h="21743" w="21600">
                    <a:moveTo>
                      <a:pt x="21600" y="21743"/>
                    </a:moveTo>
                    <a:cubicBezTo>
                      <a:pt x="9670" y="21743"/>
                      <a:pt x="0" y="12072"/>
                      <a:pt x="0" y="143"/>
                    </a:cubicBezTo>
                    <a:cubicBezTo>
                      <a:pt x="-1" y="95"/>
                      <a:pt x="0" y="47"/>
                      <a:pt x="0" y="0"/>
                    </a:cubicBezTo>
                    <a:lnTo>
                      <a:pt x="21600" y="143"/>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64" name="Google Shape;3664;p15"/>
              <p:cNvSpPr/>
              <p:nvPr/>
            </p:nvSpPr>
            <p:spPr>
              <a:xfrm>
                <a:off x="1338" y="5101"/>
                <a:ext cx="218" cy="26"/>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65" name="Google Shape;3665;p15"/>
              <p:cNvSpPr/>
              <p:nvPr/>
            </p:nvSpPr>
            <p:spPr>
              <a:xfrm>
                <a:off x="1496" y="5101"/>
                <a:ext cx="60" cy="37"/>
              </a:xfrm>
              <a:custGeom>
                <a:rect b="b" l="l" r="r" t="t"/>
                <a:pathLst>
                  <a:path extrusionOk="0" h="37" w="60">
                    <a:moveTo>
                      <a:pt x="60" y="25"/>
                    </a:moveTo>
                    <a:lnTo>
                      <a:pt x="5" y="0"/>
                    </a:lnTo>
                    <a:lnTo>
                      <a:pt x="17" y="21"/>
                    </a:lnTo>
                    <a:lnTo>
                      <a:pt x="0" y="37"/>
                    </a:lnTo>
                    <a:lnTo>
                      <a:pt x="60" y="25"/>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66" name="Google Shape;3666;p15"/>
              <p:cNvSpPr/>
              <p:nvPr/>
            </p:nvSpPr>
            <p:spPr>
              <a:xfrm>
                <a:off x="1266" y="4924"/>
                <a:ext cx="140" cy="161"/>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667" name="Google Shape;3667;p15"/>
              <p:cNvCxnSpPr/>
              <p:nvPr/>
            </p:nvCxnSpPr>
            <p:spPr>
              <a:xfrm flipH="1" rot="10800000">
                <a:off x="1266" y="4682"/>
                <a:ext cx="274" cy="242"/>
              </a:xfrm>
              <a:prstGeom prst="straightConnector1">
                <a:avLst/>
              </a:prstGeom>
              <a:noFill/>
              <a:ln cap="flat" cmpd="sng" w="9525">
                <a:solidFill>
                  <a:srgbClr val="000000"/>
                </a:solidFill>
                <a:prstDash val="solid"/>
                <a:round/>
                <a:headEnd len="med" w="med" type="none"/>
                <a:tailEnd len="med" w="med" type="none"/>
              </a:ln>
            </p:spPr>
          </p:cxnSp>
          <p:sp>
            <p:nvSpPr>
              <p:cNvPr id="3668" name="Google Shape;3668;p15"/>
              <p:cNvSpPr/>
              <p:nvPr/>
            </p:nvSpPr>
            <p:spPr>
              <a:xfrm>
                <a:off x="1511" y="4651"/>
                <a:ext cx="63" cy="57"/>
              </a:xfrm>
              <a:custGeom>
                <a:rect b="b" l="l" r="r" t="t"/>
                <a:pathLst>
                  <a:path extrusionOk="0" h="169" w="167">
                    <a:moveTo>
                      <a:pt x="167" y="156"/>
                    </a:moveTo>
                    <a:lnTo>
                      <a:pt x="151" y="169"/>
                    </a:lnTo>
                    <a:lnTo>
                      <a:pt x="0" y="14"/>
                    </a:lnTo>
                    <a:lnTo>
                      <a:pt x="1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669" name="Google Shape;3669;p15"/>
              <p:cNvCxnSpPr/>
              <p:nvPr/>
            </p:nvCxnSpPr>
            <p:spPr>
              <a:xfrm flipH="1">
                <a:off x="1511" y="4651"/>
                <a:ext cx="6" cy="5"/>
              </a:xfrm>
              <a:prstGeom prst="straightConnector1">
                <a:avLst/>
              </a:prstGeom>
              <a:noFill/>
              <a:ln cap="flat" cmpd="sng" w="9525">
                <a:solidFill>
                  <a:srgbClr val="000000"/>
                </a:solidFill>
                <a:prstDash val="solid"/>
                <a:round/>
                <a:headEnd len="med" w="med" type="none"/>
                <a:tailEnd len="med" w="med" type="none"/>
              </a:ln>
            </p:spPr>
          </p:cxnSp>
          <p:sp>
            <p:nvSpPr>
              <p:cNvPr id="3670" name="Google Shape;3670;p15"/>
              <p:cNvSpPr/>
              <p:nvPr/>
            </p:nvSpPr>
            <p:spPr>
              <a:xfrm>
                <a:off x="432" y="4621"/>
                <a:ext cx="1136" cy="268"/>
              </a:xfrm>
              <a:custGeom>
                <a:rect b="b" l="l" r="r" t="t"/>
                <a:pathLst>
                  <a:path extrusionOk="0" h="794" w="3046">
                    <a:moveTo>
                      <a:pt x="3046" y="674"/>
                    </a:moveTo>
                    <a:lnTo>
                      <a:pt x="2911" y="794"/>
                    </a:lnTo>
                    <a:lnTo>
                      <a:pt x="1397" y="794"/>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71" name="Google Shape;3671;p15"/>
              <p:cNvSpPr/>
              <p:nvPr/>
            </p:nvSpPr>
            <p:spPr>
              <a:xfrm>
                <a:off x="405" y="4586"/>
                <a:ext cx="47" cy="67"/>
              </a:xfrm>
              <a:custGeom>
                <a:rect b="b" l="l" r="r" t="t"/>
                <a:pathLst>
                  <a:path extrusionOk="0" h="200" w="125">
                    <a:moveTo>
                      <a:pt x="107" y="0"/>
                    </a:moveTo>
                    <a:lnTo>
                      <a:pt x="125" y="9"/>
                    </a:lnTo>
                    <a:lnTo>
                      <a:pt x="18" y="200"/>
                    </a:lnTo>
                    <a:lnTo>
                      <a:pt x="0" y="191"/>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672" name="Google Shape;3672;p15"/>
              <p:cNvCxnSpPr/>
              <p:nvPr/>
            </p:nvCxnSpPr>
            <p:spPr>
              <a:xfrm>
                <a:off x="405" y="4650"/>
                <a:ext cx="7" cy="3"/>
              </a:xfrm>
              <a:prstGeom prst="straightConnector1">
                <a:avLst/>
              </a:prstGeom>
              <a:noFill/>
              <a:ln cap="flat" cmpd="sng" w="9525">
                <a:solidFill>
                  <a:srgbClr val="000000"/>
                </a:solidFill>
                <a:prstDash val="solid"/>
                <a:round/>
                <a:headEnd len="med" w="med" type="none"/>
                <a:tailEnd len="med" w="med" type="none"/>
              </a:ln>
            </p:spPr>
          </p:cxnSp>
          <p:cxnSp>
            <p:nvCxnSpPr>
              <p:cNvPr id="3673" name="Google Shape;3673;p15"/>
              <p:cNvCxnSpPr/>
              <p:nvPr/>
            </p:nvCxnSpPr>
            <p:spPr>
              <a:xfrm flipH="1">
                <a:off x="1170" y="4848"/>
                <a:ext cx="67" cy="36"/>
              </a:xfrm>
              <a:prstGeom prst="straightConnector1">
                <a:avLst/>
              </a:prstGeom>
              <a:noFill/>
              <a:ln cap="flat" cmpd="sng" w="9525">
                <a:solidFill>
                  <a:srgbClr val="000000"/>
                </a:solidFill>
                <a:prstDash val="solid"/>
                <a:round/>
                <a:headEnd len="med" w="med" type="none"/>
                <a:tailEnd len="med" w="med" type="none"/>
              </a:ln>
            </p:spPr>
          </p:cxnSp>
          <p:sp>
            <p:nvSpPr>
              <p:cNvPr id="3674" name="Google Shape;3674;p15"/>
              <p:cNvSpPr/>
              <p:nvPr/>
            </p:nvSpPr>
            <p:spPr>
              <a:xfrm>
                <a:off x="930" y="4697"/>
                <a:ext cx="240" cy="187"/>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75" name="Google Shape;3675;p15"/>
              <p:cNvSpPr/>
              <p:nvPr/>
            </p:nvSpPr>
            <p:spPr>
              <a:xfrm>
                <a:off x="930" y="4661"/>
                <a:ext cx="18" cy="37"/>
              </a:xfrm>
              <a:custGeom>
                <a:rect b="b" l="l" r="r" t="t"/>
                <a:pathLst>
                  <a:path extrusionOk="0" fill="none" h="22227" w="22925">
                    <a:moveTo>
                      <a:pt x="22915" y="0"/>
                    </a:moveTo>
                    <a:cubicBezTo>
                      <a:pt x="22921" y="208"/>
                      <a:pt x="22925" y="417"/>
                      <a:pt x="22925" y="627"/>
                    </a:cubicBezTo>
                    <a:cubicBezTo>
                      <a:pt x="22925" y="12556"/>
                      <a:pt x="13254" y="22227"/>
                      <a:pt x="1325" y="22227"/>
                    </a:cubicBezTo>
                    <a:cubicBezTo>
                      <a:pt x="883" y="22227"/>
                      <a:pt x="441" y="22213"/>
                      <a:pt x="-1" y="22186"/>
                    </a:cubicBezTo>
                  </a:path>
                  <a:path extrusionOk="0" h="22227" w="22925">
                    <a:moveTo>
                      <a:pt x="22915" y="0"/>
                    </a:moveTo>
                    <a:cubicBezTo>
                      <a:pt x="22921" y="208"/>
                      <a:pt x="22925" y="417"/>
                      <a:pt x="22925" y="627"/>
                    </a:cubicBezTo>
                    <a:cubicBezTo>
                      <a:pt x="22925" y="12556"/>
                      <a:pt x="13254" y="22227"/>
                      <a:pt x="1325" y="22227"/>
                    </a:cubicBezTo>
                    <a:cubicBezTo>
                      <a:pt x="883" y="22227"/>
                      <a:pt x="441" y="22213"/>
                      <a:pt x="-1" y="22186"/>
                    </a:cubicBezTo>
                    <a:lnTo>
                      <a:pt x="1325" y="627"/>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76" name="Google Shape;3676;p15"/>
              <p:cNvSpPr/>
              <p:nvPr/>
            </p:nvSpPr>
            <p:spPr>
              <a:xfrm>
                <a:off x="909" y="4641"/>
                <a:ext cx="78" cy="35"/>
              </a:xfrm>
              <a:custGeom>
                <a:rect b="b" l="l" r="r" t="t"/>
                <a:pathLst>
                  <a:path extrusionOk="0" h="105" w="211">
                    <a:moveTo>
                      <a:pt x="211" y="85"/>
                    </a:moveTo>
                    <a:lnTo>
                      <a:pt x="204" y="105"/>
                    </a:lnTo>
                    <a:lnTo>
                      <a:pt x="0" y="20"/>
                    </a:lnTo>
                    <a:lnTo>
                      <a:pt x="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677" name="Google Shape;3677;p15"/>
              <p:cNvCxnSpPr/>
              <p:nvPr/>
            </p:nvCxnSpPr>
            <p:spPr>
              <a:xfrm flipH="1">
                <a:off x="909" y="4641"/>
                <a:ext cx="2" cy="6"/>
              </a:xfrm>
              <a:prstGeom prst="straightConnector1">
                <a:avLst/>
              </a:prstGeom>
              <a:noFill/>
              <a:ln cap="flat" cmpd="sng" w="9525">
                <a:solidFill>
                  <a:srgbClr val="000000"/>
                </a:solidFill>
                <a:prstDash val="solid"/>
                <a:round/>
                <a:headEnd len="med" w="med" type="none"/>
                <a:tailEnd len="med" w="med" type="none"/>
              </a:ln>
            </p:spPr>
          </p:cxnSp>
          <p:sp>
            <p:nvSpPr>
              <p:cNvPr id="3678" name="Google Shape;3678;p15"/>
              <p:cNvSpPr/>
              <p:nvPr/>
            </p:nvSpPr>
            <p:spPr>
              <a:xfrm>
                <a:off x="723" y="4646"/>
                <a:ext cx="299" cy="212"/>
              </a:xfrm>
              <a:custGeom>
                <a:rect b="b" l="l" r="r" t="t"/>
                <a:pathLst>
                  <a:path extrusionOk="0" h="630" w="801">
                    <a:moveTo>
                      <a:pt x="135" y="630"/>
                    </a:moveTo>
                    <a:lnTo>
                      <a:pt x="0" y="451"/>
                    </a:lnTo>
                    <a:lnTo>
                      <a:pt x="80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79" name="Google Shape;3679;p15"/>
              <p:cNvSpPr/>
              <p:nvPr/>
            </p:nvSpPr>
            <p:spPr>
              <a:xfrm>
                <a:off x="1002" y="4611"/>
                <a:ext cx="47" cy="67"/>
              </a:xfrm>
              <a:custGeom>
                <a:rect b="b" l="l" r="r" t="t"/>
                <a:pathLst>
                  <a:path extrusionOk="0" h="199" w="124">
                    <a:moveTo>
                      <a:pt x="124" y="190"/>
                    </a:moveTo>
                    <a:lnTo>
                      <a:pt x="106" y="199"/>
                    </a:lnTo>
                    <a:lnTo>
                      <a:pt x="0" y="8"/>
                    </a:lnTo>
                    <a:lnTo>
                      <a:pt x="18"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680" name="Google Shape;3680;p15"/>
              <p:cNvCxnSpPr/>
              <p:nvPr/>
            </p:nvCxnSpPr>
            <p:spPr>
              <a:xfrm flipH="1">
                <a:off x="1002" y="4611"/>
                <a:ext cx="7" cy="3"/>
              </a:xfrm>
              <a:prstGeom prst="straightConnector1">
                <a:avLst/>
              </a:prstGeom>
              <a:noFill/>
              <a:ln cap="flat" cmpd="sng" w="9525">
                <a:solidFill>
                  <a:srgbClr val="000000"/>
                </a:solidFill>
                <a:prstDash val="solid"/>
                <a:round/>
                <a:headEnd len="med" w="med" type="none"/>
                <a:tailEnd len="med" w="med" type="none"/>
              </a:ln>
            </p:spPr>
          </p:cxnSp>
          <p:sp>
            <p:nvSpPr>
              <p:cNvPr id="3681" name="Google Shape;3681;p15"/>
              <p:cNvSpPr/>
              <p:nvPr/>
            </p:nvSpPr>
            <p:spPr>
              <a:xfrm>
                <a:off x="1349" y="4732"/>
                <a:ext cx="28" cy="56"/>
              </a:xfrm>
              <a:custGeom>
                <a:rect b="b" l="l" r="r" t="t"/>
                <a:pathLst>
                  <a:path extrusionOk="0" h="167" w="75">
                    <a:moveTo>
                      <a:pt x="75" y="167"/>
                    </a:moveTo>
                    <a:lnTo>
                      <a:pt x="0" y="76"/>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82" name="Google Shape;3682;p15"/>
              <p:cNvSpPr/>
              <p:nvPr/>
            </p:nvSpPr>
            <p:spPr>
              <a:xfrm>
                <a:off x="1309" y="4725"/>
                <a:ext cx="81"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683" name="Google Shape;3683;p15"/>
              <p:cNvCxnSpPr/>
              <p:nvPr/>
            </p:nvCxnSpPr>
            <p:spPr>
              <a:xfrm>
                <a:off x="1309" y="4725"/>
                <a:ext cx="0" cy="7"/>
              </a:xfrm>
              <a:prstGeom prst="straightConnector1">
                <a:avLst/>
              </a:prstGeom>
              <a:noFill/>
              <a:ln cap="flat" cmpd="sng" w="9525">
                <a:solidFill>
                  <a:srgbClr val="000000"/>
                </a:solidFill>
                <a:prstDash val="solid"/>
                <a:round/>
                <a:headEnd len="med" w="med" type="none"/>
                <a:tailEnd len="med" w="med" type="none"/>
              </a:ln>
            </p:spPr>
          </p:cxnSp>
          <p:cxnSp>
            <p:nvCxnSpPr>
              <p:cNvPr id="3684" name="Google Shape;3684;p15"/>
              <p:cNvCxnSpPr/>
              <p:nvPr/>
            </p:nvCxnSpPr>
            <p:spPr>
              <a:xfrm flipH="1" rot="10800000">
                <a:off x="1081" y="4642"/>
                <a:ext cx="257" cy="141"/>
              </a:xfrm>
              <a:prstGeom prst="straightConnector1">
                <a:avLst/>
              </a:prstGeom>
              <a:noFill/>
              <a:ln cap="flat" cmpd="sng" w="9525">
                <a:solidFill>
                  <a:srgbClr val="000000"/>
                </a:solidFill>
                <a:prstDash val="solid"/>
                <a:round/>
                <a:headEnd len="med" w="med" type="none"/>
                <a:tailEnd len="med" w="med" type="none"/>
              </a:ln>
            </p:spPr>
          </p:cxnSp>
          <p:sp>
            <p:nvSpPr>
              <p:cNvPr id="3685" name="Google Shape;3685;p15"/>
              <p:cNvSpPr/>
              <p:nvPr/>
            </p:nvSpPr>
            <p:spPr>
              <a:xfrm>
                <a:off x="1318" y="4606"/>
                <a:ext cx="48" cy="67"/>
              </a:xfrm>
              <a:custGeom>
                <a:rect b="b" l="l" r="r" t="t"/>
                <a:pathLst>
                  <a:path extrusionOk="0" h="198" w="128">
                    <a:moveTo>
                      <a:pt x="128" y="187"/>
                    </a:moveTo>
                    <a:lnTo>
                      <a:pt x="111" y="198"/>
                    </a:lnTo>
                    <a:lnTo>
                      <a:pt x="0" y="11"/>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686" name="Google Shape;3686;p15"/>
              <p:cNvCxnSpPr/>
              <p:nvPr/>
            </p:nvCxnSpPr>
            <p:spPr>
              <a:xfrm flipH="1">
                <a:off x="1318" y="4606"/>
                <a:ext cx="6" cy="4"/>
              </a:xfrm>
              <a:prstGeom prst="straightConnector1">
                <a:avLst/>
              </a:prstGeom>
              <a:noFill/>
              <a:ln cap="flat" cmpd="sng" w="9525">
                <a:solidFill>
                  <a:srgbClr val="000000"/>
                </a:solidFill>
                <a:prstDash val="solid"/>
                <a:round/>
                <a:headEnd len="med" w="med" type="none"/>
                <a:tailEnd len="med" w="med" type="none"/>
              </a:ln>
            </p:spPr>
          </p:cxnSp>
          <p:cxnSp>
            <p:nvCxnSpPr>
              <p:cNvPr id="3687" name="Google Shape;3687;p15"/>
              <p:cNvCxnSpPr/>
              <p:nvPr/>
            </p:nvCxnSpPr>
            <p:spPr>
              <a:xfrm flipH="1" rot="10800000">
                <a:off x="505" y="4707"/>
                <a:ext cx="274" cy="96"/>
              </a:xfrm>
              <a:prstGeom prst="straightConnector1">
                <a:avLst/>
              </a:prstGeom>
              <a:noFill/>
              <a:ln cap="flat" cmpd="sng" w="9525">
                <a:solidFill>
                  <a:srgbClr val="000000"/>
                </a:solidFill>
                <a:prstDash val="solid"/>
                <a:round/>
                <a:headEnd len="med" w="med" type="none"/>
                <a:tailEnd len="med" w="med" type="none"/>
              </a:ln>
            </p:spPr>
          </p:cxnSp>
          <p:sp>
            <p:nvSpPr>
              <p:cNvPr id="3688" name="Google Shape;3688;p15"/>
              <p:cNvSpPr/>
              <p:nvPr/>
            </p:nvSpPr>
            <p:spPr>
              <a:xfrm>
                <a:off x="764" y="4670"/>
                <a:ext cx="37" cy="71"/>
              </a:xfrm>
              <a:custGeom>
                <a:rect b="b" l="l" r="r" t="t"/>
                <a:pathLst>
                  <a:path extrusionOk="0" h="211" w="100">
                    <a:moveTo>
                      <a:pt x="100" y="204"/>
                    </a:moveTo>
                    <a:lnTo>
                      <a:pt x="80" y="211"/>
                    </a:lnTo>
                    <a:lnTo>
                      <a:pt x="0" y="7"/>
                    </a:lnTo>
                    <a:lnTo>
                      <a:pt x="2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689" name="Google Shape;3689;p15"/>
              <p:cNvCxnSpPr/>
              <p:nvPr/>
            </p:nvCxnSpPr>
            <p:spPr>
              <a:xfrm flipH="1">
                <a:off x="764" y="4670"/>
                <a:ext cx="7" cy="2"/>
              </a:xfrm>
              <a:prstGeom prst="straightConnector1">
                <a:avLst/>
              </a:prstGeom>
              <a:noFill/>
              <a:ln cap="flat" cmpd="sng" w="9525">
                <a:solidFill>
                  <a:srgbClr val="000000"/>
                </a:solidFill>
                <a:prstDash val="solid"/>
                <a:round/>
                <a:headEnd len="med" w="med" type="none"/>
                <a:tailEnd len="med" w="med" type="none"/>
              </a:ln>
            </p:spPr>
          </p:cxnSp>
          <p:cxnSp>
            <p:nvCxnSpPr>
              <p:cNvPr id="3690" name="Google Shape;3690;p15"/>
              <p:cNvCxnSpPr/>
              <p:nvPr/>
            </p:nvCxnSpPr>
            <p:spPr>
              <a:xfrm flipH="1">
                <a:off x="1352" y="3883"/>
                <a:ext cx="469" cy="167"/>
              </a:xfrm>
              <a:prstGeom prst="straightConnector1">
                <a:avLst/>
              </a:prstGeom>
              <a:noFill/>
              <a:ln cap="flat" cmpd="sng" w="9525">
                <a:solidFill>
                  <a:srgbClr val="000000"/>
                </a:solidFill>
                <a:prstDash val="solid"/>
                <a:round/>
                <a:headEnd len="med" w="med" type="none"/>
                <a:tailEnd len="med" w="med" type="none"/>
              </a:ln>
            </p:spPr>
          </p:cxnSp>
          <p:sp>
            <p:nvSpPr>
              <p:cNvPr id="3691" name="Google Shape;3691;p15"/>
              <p:cNvSpPr/>
              <p:nvPr/>
            </p:nvSpPr>
            <p:spPr>
              <a:xfrm>
                <a:off x="569" y="3722"/>
                <a:ext cx="783" cy="328"/>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92" name="Google Shape;3692;p15"/>
              <p:cNvSpPr/>
              <p:nvPr/>
            </p:nvSpPr>
            <p:spPr>
              <a:xfrm>
                <a:off x="548" y="3722"/>
                <a:ext cx="41" cy="52"/>
              </a:xfrm>
              <a:custGeom>
                <a:rect b="b" l="l" r="r" t="t"/>
                <a:pathLst>
                  <a:path extrusionOk="0" h="52" w="41">
                    <a:moveTo>
                      <a:pt x="21" y="0"/>
                    </a:moveTo>
                    <a:lnTo>
                      <a:pt x="0" y="52"/>
                    </a:lnTo>
                    <a:lnTo>
                      <a:pt x="21" y="39"/>
                    </a:lnTo>
                    <a:lnTo>
                      <a:pt x="41" y="52"/>
                    </a:lnTo>
                    <a:lnTo>
                      <a:pt x="21"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93" name="Google Shape;3693;p15"/>
              <p:cNvSpPr/>
              <p:nvPr/>
            </p:nvSpPr>
            <p:spPr>
              <a:xfrm>
                <a:off x="1256" y="3878"/>
                <a:ext cx="108" cy="71"/>
              </a:xfrm>
              <a:custGeom>
                <a:rect b="b" l="l" r="r" t="t"/>
                <a:pathLst>
                  <a:path extrusionOk="0" fill="none" h="21600" w="21803">
                    <a:moveTo>
                      <a:pt x="21803" y="0"/>
                    </a:moveTo>
                    <a:cubicBezTo>
                      <a:pt x="21803" y="11929"/>
                      <a:pt x="12132" y="21600"/>
                      <a:pt x="203" y="21600"/>
                    </a:cubicBezTo>
                    <a:cubicBezTo>
                      <a:pt x="135" y="21600"/>
                      <a:pt x="67" y="21599"/>
                      <a:pt x="-1" y="21599"/>
                    </a:cubicBezTo>
                  </a:path>
                  <a:path extrusionOk="0" h="21600" w="21803">
                    <a:moveTo>
                      <a:pt x="21803" y="0"/>
                    </a:moveTo>
                    <a:cubicBezTo>
                      <a:pt x="21803" y="11929"/>
                      <a:pt x="12132" y="21600"/>
                      <a:pt x="203" y="21600"/>
                    </a:cubicBezTo>
                    <a:cubicBezTo>
                      <a:pt x="135" y="21600"/>
                      <a:pt x="67" y="21599"/>
                      <a:pt x="-1" y="21599"/>
                    </a:cubicBezTo>
                    <a:lnTo>
                      <a:pt x="203"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94" name="Google Shape;3694;p15"/>
              <p:cNvSpPr/>
              <p:nvPr/>
            </p:nvSpPr>
            <p:spPr>
              <a:xfrm>
                <a:off x="1246" y="3919"/>
                <a:ext cx="11" cy="30"/>
              </a:xfrm>
              <a:custGeom>
                <a:rect b="b" l="l" r="r" t="t"/>
                <a:pathLst>
                  <a:path extrusionOk="0" fill="none" h="21499" w="21600">
                    <a:moveTo>
                      <a:pt x="19517" y="21499"/>
                    </a:moveTo>
                    <a:cubicBezTo>
                      <a:pt x="8446" y="20427"/>
                      <a:pt x="0" y="11122"/>
                      <a:pt x="0" y="0"/>
                    </a:cubicBezTo>
                  </a:path>
                  <a:path extrusionOk="0" h="21499" w="21600">
                    <a:moveTo>
                      <a:pt x="19517" y="21499"/>
                    </a:moveTo>
                    <a:cubicBezTo>
                      <a:pt x="8446" y="20427"/>
                      <a:pt x="0" y="11122"/>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95" name="Google Shape;3695;p15"/>
              <p:cNvSpPr/>
              <p:nvPr/>
            </p:nvSpPr>
            <p:spPr>
              <a:xfrm>
                <a:off x="1246" y="3919"/>
                <a:ext cx="45" cy="146"/>
              </a:xfrm>
              <a:custGeom>
                <a:rect b="b" l="l" r="r" t="t"/>
                <a:pathLst>
                  <a:path extrusionOk="0" fill="none" h="21595" w="21600">
                    <a:moveTo>
                      <a:pt x="21113" y="21594"/>
                    </a:moveTo>
                    <a:cubicBezTo>
                      <a:pt x="9376" y="21329"/>
                      <a:pt x="0" y="11739"/>
                      <a:pt x="0" y="0"/>
                    </a:cubicBezTo>
                  </a:path>
                  <a:path extrusionOk="0" h="21595" w="21600">
                    <a:moveTo>
                      <a:pt x="21113" y="21594"/>
                    </a:moveTo>
                    <a:cubicBezTo>
                      <a:pt x="9376" y="21329"/>
                      <a:pt x="0" y="1173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96" name="Google Shape;3696;p15"/>
              <p:cNvSpPr/>
              <p:nvPr/>
            </p:nvSpPr>
            <p:spPr>
              <a:xfrm>
                <a:off x="1290" y="4065"/>
                <a:ext cx="157" cy="20"/>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97" name="Google Shape;3697;p15"/>
              <p:cNvSpPr/>
              <p:nvPr/>
            </p:nvSpPr>
            <p:spPr>
              <a:xfrm>
                <a:off x="1386" y="4059"/>
                <a:ext cx="61" cy="37"/>
              </a:xfrm>
              <a:custGeom>
                <a:rect b="b" l="l" r="r" t="t"/>
                <a:pathLst>
                  <a:path extrusionOk="0" h="37" w="61">
                    <a:moveTo>
                      <a:pt x="61" y="26"/>
                    </a:moveTo>
                    <a:lnTo>
                      <a:pt x="6" y="0"/>
                    </a:lnTo>
                    <a:lnTo>
                      <a:pt x="19" y="21"/>
                    </a:lnTo>
                    <a:lnTo>
                      <a:pt x="0" y="37"/>
                    </a:lnTo>
                    <a:lnTo>
                      <a:pt x="61" y="26"/>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98" name="Google Shape;3698;p15"/>
              <p:cNvSpPr/>
              <p:nvPr/>
            </p:nvSpPr>
            <p:spPr>
              <a:xfrm>
                <a:off x="1224" y="3874"/>
                <a:ext cx="117" cy="166"/>
              </a:xfrm>
              <a:custGeom>
                <a:rect b="b" l="l" r="r" t="t"/>
                <a:pathLst>
                  <a:path extrusionOk="0" fill="none" h="21599" w="21600">
                    <a:moveTo>
                      <a:pt x="21413" y="21599"/>
                    </a:moveTo>
                    <a:cubicBezTo>
                      <a:pt x="9557" y="21497"/>
                      <a:pt x="0" y="11856"/>
                      <a:pt x="0" y="0"/>
                    </a:cubicBezTo>
                  </a:path>
                  <a:path extrusionOk="0" h="21599" w="21600">
                    <a:moveTo>
                      <a:pt x="21413" y="21599"/>
                    </a:moveTo>
                    <a:cubicBezTo>
                      <a:pt x="9557" y="21497"/>
                      <a:pt x="0" y="11856"/>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699" name="Google Shape;3699;p15"/>
              <p:cNvCxnSpPr/>
              <p:nvPr/>
            </p:nvCxnSpPr>
            <p:spPr>
              <a:xfrm flipH="1" rot="10800000">
                <a:off x="1224" y="3631"/>
                <a:ext cx="234" cy="243"/>
              </a:xfrm>
              <a:prstGeom prst="straightConnector1">
                <a:avLst/>
              </a:prstGeom>
              <a:noFill/>
              <a:ln cap="flat" cmpd="sng" w="9525">
                <a:solidFill>
                  <a:srgbClr val="000000"/>
                </a:solidFill>
                <a:prstDash val="solid"/>
                <a:round/>
                <a:headEnd len="med" w="med" type="none"/>
                <a:tailEnd len="med" w="med" type="none"/>
              </a:ln>
            </p:spPr>
          </p:cxnSp>
          <p:sp>
            <p:nvSpPr>
              <p:cNvPr id="3700" name="Google Shape;3700;p15"/>
              <p:cNvSpPr/>
              <p:nvPr/>
            </p:nvSpPr>
            <p:spPr>
              <a:xfrm>
                <a:off x="1427" y="3602"/>
                <a:ext cx="66" cy="53"/>
              </a:xfrm>
              <a:custGeom>
                <a:rect b="b" l="l" r="r" t="t"/>
                <a:pathLst>
                  <a:path extrusionOk="0" h="157" w="177">
                    <a:moveTo>
                      <a:pt x="177" y="142"/>
                    </a:moveTo>
                    <a:lnTo>
                      <a:pt x="164" y="157"/>
                    </a:lnTo>
                    <a:lnTo>
                      <a:pt x="0" y="15"/>
                    </a:lnTo>
                    <a:lnTo>
                      <a:pt x="13"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01" name="Google Shape;3701;p15"/>
              <p:cNvCxnSpPr/>
              <p:nvPr/>
            </p:nvCxnSpPr>
            <p:spPr>
              <a:xfrm flipH="1">
                <a:off x="1427" y="3602"/>
                <a:ext cx="5" cy="5"/>
              </a:xfrm>
              <a:prstGeom prst="straightConnector1">
                <a:avLst/>
              </a:prstGeom>
              <a:noFill/>
              <a:ln cap="flat" cmpd="sng" w="9525">
                <a:solidFill>
                  <a:srgbClr val="000000"/>
                </a:solidFill>
                <a:prstDash val="solid"/>
                <a:round/>
                <a:headEnd len="med" w="med" type="none"/>
                <a:tailEnd len="med" w="med" type="none"/>
              </a:ln>
            </p:spPr>
          </p:cxnSp>
          <p:sp>
            <p:nvSpPr>
              <p:cNvPr id="3702" name="Google Shape;3702;p15"/>
              <p:cNvSpPr/>
              <p:nvPr/>
            </p:nvSpPr>
            <p:spPr>
              <a:xfrm>
                <a:off x="490" y="3601"/>
                <a:ext cx="996" cy="237"/>
              </a:xfrm>
              <a:custGeom>
                <a:rect b="b" l="l" r="r" t="t"/>
                <a:pathLst>
                  <a:path extrusionOk="0" h="704" w="2670">
                    <a:moveTo>
                      <a:pt x="2670" y="615"/>
                    </a:moveTo>
                    <a:lnTo>
                      <a:pt x="2535" y="704"/>
                    </a:lnTo>
                    <a:lnTo>
                      <a:pt x="976" y="704"/>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03" name="Google Shape;3703;p15"/>
              <p:cNvSpPr/>
              <p:nvPr/>
            </p:nvSpPr>
            <p:spPr>
              <a:xfrm>
                <a:off x="459" y="3567"/>
                <a:ext cx="55" cy="64"/>
              </a:xfrm>
              <a:custGeom>
                <a:rect b="b" l="l" r="r" t="t"/>
                <a:pathLst>
                  <a:path extrusionOk="0" h="189" w="146">
                    <a:moveTo>
                      <a:pt x="128" y="0"/>
                    </a:moveTo>
                    <a:lnTo>
                      <a:pt x="146" y="12"/>
                    </a:lnTo>
                    <a:lnTo>
                      <a:pt x="17" y="189"/>
                    </a:lnTo>
                    <a:lnTo>
                      <a:pt x="0" y="17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04" name="Google Shape;3704;p15"/>
              <p:cNvCxnSpPr/>
              <p:nvPr/>
            </p:nvCxnSpPr>
            <p:spPr>
              <a:xfrm>
                <a:off x="459" y="3627"/>
                <a:ext cx="7" cy="4"/>
              </a:xfrm>
              <a:prstGeom prst="straightConnector1">
                <a:avLst/>
              </a:prstGeom>
              <a:noFill/>
              <a:ln cap="flat" cmpd="sng" w="9525">
                <a:solidFill>
                  <a:srgbClr val="000000"/>
                </a:solidFill>
                <a:prstDash val="solid"/>
                <a:round/>
                <a:headEnd len="med" w="med" type="none"/>
                <a:tailEnd len="med" w="med" type="none"/>
              </a:ln>
            </p:spPr>
          </p:cxnSp>
          <p:cxnSp>
            <p:nvCxnSpPr>
              <p:cNvPr id="3705" name="Google Shape;3705;p15"/>
              <p:cNvCxnSpPr/>
              <p:nvPr/>
            </p:nvCxnSpPr>
            <p:spPr>
              <a:xfrm flipH="1">
                <a:off x="1106" y="3803"/>
                <a:ext cx="67" cy="30"/>
              </a:xfrm>
              <a:prstGeom prst="straightConnector1">
                <a:avLst/>
              </a:prstGeom>
              <a:noFill/>
              <a:ln cap="flat" cmpd="sng" w="9525">
                <a:solidFill>
                  <a:srgbClr val="000000"/>
                </a:solidFill>
                <a:prstDash val="solid"/>
                <a:round/>
                <a:headEnd len="med" w="med" type="none"/>
                <a:tailEnd len="med" w="med" type="none"/>
              </a:ln>
            </p:spPr>
          </p:cxnSp>
          <p:sp>
            <p:nvSpPr>
              <p:cNvPr id="3706" name="Google Shape;3706;p15"/>
              <p:cNvSpPr/>
              <p:nvPr/>
            </p:nvSpPr>
            <p:spPr>
              <a:xfrm>
                <a:off x="736" y="3681"/>
                <a:ext cx="370" cy="152"/>
              </a:xfrm>
              <a:custGeom>
                <a:rect b="b" l="l" r="r" t="t"/>
                <a:pathLst>
                  <a:path extrusionOk="0" fill="none" h="21742" w="21600">
                    <a:moveTo>
                      <a:pt x="21600" y="21742"/>
                    </a:moveTo>
                    <a:cubicBezTo>
                      <a:pt x="9670" y="21742"/>
                      <a:pt x="0" y="12071"/>
                      <a:pt x="0" y="142"/>
                    </a:cubicBezTo>
                    <a:cubicBezTo>
                      <a:pt x="-1" y="94"/>
                      <a:pt x="0" y="47"/>
                      <a:pt x="0" y="0"/>
                    </a:cubicBezTo>
                  </a:path>
                  <a:path extrusionOk="0" h="21742" w="21600">
                    <a:moveTo>
                      <a:pt x="21600" y="21742"/>
                    </a:moveTo>
                    <a:cubicBezTo>
                      <a:pt x="9670" y="21742"/>
                      <a:pt x="0" y="12071"/>
                      <a:pt x="0" y="142"/>
                    </a:cubicBezTo>
                    <a:cubicBezTo>
                      <a:pt x="-1" y="94"/>
                      <a:pt x="0" y="47"/>
                      <a:pt x="0" y="0"/>
                    </a:cubicBezTo>
                    <a:lnTo>
                      <a:pt x="21600" y="142"/>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07" name="Google Shape;3707;p15"/>
              <p:cNvSpPr/>
              <p:nvPr/>
            </p:nvSpPr>
            <p:spPr>
              <a:xfrm>
                <a:off x="720" y="3682"/>
                <a:ext cx="33" cy="1"/>
              </a:xfrm>
              <a:custGeom>
                <a:rect b="b" l="l" r="r" t="t"/>
                <a:pathLst>
                  <a:path extrusionOk="0" fill="none" h="43190" w="43200">
                    <a:moveTo>
                      <a:pt x="31023" y="2154"/>
                    </a:moveTo>
                    <a:cubicBezTo>
                      <a:pt x="38470" y="5765"/>
                      <a:pt x="43200" y="13313"/>
                      <a:pt x="43200" y="21590"/>
                    </a:cubicBezTo>
                    <a:cubicBezTo>
                      <a:pt x="43200" y="33519"/>
                      <a:pt x="33529" y="43190"/>
                      <a:pt x="21600" y="43190"/>
                    </a:cubicBezTo>
                    <a:cubicBezTo>
                      <a:pt x="9670" y="43190"/>
                      <a:pt x="0" y="33519"/>
                      <a:pt x="0" y="21590"/>
                    </a:cubicBezTo>
                    <a:cubicBezTo>
                      <a:pt x="-1" y="9915"/>
                      <a:pt x="9276" y="353"/>
                      <a:pt x="20945" y="-1"/>
                    </a:cubicBezTo>
                  </a:path>
                  <a:path extrusionOk="0" h="43190" w="43200">
                    <a:moveTo>
                      <a:pt x="31023" y="2154"/>
                    </a:moveTo>
                    <a:cubicBezTo>
                      <a:pt x="38470" y="5765"/>
                      <a:pt x="43200" y="13313"/>
                      <a:pt x="43200" y="21590"/>
                    </a:cubicBezTo>
                    <a:cubicBezTo>
                      <a:pt x="43200" y="33519"/>
                      <a:pt x="33529" y="43190"/>
                      <a:pt x="21600" y="43190"/>
                    </a:cubicBezTo>
                    <a:cubicBezTo>
                      <a:pt x="9670" y="43190"/>
                      <a:pt x="0" y="33519"/>
                      <a:pt x="0" y="21590"/>
                    </a:cubicBezTo>
                    <a:cubicBezTo>
                      <a:pt x="-1" y="9915"/>
                      <a:pt x="9276" y="353"/>
                      <a:pt x="20945" y="-1"/>
                    </a:cubicBezTo>
                    <a:lnTo>
                      <a:pt x="21600" y="2159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08" name="Google Shape;3708;p15"/>
              <p:cNvSpPr/>
              <p:nvPr/>
            </p:nvSpPr>
            <p:spPr>
              <a:xfrm>
                <a:off x="753" y="3645"/>
                <a:ext cx="8" cy="73"/>
              </a:xfrm>
              <a:custGeom>
                <a:rect b="b" l="l" r="r" t="t"/>
                <a:pathLst>
                  <a:path extrusionOk="0" h="218" w="22">
                    <a:moveTo>
                      <a:pt x="22" y="218"/>
                    </a:moveTo>
                    <a:lnTo>
                      <a:pt x="0" y="218"/>
                    </a:lnTo>
                    <a:lnTo>
                      <a:pt x="0" y="0"/>
                    </a:lnTo>
                    <a:lnTo>
                      <a:pt x="22"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09" name="Google Shape;3709;p15"/>
              <p:cNvCxnSpPr/>
              <p:nvPr/>
            </p:nvCxnSpPr>
            <p:spPr>
              <a:xfrm rot="10800000">
                <a:off x="753" y="3645"/>
                <a:ext cx="8" cy="0"/>
              </a:xfrm>
              <a:prstGeom prst="straightConnector1">
                <a:avLst/>
              </a:prstGeom>
              <a:noFill/>
              <a:ln cap="flat" cmpd="sng" w="9525">
                <a:solidFill>
                  <a:srgbClr val="000000"/>
                </a:solidFill>
                <a:prstDash val="solid"/>
                <a:round/>
                <a:headEnd len="med" w="med" type="none"/>
                <a:tailEnd len="med" w="med" type="none"/>
              </a:ln>
            </p:spPr>
          </p:cxnSp>
          <p:sp>
            <p:nvSpPr>
              <p:cNvPr id="3710" name="Google Shape;3710;p15"/>
              <p:cNvSpPr/>
              <p:nvPr/>
            </p:nvSpPr>
            <p:spPr>
              <a:xfrm>
                <a:off x="728" y="3590"/>
                <a:ext cx="342" cy="228"/>
              </a:xfrm>
              <a:custGeom>
                <a:rect b="b" l="l" r="r" t="t"/>
                <a:pathLst>
                  <a:path extrusionOk="0" h="675" w="915">
                    <a:moveTo>
                      <a:pt x="29" y="675"/>
                    </a:moveTo>
                    <a:lnTo>
                      <a:pt x="0" y="466"/>
                    </a:lnTo>
                    <a:lnTo>
                      <a:pt x="9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11" name="Google Shape;3711;p15"/>
              <p:cNvSpPr/>
              <p:nvPr/>
            </p:nvSpPr>
            <p:spPr>
              <a:xfrm>
                <a:off x="1051" y="3555"/>
                <a:ext cx="43" cy="68"/>
              </a:xfrm>
              <a:custGeom>
                <a:rect b="b" l="l" r="r" t="t"/>
                <a:pathLst>
                  <a:path extrusionOk="0" h="204" w="115">
                    <a:moveTo>
                      <a:pt x="115" y="195"/>
                    </a:moveTo>
                    <a:lnTo>
                      <a:pt x="97" y="204"/>
                    </a:lnTo>
                    <a:lnTo>
                      <a:pt x="0" y="9"/>
                    </a:lnTo>
                    <a:lnTo>
                      <a:pt x="18"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12" name="Google Shape;3712;p15"/>
              <p:cNvCxnSpPr/>
              <p:nvPr/>
            </p:nvCxnSpPr>
            <p:spPr>
              <a:xfrm flipH="1">
                <a:off x="1051" y="3555"/>
                <a:ext cx="7" cy="3"/>
              </a:xfrm>
              <a:prstGeom prst="straightConnector1">
                <a:avLst/>
              </a:prstGeom>
              <a:noFill/>
              <a:ln cap="flat" cmpd="sng" w="9525">
                <a:solidFill>
                  <a:srgbClr val="000000"/>
                </a:solidFill>
                <a:prstDash val="solid"/>
                <a:round/>
                <a:headEnd len="med" w="med" type="none"/>
                <a:tailEnd len="med" w="med" type="none"/>
              </a:ln>
            </p:spPr>
          </p:cxnSp>
          <p:cxnSp>
            <p:nvCxnSpPr>
              <p:cNvPr id="3713" name="Google Shape;3713;p15"/>
              <p:cNvCxnSpPr/>
              <p:nvPr/>
            </p:nvCxnSpPr>
            <p:spPr>
              <a:xfrm flipH="1" rot="10800000">
                <a:off x="770" y="3434"/>
                <a:ext cx="62" cy="91"/>
              </a:xfrm>
              <a:prstGeom prst="straightConnector1">
                <a:avLst/>
              </a:prstGeom>
              <a:noFill/>
              <a:ln cap="flat" cmpd="sng" w="9525">
                <a:solidFill>
                  <a:srgbClr val="000000"/>
                </a:solidFill>
                <a:prstDash val="solid"/>
                <a:round/>
                <a:headEnd len="med" w="med" type="none"/>
                <a:tailEnd len="med" w="med" type="none"/>
              </a:ln>
            </p:spPr>
          </p:cxnSp>
          <p:sp>
            <p:nvSpPr>
              <p:cNvPr id="3714" name="Google Shape;3714;p15"/>
              <p:cNvSpPr/>
              <p:nvPr/>
            </p:nvSpPr>
            <p:spPr>
              <a:xfrm>
                <a:off x="797" y="3409"/>
                <a:ext cx="74" cy="44"/>
              </a:xfrm>
              <a:custGeom>
                <a:rect b="b" l="l" r="r" t="t"/>
                <a:pathLst>
                  <a:path extrusionOk="0" h="133" w="198">
                    <a:moveTo>
                      <a:pt x="198" y="115"/>
                    </a:moveTo>
                    <a:lnTo>
                      <a:pt x="187" y="133"/>
                    </a:lnTo>
                    <a:lnTo>
                      <a:pt x="0" y="18"/>
                    </a:lnTo>
                    <a:lnTo>
                      <a:pt x="1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15" name="Google Shape;3715;p15"/>
              <p:cNvCxnSpPr/>
              <p:nvPr/>
            </p:nvCxnSpPr>
            <p:spPr>
              <a:xfrm flipH="1">
                <a:off x="797" y="3409"/>
                <a:ext cx="4" cy="6"/>
              </a:xfrm>
              <a:prstGeom prst="straightConnector1">
                <a:avLst/>
              </a:prstGeom>
              <a:noFill/>
              <a:ln cap="flat" cmpd="sng" w="9525">
                <a:solidFill>
                  <a:srgbClr val="000000"/>
                </a:solidFill>
                <a:prstDash val="solid"/>
                <a:round/>
                <a:headEnd len="med" w="med" type="none"/>
                <a:tailEnd len="med" w="med" type="none"/>
              </a:ln>
            </p:spPr>
          </p:cxnSp>
          <p:cxnSp>
            <p:nvCxnSpPr>
              <p:cNvPr id="3716" name="Google Shape;3716;p15"/>
              <p:cNvCxnSpPr/>
              <p:nvPr/>
            </p:nvCxnSpPr>
            <p:spPr>
              <a:xfrm flipH="1" rot="10800000">
                <a:off x="507" y="3560"/>
                <a:ext cx="235" cy="177"/>
              </a:xfrm>
              <a:prstGeom prst="straightConnector1">
                <a:avLst/>
              </a:prstGeom>
              <a:noFill/>
              <a:ln cap="flat" cmpd="sng" w="9525">
                <a:solidFill>
                  <a:srgbClr val="000000"/>
                </a:solidFill>
                <a:prstDash val="solid"/>
                <a:round/>
                <a:headEnd len="med" w="med" type="none"/>
                <a:tailEnd len="med" w="med" type="none"/>
              </a:ln>
            </p:spPr>
          </p:cxnSp>
          <p:sp>
            <p:nvSpPr>
              <p:cNvPr id="3717" name="Google Shape;3717;p15"/>
              <p:cNvSpPr/>
              <p:nvPr/>
            </p:nvSpPr>
            <p:spPr>
              <a:xfrm>
                <a:off x="715" y="3528"/>
                <a:ext cx="59" cy="61"/>
              </a:xfrm>
              <a:custGeom>
                <a:rect b="b" l="l" r="r" t="t"/>
                <a:pathLst>
                  <a:path extrusionOk="0" h="182" w="158">
                    <a:moveTo>
                      <a:pt x="158" y="168"/>
                    </a:moveTo>
                    <a:lnTo>
                      <a:pt x="143" y="182"/>
                    </a:lnTo>
                    <a:lnTo>
                      <a:pt x="0" y="13"/>
                    </a:lnTo>
                    <a:lnTo>
                      <a:pt x="1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18" name="Google Shape;3718;p15"/>
              <p:cNvCxnSpPr/>
              <p:nvPr/>
            </p:nvCxnSpPr>
            <p:spPr>
              <a:xfrm flipH="1">
                <a:off x="715" y="3528"/>
                <a:ext cx="6" cy="4"/>
              </a:xfrm>
              <a:prstGeom prst="straightConnector1">
                <a:avLst/>
              </a:prstGeom>
              <a:noFill/>
              <a:ln cap="flat" cmpd="sng" w="9525">
                <a:solidFill>
                  <a:srgbClr val="000000"/>
                </a:solidFill>
                <a:prstDash val="solid"/>
                <a:round/>
                <a:headEnd len="med" w="med" type="none"/>
                <a:tailEnd len="med" w="med" type="none"/>
              </a:ln>
            </p:spPr>
          </p:cxnSp>
          <p:cxnSp>
            <p:nvCxnSpPr>
              <p:cNvPr id="3719" name="Google Shape;3719;p15"/>
              <p:cNvCxnSpPr/>
              <p:nvPr/>
            </p:nvCxnSpPr>
            <p:spPr>
              <a:xfrm flipH="1" rot="10800000">
                <a:off x="1190" y="3585"/>
                <a:ext cx="156" cy="20"/>
              </a:xfrm>
              <a:prstGeom prst="straightConnector1">
                <a:avLst/>
              </a:prstGeom>
              <a:noFill/>
              <a:ln cap="flat" cmpd="sng" w="9525">
                <a:solidFill>
                  <a:srgbClr val="000000"/>
                </a:solidFill>
                <a:prstDash val="solid"/>
                <a:round/>
                <a:headEnd len="med" w="med" type="none"/>
                <a:tailEnd len="med" w="med" type="none"/>
              </a:ln>
            </p:spPr>
          </p:cxnSp>
          <p:sp>
            <p:nvSpPr>
              <p:cNvPr id="3720" name="Google Shape;3720;p15"/>
              <p:cNvSpPr/>
              <p:nvPr/>
            </p:nvSpPr>
            <p:spPr>
              <a:xfrm>
                <a:off x="1340" y="3548"/>
                <a:ext cx="19" cy="74"/>
              </a:xfrm>
              <a:custGeom>
                <a:rect b="b" l="l" r="r" t="t"/>
                <a:pathLst>
                  <a:path extrusionOk="0" h="219" w="51">
                    <a:moveTo>
                      <a:pt x="51" y="217"/>
                    </a:moveTo>
                    <a:lnTo>
                      <a:pt x="31" y="219"/>
                    </a:lnTo>
                    <a:lnTo>
                      <a:pt x="0" y="2"/>
                    </a:lnTo>
                    <a:lnTo>
                      <a:pt x="2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cxnSp>
          <p:nvCxnSpPr>
            <p:cNvPr id="3721" name="Google Shape;3721;p15"/>
            <p:cNvCxnSpPr/>
            <p:nvPr/>
          </p:nvCxnSpPr>
          <p:spPr>
            <a:xfrm rot="10800000">
              <a:off x="1340" y="3548"/>
              <a:ext cx="8" cy="0"/>
            </a:xfrm>
            <a:prstGeom prst="straightConnector1">
              <a:avLst/>
            </a:prstGeom>
            <a:noFill/>
            <a:ln cap="flat" cmpd="sng" w="9525">
              <a:solidFill>
                <a:srgbClr val="000000"/>
              </a:solidFill>
              <a:prstDash val="solid"/>
              <a:round/>
              <a:headEnd len="med" w="med" type="none"/>
              <a:tailEnd len="med" w="med" type="none"/>
            </a:ln>
          </p:spPr>
        </p:cxnSp>
        <p:cxnSp>
          <p:nvCxnSpPr>
            <p:cNvPr id="3722" name="Google Shape;3722;p15"/>
            <p:cNvCxnSpPr/>
            <p:nvPr/>
          </p:nvCxnSpPr>
          <p:spPr>
            <a:xfrm flipH="1" rot="10800000">
              <a:off x="1011" y="3616"/>
              <a:ext cx="139" cy="126"/>
            </a:xfrm>
            <a:prstGeom prst="straightConnector1">
              <a:avLst/>
            </a:prstGeom>
            <a:noFill/>
            <a:ln cap="flat" cmpd="sng" w="9525">
              <a:solidFill>
                <a:srgbClr val="000000"/>
              </a:solidFill>
              <a:prstDash val="solid"/>
              <a:round/>
              <a:headEnd len="med" w="med" type="none"/>
              <a:tailEnd len="med" w="med" type="none"/>
            </a:ln>
          </p:spPr>
        </p:cxnSp>
        <p:sp>
          <p:nvSpPr>
            <p:cNvPr id="3723" name="Google Shape;3723;p15"/>
            <p:cNvSpPr/>
            <p:nvPr/>
          </p:nvSpPr>
          <p:spPr>
            <a:xfrm>
              <a:off x="1122" y="3584"/>
              <a:ext cx="63" cy="58"/>
            </a:xfrm>
            <a:custGeom>
              <a:rect b="b" l="l" r="r" t="t"/>
              <a:pathLst>
                <a:path extrusionOk="0" h="171" w="170">
                  <a:moveTo>
                    <a:pt x="170" y="156"/>
                  </a:moveTo>
                  <a:lnTo>
                    <a:pt x="155" y="171"/>
                  </a:lnTo>
                  <a:lnTo>
                    <a:pt x="0" y="16"/>
                  </a:lnTo>
                  <a:lnTo>
                    <a:pt x="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24" name="Google Shape;3724;p15"/>
            <p:cNvCxnSpPr/>
            <p:nvPr/>
          </p:nvCxnSpPr>
          <p:spPr>
            <a:xfrm flipH="1">
              <a:off x="1122" y="3584"/>
              <a:ext cx="5" cy="6"/>
            </a:xfrm>
            <a:prstGeom prst="straightConnector1">
              <a:avLst/>
            </a:prstGeom>
            <a:noFill/>
            <a:ln cap="flat" cmpd="sng" w="9525">
              <a:solidFill>
                <a:srgbClr val="000000"/>
              </a:solidFill>
              <a:prstDash val="solid"/>
              <a:round/>
              <a:headEnd len="med" w="med" type="none"/>
              <a:tailEnd len="med" w="med" type="none"/>
            </a:ln>
          </p:spPr>
        </p:cxnSp>
        <p:cxnSp>
          <p:nvCxnSpPr>
            <p:cNvPr id="3725" name="Google Shape;3725;p15"/>
            <p:cNvCxnSpPr/>
            <p:nvPr/>
          </p:nvCxnSpPr>
          <p:spPr>
            <a:xfrm flipH="1">
              <a:off x="1433" y="2932"/>
              <a:ext cx="515" cy="178"/>
            </a:xfrm>
            <a:prstGeom prst="straightConnector1">
              <a:avLst/>
            </a:prstGeom>
            <a:noFill/>
            <a:ln cap="flat" cmpd="sng" w="9525">
              <a:solidFill>
                <a:srgbClr val="000000"/>
              </a:solidFill>
              <a:prstDash val="solid"/>
              <a:round/>
              <a:headEnd len="med" w="med" type="none"/>
              <a:tailEnd len="med" w="med" type="none"/>
            </a:ln>
          </p:spPr>
        </p:cxnSp>
        <p:sp>
          <p:nvSpPr>
            <p:cNvPr id="3726" name="Google Shape;3726;p15"/>
            <p:cNvSpPr/>
            <p:nvPr/>
          </p:nvSpPr>
          <p:spPr>
            <a:xfrm>
              <a:off x="555" y="2716"/>
              <a:ext cx="879" cy="394"/>
            </a:xfrm>
            <a:custGeom>
              <a:rect b="b" l="l" r="r" t="t"/>
              <a:pathLst>
                <a:path extrusionOk="0" fill="none" h="21600" w="21600">
                  <a:moveTo>
                    <a:pt x="21575" y="21599"/>
                  </a:moveTo>
                  <a:cubicBezTo>
                    <a:pt x="9655" y="21586"/>
                    <a:pt x="0" y="11919"/>
                    <a:pt x="0" y="0"/>
                  </a:cubicBezTo>
                </a:path>
                <a:path extrusionOk="0" h="21600" w="21600">
                  <a:moveTo>
                    <a:pt x="21575" y="21599"/>
                  </a:moveTo>
                  <a:cubicBezTo>
                    <a:pt x="9655" y="21586"/>
                    <a:pt x="0" y="1191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27" name="Google Shape;3727;p15"/>
            <p:cNvSpPr/>
            <p:nvPr/>
          </p:nvSpPr>
          <p:spPr>
            <a:xfrm>
              <a:off x="535" y="2716"/>
              <a:ext cx="41" cy="52"/>
            </a:xfrm>
            <a:custGeom>
              <a:rect b="b" l="l" r="r" t="t"/>
              <a:pathLst>
                <a:path extrusionOk="0" h="52" w="41">
                  <a:moveTo>
                    <a:pt x="20" y="0"/>
                  </a:moveTo>
                  <a:lnTo>
                    <a:pt x="0" y="52"/>
                  </a:lnTo>
                  <a:lnTo>
                    <a:pt x="20" y="38"/>
                  </a:lnTo>
                  <a:lnTo>
                    <a:pt x="41" y="52"/>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28" name="Google Shape;3728;p15"/>
            <p:cNvSpPr/>
            <p:nvPr/>
          </p:nvSpPr>
          <p:spPr>
            <a:xfrm>
              <a:off x="1355" y="2903"/>
              <a:ext cx="134" cy="92"/>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29" name="Google Shape;3729;p15"/>
            <p:cNvSpPr/>
            <p:nvPr/>
          </p:nvSpPr>
          <p:spPr>
            <a:xfrm>
              <a:off x="1355" y="2994"/>
              <a:ext cx="12" cy="90"/>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30" name="Google Shape;3730;p15"/>
            <p:cNvSpPr/>
            <p:nvPr/>
          </p:nvSpPr>
          <p:spPr>
            <a:xfrm>
              <a:off x="1367" y="3084"/>
              <a:ext cx="252" cy="51"/>
            </a:xfrm>
            <a:custGeom>
              <a:rect b="b" l="l" r="r" t="t"/>
              <a:pathLst>
                <a:path extrusionOk="0" fill="none" h="21600" w="21600">
                  <a:moveTo>
                    <a:pt x="21514" y="21599"/>
                  </a:moveTo>
                  <a:cubicBezTo>
                    <a:pt x="9618" y="21552"/>
                    <a:pt x="0" y="11895"/>
                    <a:pt x="0" y="0"/>
                  </a:cubicBezTo>
                </a:path>
                <a:path extrusionOk="0" h="21600" w="21600">
                  <a:moveTo>
                    <a:pt x="21514" y="21599"/>
                  </a:moveTo>
                  <a:cubicBezTo>
                    <a:pt x="9618" y="21552"/>
                    <a:pt x="0" y="11895"/>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31" name="Google Shape;3731;p15"/>
            <p:cNvSpPr/>
            <p:nvPr/>
          </p:nvSpPr>
          <p:spPr>
            <a:xfrm>
              <a:off x="1557" y="3105"/>
              <a:ext cx="61" cy="37"/>
            </a:xfrm>
            <a:custGeom>
              <a:rect b="b" l="l" r="r" t="t"/>
              <a:pathLst>
                <a:path extrusionOk="0" h="37" w="61">
                  <a:moveTo>
                    <a:pt x="61" y="30"/>
                  </a:moveTo>
                  <a:lnTo>
                    <a:pt x="9" y="0"/>
                  </a:lnTo>
                  <a:lnTo>
                    <a:pt x="19" y="22"/>
                  </a:lnTo>
                  <a:lnTo>
                    <a:pt x="0" y="37"/>
                  </a:lnTo>
                  <a:lnTo>
                    <a:pt x="61" y="3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32" name="Google Shape;3732;p15"/>
            <p:cNvSpPr/>
            <p:nvPr/>
          </p:nvSpPr>
          <p:spPr>
            <a:xfrm>
              <a:off x="1680" y="2730"/>
              <a:ext cx="124" cy="101"/>
            </a:xfrm>
            <a:custGeom>
              <a:rect b="b" l="l" r="r" t="t"/>
              <a:pathLst>
                <a:path extrusionOk="0" fill="none" h="21599" w="21600">
                  <a:moveTo>
                    <a:pt x="21424" y="21599"/>
                  </a:moveTo>
                  <a:cubicBezTo>
                    <a:pt x="9564" y="21503"/>
                    <a:pt x="0" y="11861"/>
                    <a:pt x="0" y="0"/>
                  </a:cubicBezTo>
                </a:path>
                <a:path extrusionOk="0" h="21599" w="21600">
                  <a:moveTo>
                    <a:pt x="21424" y="21599"/>
                  </a:moveTo>
                  <a:cubicBezTo>
                    <a:pt x="9564" y="21503"/>
                    <a:pt x="0" y="11861"/>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33" name="Google Shape;3733;p15"/>
            <p:cNvSpPr/>
            <p:nvPr/>
          </p:nvSpPr>
          <p:spPr>
            <a:xfrm>
              <a:off x="1639" y="2724"/>
              <a:ext cx="81"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34" name="Google Shape;3734;p15"/>
            <p:cNvCxnSpPr/>
            <p:nvPr/>
          </p:nvCxnSpPr>
          <p:spPr>
            <a:xfrm>
              <a:off x="1639" y="2724"/>
              <a:ext cx="0" cy="6"/>
            </a:xfrm>
            <a:prstGeom prst="straightConnector1">
              <a:avLst/>
            </a:prstGeom>
            <a:noFill/>
            <a:ln cap="flat" cmpd="sng" w="9525">
              <a:solidFill>
                <a:srgbClr val="000000"/>
              </a:solidFill>
              <a:prstDash val="solid"/>
              <a:round/>
              <a:headEnd len="med" w="med" type="none"/>
              <a:tailEnd len="med" w="med" type="none"/>
            </a:ln>
          </p:spPr>
        </p:cxnSp>
        <p:sp>
          <p:nvSpPr>
            <p:cNvPr id="3735" name="Google Shape;3735;p15"/>
            <p:cNvSpPr/>
            <p:nvPr/>
          </p:nvSpPr>
          <p:spPr>
            <a:xfrm>
              <a:off x="1333" y="2923"/>
              <a:ext cx="123" cy="157"/>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36" name="Google Shape;3736;p15"/>
            <p:cNvCxnSpPr/>
            <p:nvPr/>
          </p:nvCxnSpPr>
          <p:spPr>
            <a:xfrm flipH="1" rot="10800000">
              <a:off x="1333" y="2630"/>
              <a:ext cx="190" cy="293"/>
            </a:xfrm>
            <a:prstGeom prst="straightConnector1">
              <a:avLst/>
            </a:prstGeom>
            <a:noFill/>
            <a:ln cap="flat" cmpd="sng" w="9525">
              <a:solidFill>
                <a:srgbClr val="000000"/>
              </a:solidFill>
              <a:prstDash val="solid"/>
              <a:round/>
              <a:headEnd len="med" w="med" type="none"/>
              <a:tailEnd len="med" w="med" type="none"/>
            </a:ln>
          </p:spPr>
        </p:cxnSp>
        <p:sp>
          <p:nvSpPr>
            <p:cNvPr id="3737" name="Google Shape;3737;p15"/>
            <p:cNvSpPr/>
            <p:nvPr/>
          </p:nvSpPr>
          <p:spPr>
            <a:xfrm>
              <a:off x="1488" y="2605"/>
              <a:ext cx="75" cy="43"/>
            </a:xfrm>
            <a:custGeom>
              <a:rect b="b" l="l" r="r" t="t"/>
              <a:pathLst>
                <a:path extrusionOk="0" h="129" w="202">
                  <a:moveTo>
                    <a:pt x="202" y="111"/>
                  </a:moveTo>
                  <a:lnTo>
                    <a:pt x="191" y="129"/>
                  </a:lnTo>
                  <a:lnTo>
                    <a:pt x="0" y="18"/>
                  </a:lnTo>
                  <a:lnTo>
                    <a:pt x="1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38" name="Google Shape;3738;p15"/>
            <p:cNvCxnSpPr/>
            <p:nvPr/>
          </p:nvCxnSpPr>
          <p:spPr>
            <a:xfrm flipH="1">
              <a:off x="1488" y="2605"/>
              <a:ext cx="4" cy="6"/>
            </a:xfrm>
            <a:prstGeom prst="straightConnector1">
              <a:avLst/>
            </a:prstGeom>
            <a:noFill/>
            <a:ln cap="flat" cmpd="sng" w="9525">
              <a:solidFill>
                <a:srgbClr val="000000"/>
              </a:solidFill>
              <a:prstDash val="solid"/>
              <a:round/>
              <a:headEnd len="med" w="med" type="none"/>
              <a:tailEnd len="med" w="med" type="none"/>
            </a:ln>
          </p:spPr>
        </p:cxnSp>
        <p:sp>
          <p:nvSpPr>
            <p:cNvPr id="3739" name="Google Shape;3739;p15"/>
            <p:cNvSpPr/>
            <p:nvPr/>
          </p:nvSpPr>
          <p:spPr>
            <a:xfrm>
              <a:off x="549" y="2610"/>
              <a:ext cx="1069" cy="257"/>
            </a:xfrm>
            <a:custGeom>
              <a:rect b="b" l="l" r="r" t="t"/>
              <a:pathLst>
                <a:path extrusionOk="0" h="765" w="2867">
                  <a:moveTo>
                    <a:pt x="2867" y="646"/>
                  </a:moveTo>
                  <a:lnTo>
                    <a:pt x="2640" y="750"/>
                  </a:lnTo>
                  <a:lnTo>
                    <a:pt x="902" y="765"/>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40" name="Google Shape;3740;p15"/>
            <p:cNvSpPr/>
            <p:nvPr/>
          </p:nvSpPr>
          <p:spPr>
            <a:xfrm>
              <a:off x="517" y="2577"/>
              <a:ext cx="59" cy="61"/>
            </a:xfrm>
            <a:custGeom>
              <a:rect b="b" l="l" r="r" t="t"/>
              <a:pathLst>
                <a:path extrusionOk="0" h="182" w="158">
                  <a:moveTo>
                    <a:pt x="142" y="0"/>
                  </a:moveTo>
                  <a:lnTo>
                    <a:pt x="158" y="13"/>
                  </a:lnTo>
                  <a:lnTo>
                    <a:pt x="15" y="182"/>
                  </a:lnTo>
                  <a:lnTo>
                    <a:pt x="0" y="16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41" name="Google Shape;3741;p15"/>
            <p:cNvCxnSpPr/>
            <p:nvPr/>
          </p:nvCxnSpPr>
          <p:spPr>
            <a:xfrm>
              <a:off x="517" y="2633"/>
              <a:ext cx="6" cy="5"/>
            </a:xfrm>
            <a:prstGeom prst="straightConnector1">
              <a:avLst/>
            </a:prstGeom>
            <a:noFill/>
            <a:ln cap="flat" cmpd="sng" w="9525">
              <a:solidFill>
                <a:srgbClr val="000000"/>
              </a:solidFill>
              <a:prstDash val="solid"/>
              <a:round/>
              <a:headEnd len="med" w="med" type="none"/>
              <a:tailEnd len="med" w="med" type="none"/>
            </a:ln>
          </p:spPr>
        </p:cxnSp>
        <p:sp>
          <p:nvSpPr>
            <p:cNvPr id="3742" name="Google Shape;3742;p15"/>
            <p:cNvSpPr/>
            <p:nvPr/>
          </p:nvSpPr>
          <p:spPr>
            <a:xfrm>
              <a:off x="1411" y="2710"/>
              <a:ext cx="90" cy="56"/>
            </a:xfrm>
            <a:custGeom>
              <a:rect b="b" l="l" r="r" t="t"/>
              <a:pathLst>
                <a:path extrusionOk="0" h="165" w="239">
                  <a:moveTo>
                    <a:pt x="88" y="165"/>
                  </a:moveTo>
                  <a:lnTo>
                    <a:pt x="0" y="76"/>
                  </a:lnTo>
                  <a:lnTo>
                    <a:pt x="239"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43" name="Google Shape;3743;p15"/>
            <p:cNvSpPr/>
            <p:nvPr/>
          </p:nvSpPr>
          <p:spPr>
            <a:xfrm>
              <a:off x="1488" y="2673"/>
              <a:ext cx="33" cy="73"/>
            </a:xfrm>
            <a:custGeom>
              <a:rect b="b" l="l" r="r" t="t"/>
              <a:pathLst>
                <a:path extrusionOk="0" h="216" w="87">
                  <a:moveTo>
                    <a:pt x="87" y="209"/>
                  </a:moveTo>
                  <a:lnTo>
                    <a:pt x="67" y="216"/>
                  </a:lnTo>
                  <a:lnTo>
                    <a:pt x="0" y="7"/>
                  </a:lnTo>
                  <a:lnTo>
                    <a:pt x="2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44" name="Google Shape;3744;p15"/>
            <p:cNvCxnSpPr/>
            <p:nvPr/>
          </p:nvCxnSpPr>
          <p:spPr>
            <a:xfrm flipH="1">
              <a:off x="1488" y="2673"/>
              <a:ext cx="8" cy="2"/>
            </a:xfrm>
            <a:prstGeom prst="straightConnector1">
              <a:avLst/>
            </a:prstGeom>
            <a:noFill/>
            <a:ln cap="flat" cmpd="sng" w="9525">
              <a:solidFill>
                <a:srgbClr val="000000"/>
              </a:solidFill>
              <a:prstDash val="solid"/>
              <a:round/>
              <a:headEnd len="med" w="med" type="none"/>
              <a:tailEnd len="med" w="med" type="none"/>
            </a:ln>
          </p:spPr>
        </p:cxnSp>
        <p:sp>
          <p:nvSpPr>
            <p:cNvPr id="3745" name="Google Shape;3745;p15"/>
            <p:cNvSpPr/>
            <p:nvPr/>
          </p:nvSpPr>
          <p:spPr>
            <a:xfrm>
              <a:off x="871" y="2624"/>
              <a:ext cx="347" cy="207"/>
            </a:xfrm>
            <a:custGeom>
              <a:rect b="b" l="l" r="r" t="t"/>
              <a:pathLst>
                <a:path extrusionOk="0" h="615" w="930">
                  <a:moveTo>
                    <a:pt x="16" y="615"/>
                  </a:moveTo>
                  <a:lnTo>
                    <a:pt x="0" y="451"/>
                  </a:lnTo>
                  <a:lnTo>
                    <a:pt x="93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46" name="Google Shape;3746;p15"/>
            <p:cNvSpPr/>
            <p:nvPr/>
          </p:nvSpPr>
          <p:spPr>
            <a:xfrm>
              <a:off x="1201" y="2588"/>
              <a:ext cx="42" cy="69"/>
            </a:xfrm>
            <a:custGeom>
              <a:rect b="b" l="l" r="r" t="t"/>
              <a:pathLst>
                <a:path extrusionOk="0" h="205" w="111">
                  <a:moveTo>
                    <a:pt x="111" y="196"/>
                  </a:moveTo>
                  <a:lnTo>
                    <a:pt x="93" y="205"/>
                  </a:lnTo>
                  <a:lnTo>
                    <a:pt x="0" y="9"/>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47" name="Google Shape;3747;p15"/>
            <p:cNvCxnSpPr/>
            <p:nvPr/>
          </p:nvCxnSpPr>
          <p:spPr>
            <a:xfrm flipH="1">
              <a:off x="1201" y="2588"/>
              <a:ext cx="6" cy="3"/>
            </a:xfrm>
            <a:prstGeom prst="straightConnector1">
              <a:avLst/>
            </a:prstGeom>
            <a:noFill/>
            <a:ln cap="flat" cmpd="sng" w="9525">
              <a:solidFill>
                <a:srgbClr val="000000"/>
              </a:solidFill>
              <a:prstDash val="solid"/>
              <a:round/>
              <a:headEnd len="med" w="med" type="none"/>
              <a:tailEnd len="med" w="med" type="none"/>
            </a:ln>
          </p:spPr>
        </p:cxnSp>
        <p:cxnSp>
          <p:nvCxnSpPr>
            <p:cNvPr id="3748" name="Google Shape;3748;p15"/>
            <p:cNvCxnSpPr/>
            <p:nvPr/>
          </p:nvCxnSpPr>
          <p:spPr>
            <a:xfrm flipH="1">
              <a:off x="1221" y="2827"/>
              <a:ext cx="67" cy="45"/>
            </a:xfrm>
            <a:prstGeom prst="straightConnector1">
              <a:avLst/>
            </a:prstGeom>
            <a:noFill/>
            <a:ln cap="flat" cmpd="sng" w="9525">
              <a:solidFill>
                <a:srgbClr val="000000"/>
              </a:solidFill>
              <a:prstDash val="solid"/>
              <a:round/>
              <a:headEnd len="med" w="med" type="none"/>
              <a:tailEnd len="med" w="med" type="none"/>
            </a:ln>
          </p:spPr>
        </p:cxnSp>
        <p:sp>
          <p:nvSpPr>
            <p:cNvPr id="3749" name="Google Shape;3749;p15"/>
            <p:cNvSpPr/>
            <p:nvPr/>
          </p:nvSpPr>
          <p:spPr>
            <a:xfrm>
              <a:off x="913" y="2640"/>
              <a:ext cx="308" cy="232"/>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50" name="Google Shape;3750;p15"/>
            <p:cNvSpPr/>
            <p:nvPr/>
          </p:nvSpPr>
          <p:spPr>
            <a:xfrm>
              <a:off x="913" y="2624"/>
              <a:ext cx="40" cy="16"/>
            </a:xfrm>
            <a:custGeom>
              <a:rect b="b" l="l" r="r" t="t"/>
              <a:pathLst>
                <a:path extrusionOk="0" fill="none" h="22991" w="21600">
                  <a:moveTo>
                    <a:pt x="21555" y="-1"/>
                  </a:moveTo>
                  <a:cubicBezTo>
                    <a:pt x="21585" y="463"/>
                    <a:pt x="21600" y="926"/>
                    <a:pt x="21600" y="1391"/>
                  </a:cubicBezTo>
                  <a:cubicBezTo>
                    <a:pt x="21600" y="13320"/>
                    <a:pt x="11929" y="22990"/>
                    <a:pt x="0" y="22991"/>
                  </a:cubicBezTo>
                </a:path>
                <a:path extrusionOk="0" h="22991" w="21600">
                  <a:moveTo>
                    <a:pt x="21555" y="-1"/>
                  </a:moveTo>
                  <a:cubicBezTo>
                    <a:pt x="21585" y="463"/>
                    <a:pt x="21600" y="926"/>
                    <a:pt x="21600" y="1391"/>
                  </a:cubicBezTo>
                  <a:cubicBezTo>
                    <a:pt x="21600" y="13320"/>
                    <a:pt x="11929" y="22990"/>
                    <a:pt x="0" y="22991"/>
                  </a:cubicBezTo>
                  <a:lnTo>
                    <a:pt x="0" y="1391"/>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51" name="Google Shape;3751;p15"/>
            <p:cNvSpPr/>
            <p:nvPr/>
          </p:nvSpPr>
          <p:spPr>
            <a:xfrm>
              <a:off x="936" y="2588"/>
              <a:ext cx="41" cy="70"/>
            </a:xfrm>
            <a:custGeom>
              <a:rect b="b" l="l" r="r" t="t"/>
              <a:pathLst>
                <a:path extrusionOk="0" h="209" w="109">
                  <a:moveTo>
                    <a:pt x="109" y="200"/>
                  </a:moveTo>
                  <a:lnTo>
                    <a:pt x="89" y="209"/>
                  </a:lnTo>
                  <a:lnTo>
                    <a:pt x="0" y="9"/>
                  </a:lnTo>
                  <a:lnTo>
                    <a:pt x="2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52" name="Google Shape;3752;p15"/>
            <p:cNvCxnSpPr/>
            <p:nvPr/>
          </p:nvCxnSpPr>
          <p:spPr>
            <a:xfrm flipH="1">
              <a:off x="936" y="2588"/>
              <a:ext cx="7" cy="3"/>
            </a:xfrm>
            <a:prstGeom prst="straightConnector1">
              <a:avLst/>
            </a:prstGeom>
            <a:noFill/>
            <a:ln cap="flat" cmpd="sng" w="9525">
              <a:solidFill>
                <a:srgbClr val="000000"/>
              </a:solidFill>
              <a:prstDash val="solid"/>
              <a:round/>
              <a:headEnd len="med" w="med" type="none"/>
              <a:tailEnd len="med" w="med" type="none"/>
            </a:ln>
          </p:spPr>
        </p:cxnSp>
        <p:cxnSp>
          <p:nvCxnSpPr>
            <p:cNvPr id="3753" name="Google Shape;3753;p15"/>
            <p:cNvCxnSpPr/>
            <p:nvPr/>
          </p:nvCxnSpPr>
          <p:spPr>
            <a:xfrm flipH="1" rot="10800000">
              <a:off x="656" y="2635"/>
              <a:ext cx="135" cy="131"/>
            </a:xfrm>
            <a:prstGeom prst="straightConnector1">
              <a:avLst/>
            </a:prstGeom>
            <a:noFill/>
            <a:ln cap="flat" cmpd="sng" w="9525">
              <a:solidFill>
                <a:srgbClr val="000000"/>
              </a:solidFill>
              <a:prstDash val="solid"/>
              <a:round/>
              <a:headEnd len="med" w="med" type="none"/>
              <a:tailEnd len="med" w="med" type="none"/>
            </a:ln>
          </p:spPr>
        </p:cxnSp>
        <p:sp>
          <p:nvSpPr>
            <p:cNvPr id="3754" name="Google Shape;3754;p15"/>
            <p:cNvSpPr/>
            <p:nvPr/>
          </p:nvSpPr>
          <p:spPr>
            <a:xfrm>
              <a:off x="761" y="2605"/>
              <a:ext cx="64" cy="54"/>
            </a:xfrm>
            <a:custGeom>
              <a:rect b="b" l="l" r="r" t="t"/>
              <a:pathLst>
                <a:path extrusionOk="0" h="162" w="173">
                  <a:moveTo>
                    <a:pt x="173" y="147"/>
                  </a:moveTo>
                  <a:lnTo>
                    <a:pt x="159" y="162"/>
                  </a:lnTo>
                  <a:lnTo>
                    <a:pt x="0" y="16"/>
                  </a:lnTo>
                  <a:lnTo>
                    <a:pt x="13"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55" name="Google Shape;3755;p15"/>
            <p:cNvCxnSpPr/>
            <p:nvPr/>
          </p:nvCxnSpPr>
          <p:spPr>
            <a:xfrm flipH="1">
              <a:off x="761" y="2605"/>
              <a:ext cx="5" cy="5"/>
            </a:xfrm>
            <a:prstGeom prst="straightConnector1">
              <a:avLst/>
            </a:prstGeom>
            <a:noFill/>
            <a:ln cap="flat" cmpd="sng" w="9525">
              <a:solidFill>
                <a:srgbClr val="000000"/>
              </a:solidFill>
              <a:prstDash val="solid"/>
              <a:round/>
              <a:headEnd len="med" w="med" type="none"/>
              <a:tailEnd len="med" w="med" type="none"/>
            </a:ln>
          </p:spPr>
        </p:cxnSp>
        <p:cxnSp>
          <p:nvCxnSpPr>
            <p:cNvPr id="3756" name="Google Shape;3756;p15"/>
            <p:cNvCxnSpPr/>
            <p:nvPr/>
          </p:nvCxnSpPr>
          <p:spPr>
            <a:xfrm flipH="1" rot="10800000">
              <a:off x="1137" y="2725"/>
              <a:ext cx="56" cy="36"/>
            </a:xfrm>
            <a:prstGeom prst="straightConnector1">
              <a:avLst/>
            </a:prstGeom>
            <a:noFill/>
            <a:ln cap="flat" cmpd="sng" w="9525">
              <a:solidFill>
                <a:srgbClr val="000000"/>
              </a:solidFill>
              <a:prstDash val="solid"/>
              <a:round/>
              <a:headEnd len="med" w="med" type="none"/>
              <a:tailEnd len="med" w="med" type="none"/>
            </a:ln>
          </p:spPr>
        </p:cxnSp>
        <p:sp>
          <p:nvSpPr>
            <p:cNvPr id="3757" name="Google Shape;3757;p15"/>
            <p:cNvSpPr/>
            <p:nvPr/>
          </p:nvSpPr>
          <p:spPr>
            <a:xfrm>
              <a:off x="1169" y="2692"/>
              <a:ext cx="55" cy="63"/>
            </a:xfrm>
            <a:custGeom>
              <a:rect b="b" l="l" r="r" t="t"/>
              <a:pathLst>
                <a:path extrusionOk="0" h="188" w="147">
                  <a:moveTo>
                    <a:pt x="147" y="177"/>
                  </a:moveTo>
                  <a:lnTo>
                    <a:pt x="129" y="188"/>
                  </a:lnTo>
                  <a:lnTo>
                    <a:pt x="0" y="11"/>
                  </a:lnTo>
                  <a:lnTo>
                    <a:pt x="18"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58" name="Google Shape;3758;p15"/>
            <p:cNvCxnSpPr/>
            <p:nvPr/>
          </p:nvCxnSpPr>
          <p:spPr>
            <a:xfrm flipH="1">
              <a:off x="1169" y="2692"/>
              <a:ext cx="6" cy="3"/>
            </a:xfrm>
            <a:prstGeom prst="straightConnector1">
              <a:avLst/>
            </a:prstGeom>
            <a:noFill/>
            <a:ln cap="flat" cmpd="sng" w="9525">
              <a:solidFill>
                <a:srgbClr val="000000"/>
              </a:solidFill>
              <a:prstDash val="solid"/>
              <a:round/>
              <a:headEnd len="med" w="med" type="none"/>
              <a:tailEnd len="med" w="med" type="none"/>
            </a:ln>
          </p:spPr>
        </p:cxnSp>
        <p:cxnSp>
          <p:nvCxnSpPr>
            <p:cNvPr id="3759" name="Google Shape;3759;p15"/>
            <p:cNvCxnSpPr/>
            <p:nvPr/>
          </p:nvCxnSpPr>
          <p:spPr>
            <a:xfrm flipH="1" rot="10800000">
              <a:off x="975" y="2730"/>
              <a:ext cx="39" cy="36"/>
            </a:xfrm>
            <a:prstGeom prst="straightConnector1">
              <a:avLst/>
            </a:prstGeom>
            <a:noFill/>
            <a:ln cap="flat" cmpd="sng" w="9525">
              <a:solidFill>
                <a:srgbClr val="000000"/>
              </a:solidFill>
              <a:prstDash val="solid"/>
              <a:round/>
              <a:headEnd len="med" w="med" type="none"/>
              <a:tailEnd len="med" w="med" type="none"/>
            </a:ln>
          </p:spPr>
        </p:cxnSp>
        <p:sp>
          <p:nvSpPr>
            <p:cNvPr id="3760" name="Google Shape;3760;p15"/>
            <p:cNvSpPr/>
            <p:nvPr/>
          </p:nvSpPr>
          <p:spPr>
            <a:xfrm>
              <a:off x="985" y="2699"/>
              <a:ext cx="64" cy="58"/>
            </a:xfrm>
            <a:custGeom>
              <a:rect b="b" l="l" r="r" t="t"/>
              <a:pathLst>
                <a:path extrusionOk="0" h="171" w="171">
                  <a:moveTo>
                    <a:pt x="171" y="155"/>
                  </a:moveTo>
                  <a:lnTo>
                    <a:pt x="156" y="171"/>
                  </a:lnTo>
                  <a:lnTo>
                    <a:pt x="0" y="16"/>
                  </a:lnTo>
                  <a:lnTo>
                    <a:pt x="1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61" name="Google Shape;3761;p15"/>
            <p:cNvCxnSpPr/>
            <p:nvPr/>
          </p:nvCxnSpPr>
          <p:spPr>
            <a:xfrm flipH="1">
              <a:off x="985" y="2699"/>
              <a:ext cx="6" cy="5"/>
            </a:xfrm>
            <a:prstGeom prst="straightConnector1">
              <a:avLst/>
            </a:prstGeom>
            <a:noFill/>
            <a:ln cap="flat" cmpd="sng" w="9525">
              <a:solidFill>
                <a:srgbClr val="000000"/>
              </a:solidFill>
              <a:prstDash val="solid"/>
              <a:round/>
              <a:headEnd len="med" w="med" type="none"/>
              <a:tailEnd len="med" w="med" type="none"/>
            </a:ln>
          </p:spPr>
        </p:cxnSp>
        <p:sp>
          <p:nvSpPr>
            <p:cNvPr id="3762" name="Google Shape;3762;p15"/>
            <p:cNvSpPr/>
            <p:nvPr/>
          </p:nvSpPr>
          <p:spPr>
            <a:xfrm>
              <a:off x="2534" y="1483"/>
              <a:ext cx="146" cy="57"/>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63" name="Google Shape;3763;p15"/>
            <p:cNvSpPr/>
            <p:nvPr/>
          </p:nvSpPr>
          <p:spPr>
            <a:xfrm>
              <a:off x="2507" y="1488"/>
              <a:ext cx="27" cy="51"/>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64" name="Google Shape;3764;p15"/>
            <p:cNvSpPr/>
            <p:nvPr/>
          </p:nvSpPr>
          <p:spPr>
            <a:xfrm>
              <a:off x="2507" y="1488"/>
              <a:ext cx="302" cy="318"/>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65" name="Google Shape;3765;p15"/>
            <p:cNvSpPr/>
            <p:nvPr/>
          </p:nvSpPr>
          <p:spPr>
            <a:xfrm>
              <a:off x="2751" y="1788"/>
              <a:ext cx="58" cy="37"/>
            </a:xfrm>
            <a:custGeom>
              <a:rect b="b" l="l" r="r" t="t"/>
              <a:pathLst>
                <a:path extrusionOk="0" h="37" w="58">
                  <a:moveTo>
                    <a:pt x="58" y="18"/>
                  </a:moveTo>
                  <a:lnTo>
                    <a:pt x="0" y="0"/>
                  </a:lnTo>
                  <a:lnTo>
                    <a:pt x="15" y="18"/>
                  </a:lnTo>
                  <a:lnTo>
                    <a:pt x="0" y="37"/>
                  </a:lnTo>
                  <a:lnTo>
                    <a:pt x="58" y="18"/>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66" name="Google Shape;3766;p15"/>
            <p:cNvSpPr/>
            <p:nvPr/>
          </p:nvSpPr>
          <p:spPr>
            <a:xfrm>
              <a:off x="2456" y="1457"/>
              <a:ext cx="191" cy="198"/>
            </a:xfrm>
            <a:custGeom>
              <a:rect b="b" l="l" r="r" t="t"/>
              <a:pathLst>
                <a:path extrusionOk="0" fill="none" h="21709" w="21600">
                  <a:moveTo>
                    <a:pt x="21600" y="21709"/>
                  </a:moveTo>
                  <a:cubicBezTo>
                    <a:pt x="9670" y="21709"/>
                    <a:pt x="0" y="12038"/>
                    <a:pt x="0" y="109"/>
                  </a:cubicBezTo>
                  <a:cubicBezTo>
                    <a:pt x="-1" y="72"/>
                    <a:pt x="0" y="36"/>
                    <a:pt x="0" y="0"/>
                  </a:cubicBezTo>
                </a:path>
                <a:path extrusionOk="0" h="21709" w="21600">
                  <a:moveTo>
                    <a:pt x="21600" y="21709"/>
                  </a:moveTo>
                  <a:cubicBezTo>
                    <a:pt x="9670" y="21709"/>
                    <a:pt x="0" y="12038"/>
                    <a:pt x="0" y="109"/>
                  </a:cubicBezTo>
                  <a:cubicBezTo>
                    <a:pt x="-1" y="72"/>
                    <a:pt x="0" y="36"/>
                    <a:pt x="0" y="0"/>
                  </a:cubicBezTo>
                  <a:lnTo>
                    <a:pt x="21600" y="109"/>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67" name="Google Shape;3767;p15"/>
            <p:cNvCxnSpPr/>
            <p:nvPr/>
          </p:nvCxnSpPr>
          <p:spPr>
            <a:xfrm flipH="1" rot="10800000">
              <a:off x="2456" y="1205"/>
              <a:ext cx="313" cy="252"/>
            </a:xfrm>
            <a:prstGeom prst="straightConnector1">
              <a:avLst/>
            </a:prstGeom>
            <a:noFill/>
            <a:ln cap="flat" cmpd="sng" w="9525">
              <a:solidFill>
                <a:srgbClr val="000000"/>
              </a:solidFill>
              <a:prstDash val="solid"/>
              <a:round/>
              <a:headEnd len="med" w="med" type="none"/>
              <a:tailEnd len="med" w="med" type="none"/>
            </a:ln>
          </p:spPr>
        </p:cxnSp>
        <p:sp>
          <p:nvSpPr>
            <p:cNvPr id="3768" name="Google Shape;3768;p15"/>
            <p:cNvSpPr/>
            <p:nvPr/>
          </p:nvSpPr>
          <p:spPr>
            <a:xfrm>
              <a:off x="2742" y="1173"/>
              <a:ext cx="60" cy="60"/>
            </a:xfrm>
            <a:custGeom>
              <a:rect b="b" l="l" r="r" t="t"/>
              <a:pathLst>
                <a:path extrusionOk="0" h="178" w="162">
                  <a:moveTo>
                    <a:pt x="162" y="164"/>
                  </a:moveTo>
                  <a:lnTo>
                    <a:pt x="147" y="178"/>
                  </a:lnTo>
                  <a:lnTo>
                    <a:pt x="0" y="13"/>
                  </a:lnTo>
                  <a:lnTo>
                    <a:pt x="1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69" name="Google Shape;3769;p15"/>
            <p:cNvCxnSpPr/>
            <p:nvPr/>
          </p:nvCxnSpPr>
          <p:spPr>
            <a:xfrm flipH="1">
              <a:off x="2742" y="1173"/>
              <a:ext cx="6" cy="5"/>
            </a:xfrm>
            <a:prstGeom prst="straightConnector1">
              <a:avLst/>
            </a:prstGeom>
            <a:noFill/>
            <a:ln cap="flat" cmpd="sng" w="9525">
              <a:solidFill>
                <a:srgbClr val="000000"/>
              </a:solidFill>
              <a:prstDash val="solid"/>
              <a:round/>
              <a:headEnd len="med" w="med" type="none"/>
              <a:tailEnd len="med" w="med" type="none"/>
            </a:ln>
          </p:spPr>
        </p:cxnSp>
        <p:sp>
          <p:nvSpPr>
            <p:cNvPr id="3770" name="Google Shape;3770;p15"/>
            <p:cNvSpPr/>
            <p:nvPr/>
          </p:nvSpPr>
          <p:spPr>
            <a:xfrm>
              <a:off x="2971" y="1160"/>
              <a:ext cx="240" cy="167"/>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71" name="Google Shape;3771;p15"/>
            <p:cNvSpPr/>
            <p:nvPr/>
          </p:nvSpPr>
          <p:spPr>
            <a:xfrm>
              <a:off x="2930" y="1153"/>
              <a:ext cx="82"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72" name="Google Shape;3772;p15"/>
            <p:cNvCxnSpPr/>
            <p:nvPr/>
          </p:nvCxnSpPr>
          <p:spPr>
            <a:xfrm>
              <a:off x="2930" y="1153"/>
              <a:ext cx="0" cy="7"/>
            </a:xfrm>
            <a:prstGeom prst="straightConnector1">
              <a:avLst/>
            </a:prstGeom>
            <a:noFill/>
            <a:ln cap="flat" cmpd="sng" w="9525">
              <a:solidFill>
                <a:srgbClr val="000000"/>
              </a:solidFill>
              <a:prstDash val="solid"/>
              <a:round/>
              <a:headEnd len="med" w="med" type="none"/>
              <a:tailEnd len="med" w="med" type="none"/>
            </a:ln>
          </p:spPr>
        </p:cxnSp>
        <p:sp>
          <p:nvSpPr>
            <p:cNvPr id="3773" name="Google Shape;3773;p15"/>
            <p:cNvSpPr/>
            <p:nvPr/>
          </p:nvSpPr>
          <p:spPr>
            <a:xfrm>
              <a:off x="1113" y="962"/>
              <a:ext cx="1785" cy="405"/>
            </a:xfrm>
            <a:custGeom>
              <a:rect b="b" l="l" r="r" t="t"/>
              <a:pathLst>
                <a:path extrusionOk="0" h="1201" w="4787">
                  <a:moveTo>
                    <a:pt x="4787" y="1050"/>
                  </a:moveTo>
                  <a:lnTo>
                    <a:pt x="4531" y="1201"/>
                  </a:lnTo>
                  <a:lnTo>
                    <a:pt x="1350" y="1185"/>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74" name="Google Shape;3774;p15"/>
            <p:cNvSpPr/>
            <p:nvPr/>
          </p:nvSpPr>
          <p:spPr>
            <a:xfrm>
              <a:off x="1081" y="930"/>
              <a:ext cx="59" cy="60"/>
            </a:xfrm>
            <a:custGeom>
              <a:rect b="b" l="l" r="r" t="t"/>
              <a:pathLst>
                <a:path extrusionOk="0" h="178" w="157">
                  <a:moveTo>
                    <a:pt x="142" y="0"/>
                  </a:moveTo>
                  <a:lnTo>
                    <a:pt x="157" y="14"/>
                  </a:lnTo>
                  <a:lnTo>
                    <a:pt x="15" y="178"/>
                  </a:lnTo>
                  <a:lnTo>
                    <a:pt x="0" y="165"/>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75" name="Google Shape;3775;p15"/>
            <p:cNvCxnSpPr/>
            <p:nvPr/>
          </p:nvCxnSpPr>
          <p:spPr>
            <a:xfrm>
              <a:off x="1081" y="986"/>
              <a:ext cx="6" cy="4"/>
            </a:xfrm>
            <a:prstGeom prst="straightConnector1">
              <a:avLst/>
            </a:prstGeom>
            <a:noFill/>
            <a:ln cap="flat" cmpd="sng" w="9525">
              <a:solidFill>
                <a:srgbClr val="000000"/>
              </a:solidFill>
              <a:prstDash val="solid"/>
              <a:round/>
              <a:headEnd len="med" w="med" type="none"/>
              <a:tailEnd len="med" w="med" type="none"/>
            </a:ln>
          </p:spPr>
        </p:cxnSp>
        <p:sp>
          <p:nvSpPr>
            <p:cNvPr id="3776" name="Google Shape;3776;p15"/>
            <p:cNvSpPr/>
            <p:nvPr/>
          </p:nvSpPr>
          <p:spPr>
            <a:xfrm>
              <a:off x="1604" y="988"/>
              <a:ext cx="623" cy="364"/>
            </a:xfrm>
            <a:custGeom>
              <a:rect b="b" l="l" r="r" t="t"/>
              <a:pathLst>
                <a:path extrusionOk="0" h="1082" w="1671">
                  <a:moveTo>
                    <a:pt x="0" y="1082"/>
                  </a:moveTo>
                  <a:lnTo>
                    <a:pt x="0" y="766"/>
                  </a:lnTo>
                  <a:lnTo>
                    <a:pt x="167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77" name="Google Shape;3777;p15"/>
            <p:cNvSpPr/>
            <p:nvPr/>
          </p:nvSpPr>
          <p:spPr>
            <a:xfrm>
              <a:off x="2210" y="951"/>
              <a:ext cx="41" cy="70"/>
            </a:xfrm>
            <a:custGeom>
              <a:rect b="b" l="l" r="r" t="t"/>
              <a:pathLst>
                <a:path extrusionOk="0" h="208" w="109">
                  <a:moveTo>
                    <a:pt x="109" y="199"/>
                  </a:moveTo>
                  <a:lnTo>
                    <a:pt x="89" y="208"/>
                  </a:lnTo>
                  <a:lnTo>
                    <a:pt x="0" y="9"/>
                  </a:lnTo>
                  <a:lnTo>
                    <a:pt x="2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78" name="Google Shape;3778;p15"/>
            <p:cNvCxnSpPr/>
            <p:nvPr/>
          </p:nvCxnSpPr>
          <p:spPr>
            <a:xfrm flipH="1">
              <a:off x="2210" y="951"/>
              <a:ext cx="8" cy="3"/>
            </a:xfrm>
            <a:prstGeom prst="straightConnector1">
              <a:avLst/>
            </a:prstGeom>
            <a:noFill/>
            <a:ln cap="flat" cmpd="sng" w="9525">
              <a:solidFill>
                <a:srgbClr val="000000"/>
              </a:solidFill>
              <a:prstDash val="solid"/>
              <a:round/>
              <a:headEnd len="med" w="med" type="none"/>
              <a:tailEnd len="med" w="med" type="none"/>
            </a:ln>
          </p:spPr>
        </p:cxnSp>
        <p:cxnSp>
          <p:nvCxnSpPr>
            <p:cNvPr id="3779" name="Google Shape;3779;p15"/>
            <p:cNvCxnSpPr/>
            <p:nvPr/>
          </p:nvCxnSpPr>
          <p:spPr>
            <a:xfrm flipH="1">
              <a:off x="2227" y="1316"/>
              <a:ext cx="100" cy="51"/>
            </a:xfrm>
            <a:prstGeom prst="straightConnector1">
              <a:avLst/>
            </a:prstGeom>
            <a:noFill/>
            <a:ln cap="flat" cmpd="sng" w="9525">
              <a:solidFill>
                <a:srgbClr val="000000"/>
              </a:solidFill>
              <a:prstDash val="solid"/>
              <a:round/>
              <a:headEnd len="med" w="med" type="none"/>
              <a:tailEnd len="med" w="med" type="none"/>
            </a:ln>
          </p:spPr>
        </p:cxnSp>
        <p:sp>
          <p:nvSpPr>
            <p:cNvPr id="3780" name="Google Shape;3780;p15"/>
            <p:cNvSpPr/>
            <p:nvPr/>
          </p:nvSpPr>
          <p:spPr>
            <a:xfrm>
              <a:off x="1623" y="1125"/>
              <a:ext cx="604" cy="242"/>
            </a:xfrm>
            <a:custGeom>
              <a:rect b="b" l="l" r="r" t="t"/>
              <a:pathLst>
                <a:path extrusionOk="0" fill="none" h="21600" w="21600">
                  <a:moveTo>
                    <a:pt x="21600" y="21600"/>
                  </a:moveTo>
                  <a:cubicBezTo>
                    <a:pt x="9670" y="21600"/>
                    <a:pt x="0" y="11929"/>
                    <a:pt x="0" y="0"/>
                  </a:cubicBezTo>
                </a:path>
                <a:path extrusionOk="0" h="21600" w="21600">
                  <a:moveTo>
                    <a:pt x="21600" y="21600"/>
                  </a:moveTo>
                  <a:cubicBezTo>
                    <a:pt x="9670" y="21600"/>
                    <a:pt x="0" y="11929"/>
                    <a:pt x="0" y="0"/>
                  </a:cubicBezTo>
                  <a:lnTo>
                    <a:pt x="2160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81" name="Google Shape;3781;p15"/>
            <p:cNvSpPr/>
            <p:nvPr/>
          </p:nvSpPr>
          <p:spPr>
            <a:xfrm>
              <a:off x="1623" y="1119"/>
              <a:ext cx="39" cy="6"/>
            </a:xfrm>
            <a:custGeom>
              <a:rect b="b" l="l" r="r" t="t"/>
              <a:pathLst>
                <a:path extrusionOk="0" fill="none" h="25513" w="21600">
                  <a:moveTo>
                    <a:pt x="21242" y="0"/>
                  </a:moveTo>
                  <a:cubicBezTo>
                    <a:pt x="21480" y="1290"/>
                    <a:pt x="21600" y="2600"/>
                    <a:pt x="21600" y="3913"/>
                  </a:cubicBezTo>
                  <a:cubicBezTo>
                    <a:pt x="21600" y="15842"/>
                    <a:pt x="11929" y="25512"/>
                    <a:pt x="0" y="25513"/>
                  </a:cubicBezTo>
                </a:path>
                <a:path extrusionOk="0" h="25513" w="21600">
                  <a:moveTo>
                    <a:pt x="21242" y="0"/>
                  </a:moveTo>
                  <a:cubicBezTo>
                    <a:pt x="21480" y="1290"/>
                    <a:pt x="21600" y="2600"/>
                    <a:pt x="21600" y="3913"/>
                  </a:cubicBezTo>
                  <a:cubicBezTo>
                    <a:pt x="21600" y="15842"/>
                    <a:pt x="11929" y="25512"/>
                    <a:pt x="0" y="25513"/>
                  </a:cubicBezTo>
                  <a:lnTo>
                    <a:pt x="0" y="3913"/>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82" name="Google Shape;3782;p15"/>
            <p:cNvSpPr/>
            <p:nvPr/>
          </p:nvSpPr>
          <p:spPr>
            <a:xfrm>
              <a:off x="1655" y="1082"/>
              <a:ext cx="19" cy="74"/>
            </a:xfrm>
            <a:custGeom>
              <a:rect b="b" l="l" r="r" t="t"/>
              <a:pathLst>
                <a:path extrusionOk="0" h="220" w="51">
                  <a:moveTo>
                    <a:pt x="51" y="218"/>
                  </a:moveTo>
                  <a:lnTo>
                    <a:pt x="31" y="220"/>
                  </a:lnTo>
                  <a:lnTo>
                    <a:pt x="0" y="2"/>
                  </a:lnTo>
                  <a:lnTo>
                    <a:pt x="2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83" name="Google Shape;3783;p15"/>
            <p:cNvCxnSpPr/>
            <p:nvPr/>
          </p:nvCxnSpPr>
          <p:spPr>
            <a:xfrm flipH="1">
              <a:off x="1655" y="1082"/>
              <a:ext cx="8" cy="1"/>
            </a:xfrm>
            <a:prstGeom prst="straightConnector1">
              <a:avLst/>
            </a:prstGeom>
            <a:noFill/>
            <a:ln cap="flat" cmpd="sng" w="9525">
              <a:solidFill>
                <a:srgbClr val="000000"/>
              </a:solidFill>
              <a:prstDash val="solid"/>
              <a:round/>
              <a:headEnd len="med" w="med" type="none"/>
              <a:tailEnd len="med" w="med" type="none"/>
            </a:ln>
          </p:spPr>
        </p:cxnSp>
        <p:cxnSp>
          <p:nvCxnSpPr>
            <p:cNvPr id="3784" name="Google Shape;3784;p15"/>
            <p:cNvCxnSpPr/>
            <p:nvPr/>
          </p:nvCxnSpPr>
          <p:spPr>
            <a:xfrm flipH="1" rot="10800000">
              <a:off x="2075" y="1094"/>
              <a:ext cx="320" cy="131"/>
            </a:xfrm>
            <a:prstGeom prst="straightConnector1">
              <a:avLst/>
            </a:prstGeom>
            <a:noFill/>
            <a:ln cap="flat" cmpd="sng" w="9525">
              <a:solidFill>
                <a:srgbClr val="000000"/>
              </a:solidFill>
              <a:prstDash val="solid"/>
              <a:round/>
              <a:headEnd len="med" w="med" type="none"/>
              <a:tailEnd len="med" w="med" type="none"/>
            </a:ln>
          </p:spPr>
        </p:cxnSp>
        <p:sp>
          <p:nvSpPr>
            <p:cNvPr id="3785" name="Google Shape;3785;p15"/>
            <p:cNvSpPr/>
            <p:nvPr/>
          </p:nvSpPr>
          <p:spPr>
            <a:xfrm>
              <a:off x="2378" y="1057"/>
              <a:ext cx="41" cy="71"/>
            </a:xfrm>
            <a:custGeom>
              <a:rect b="b" l="l" r="r" t="t"/>
              <a:pathLst>
                <a:path extrusionOk="0" h="209" w="109">
                  <a:moveTo>
                    <a:pt x="109" y="200"/>
                  </a:moveTo>
                  <a:lnTo>
                    <a:pt x="89" y="209"/>
                  </a:lnTo>
                  <a:lnTo>
                    <a:pt x="0" y="9"/>
                  </a:lnTo>
                  <a:lnTo>
                    <a:pt x="2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86" name="Google Shape;3786;p15"/>
            <p:cNvCxnSpPr/>
            <p:nvPr/>
          </p:nvCxnSpPr>
          <p:spPr>
            <a:xfrm flipH="1">
              <a:off x="2378" y="1057"/>
              <a:ext cx="8" cy="3"/>
            </a:xfrm>
            <a:prstGeom prst="straightConnector1">
              <a:avLst/>
            </a:prstGeom>
            <a:noFill/>
            <a:ln cap="flat" cmpd="sng" w="9525">
              <a:solidFill>
                <a:srgbClr val="000000"/>
              </a:solidFill>
              <a:prstDash val="solid"/>
              <a:round/>
              <a:headEnd len="med" w="med" type="none"/>
              <a:tailEnd len="med" w="med" type="none"/>
            </a:ln>
          </p:spPr>
        </p:cxnSp>
        <p:sp>
          <p:nvSpPr>
            <p:cNvPr id="3787" name="Google Shape;3787;p15"/>
            <p:cNvSpPr/>
            <p:nvPr/>
          </p:nvSpPr>
          <p:spPr>
            <a:xfrm>
              <a:off x="2489" y="1154"/>
              <a:ext cx="113" cy="71"/>
            </a:xfrm>
            <a:custGeom>
              <a:rect b="b" l="l" r="r" t="t"/>
              <a:pathLst>
                <a:path extrusionOk="0" h="211" w="302">
                  <a:moveTo>
                    <a:pt x="302" y="211"/>
                  </a:moveTo>
                  <a:lnTo>
                    <a:pt x="0" y="1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88" name="Google Shape;3788;p15"/>
            <p:cNvSpPr/>
            <p:nvPr/>
          </p:nvSpPr>
          <p:spPr>
            <a:xfrm>
              <a:off x="2449" y="1148"/>
              <a:ext cx="81"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89" name="Google Shape;3789;p15"/>
            <p:cNvCxnSpPr/>
            <p:nvPr/>
          </p:nvCxnSpPr>
          <p:spPr>
            <a:xfrm>
              <a:off x="2449" y="1148"/>
              <a:ext cx="0" cy="6"/>
            </a:xfrm>
            <a:prstGeom prst="straightConnector1">
              <a:avLst/>
            </a:prstGeom>
            <a:noFill/>
            <a:ln cap="flat" cmpd="sng" w="9525">
              <a:solidFill>
                <a:srgbClr val="000000"/>
              </a:solidFill>
              <a:prstDash val="solid"/>
              <a:round/>
              <a:headEnd len="med" w="med" type="none"/>
              <a:tailEnd len="med" w="med" type="none"/>
            </a:ln>
          </p:spPr>
        </p:cxnSp>
        <p:cxnSp>
          <p:nvCxnSpPr>
            <p:cNvPr id="3790" name="Google Shape;3790;p15"/>
            <p:cNvCxnSpPr/>
            <p:nvPr/>
          </p:nvCxnSpPr>
          <p:spPr>
            <a:xfrm flipH="1" rot="10800000">
              <a:off x="1153" y="962"/>
              <a:ext cx="352" cy="268"/>
            </a:xfrm>
            <a:prstGeom prst="straightConnector1">
              <a:avLst/>
            </a:prstGeom>
            <a:noFill/>
            <a:ln cap="flat" cmpd="sng" w="9525">
              <a:solidFill>
                <a:srgbClr val="000000"/>
              </a:solidFill>
              <a:prstDash val="solid"/>
              <a:round/>
              <a:headEnd len="med" w="med" type="none"/>
              <a:tailEnd len="med" w="med" type="none"/>
            </a:ln>
          </p:spPr>
        </p:cxnSp>
        <p:sp>
          <p:nvSpPr>
            <p:cNvPr id="3791" name="Google Shape;3791;p15"/>
            <p:cNvSpPr/>
            <p:nvPr/>
          </p:nvSpPr>
          <p:spPr>
            <a:xfrm>
              <a:off x="1478" y="929"/>
              <a:ext cx="59" cy="62"/>
            </a:xfrm>
            <a:custGeom>
              <a:rect b="b" l="l" r="r" t="t"/>
              <a:pathLst>
                <a:path extrusionOk="0" h="182" w="158">
                  <a:moveTo>
                    <a:pt x="158" y="169"/>
                  </a:moveTo>
                  <a:lnTo>
                    <a:pt x="142" y="182"/>
                  </a:lnTo>
                  <a:lnTo>
                    <a:pt x="0" y="14"/>
                  </a:lnTo>
                  <a:lnTo>
                    <a:pt x="1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92" name="Google Shape;3792;p15"/>
            <p:cNvCxnSpPr/>
            <p:nvPr/>
          </p:nvCxnSpPr>
          <p:spPr>
            <a:xfrm flipH="1">
              <a:off x="1478" y="929"/>
              <a:ext cx="6" cy="5"/>
            </a:xfrm>
            <a:prstGeom prst="straightConnector1">
              <a:avLst/>
            </a:prstGeom>
            <a:noFill/>
            <a:ln cap="flat" cmpd="sng" w="9525">
              <a:solidFill>
                <a:srgbClr val="000000"/>
              </a:solidFill>
              <a:prstDash val="solid"/>
              <a:round/>
              <a:headEnd len="med" w="med" type="none"/>
              <a:tailEnd len="med" w="med" type="none"/>
            </a:ln>
          </p:spPr>
        </p:cxnSp>
        <p:cxnSp>
          <p:nvCxnSpPr>
            <p:cNvPr id="3793" name="Google Shape;3793;p15"/>
            <p:cNvCxnSpPr/>
            <p:nvPr/>
          </p:nvCxnSpPr>
          <p:spPr>
            <a:xfrm flipH="1" rot="10800000">
              <a:off x="1785" y="1134"/>
              <a:ext cx="223" cy="91"/>
            </a:xfrm>
            <a:prstGeom prst="straightConnector1">
              <a:avLst/>
            </a:prstGeom>
            <a:noFill/>
            <a:ln cap="flat" cmpd="sng" w="9525">
              <a:solidFill>
                <a:srgbClr val="000000"/>
              </a:solidFill>
              <a:prstDash val="solid"/>
              <a:round/>
              <a:headEnd len="med" w="med" type="none"/>
              <a:tailEnd len="med" w="med" type="none"/>
            </a:ln>
          </p:spPr>
        </p:cxnSp>
        <p:sp>
          <p:nvSpPr>
            <p:cNvPr id="3794" name="Google Shape;3794;p15"/>
            <p:cNvSpPr/>
            <p:nvPr/>
          </p:nvSpPr>
          <p:spPr>
            <a:xfrm>
              <a:off x="1992" y="1098"/>
              <a:ext cx="40" cy="70"/>
            </a:xfrm>
            <a:custGeom>
              <a:rect b="b" l="l" r="r" t="t"/>
              <a:pathLst>
                <a:path extrusionOk="0" h="208" w="109">
                  <a:moveTo>
                    <a:pt x="109" y="200"/>
                  </a:moveTo>
                  <a:lnTo>
                    <a:pt x="89" y="208"/>
                  </a:lnTo>
                  <a:lnTo>
                    <a:pt x="0" y="9"/>
                  </a:lnTo>
                  <a:lnTo>
                    <a:pt x="2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95" name="Google Shape;3795;p15"/>
            <p:cNvCxnSpPr/>
            <p:nvPr/>
          </p:nvCxnSpPr>
          <p:spPr>
            <a:xfrm flipH="1">
              <a:off x="1992" y="1098"/>
              <a:ext cx="7" cy="3"/>
            </a:xfrm>
            <a:prstGeom prst="straightConnector1">
              <a:avLst/>
            </a:prstGeom>
            <a:noFill/>
            <a:ln cap="flat" cmpd="sng" w="9525">
              <a:solidFill>
                <a:srgbClr val="000000"/>
              </a:solidFill>
              <a:prstDash val="solid"/>
              <a:round/>
              <a:headEnd len="med" w="med" type="none"/>
              <a:tailEnd len="med" w="med" type="none"/>
            </a:ln>
          </p:spPr>
        </p:cxnSp>
        <p:cxnSp>
          <p:nvCxnSpPr>
            <p:cNvPr id="3796" name="Google Shape;3796;p15"/>
            <p:cNvCxnSpPr/>
            <p:nvPr/>
          </p:nvCxnSpPr>
          <p:spPr>
            <a:xfrm flipH="1" rot="10800000">
              <a:off x="921" y="4722"/>
              <a:ext cx="125" cy="59"/>
            </a:xfrm>
            <a:prstGeom prst="straightConnector1">
              <a:avLst/>
            </a:prstGeom>
            <a:noFill/>
            <a:ln cap="flat" cmpd="sng" w="9525">
              <a:solidFill>
                <a:srgbClr val="000000"/>
              </a:solidFill>
              <a:prstDash val="solid"/>
              <a:round/>
              <a:headEnd len="med" w="med" type="none"/>
              <a:tailEnd len="med" w="med" type="none"/>
            </a:ln>
          </p:spPr>
        </p:cxnSp>
        <p:sp>
          <p:nvSpPr>
            <p:cNvPr id="3797" name="Google Shape;3797;p15"/>
            <p:cNvSpPr/>
            <p:nvPr/>
          </p:nvSpPr>
          <p:spPr>
            <a:xfrm>
              <a:off x="1027" y="4686"/>
              <a:ext cx="45" cy="69"/>
            </a:xfrm>
            <a:custGeom>
              <a:rect b="b" l="l" r="r" t="t"/>
              <a:pathLst>
                <a:path extrusionOk="0" h="204" w="120">
                  <a:moveTo>
                    <a:pt x="120" y="195"/>
                  </a:moveTo>
                  <a:lnTo>
                    <a:pt x="103" y="204"/>
                  </a:lnTo>
                  <a:lnTo>
                    <a:pt x="0" y="9"/>
                  </a:lnTo>
                  <a:lnTo>
                    <a:pt x="18"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798" name="Google Shape;3798;p15"/>
            <p:cNvCxnSpPr/>
            <p:nvPr/>
          </p:nvCxnSpPr>
          <p:spPr>
            <a:xfrm flipH="1">
              <a:off x="1027" y="4686"/>
              <a:ext cx="7" cy="3"/>
            </a:xfrm>
            <a:prstGeom prst="straightConnector1">
              <a:avLst/>
            </a:prstGeom>
            <a:noFill/>
            <a:ln cap="flat" cmpd="sng" w="9525">
              <a:solidFill>
                <a:srgbClr val="000000"/>
              </a:solidFill>
              <a:prstDash val="solid"/>
              <a:round/>
              <a:headEnd len="med" w="med" type="none"/>
              <a:tailEnd len="med" w="med" type="none"/>
            </a:ln>
          </p:spPr>
        </p:cxnSp>
        <p:sp>
          <p:nvSpPr>
            <p:cNvPr id="3799" name="Google Shape;3799;p15"/>
            <p:cNvSpPr/>
            <p:nvPr/>
          </p:nvSpPr>
          <p:spPr>
            <a:xfrm>
              <a:off x="1682" y="4744"/>
              <a:ext cx="54" cy="37"/>
            </a:xfrm>
            <a:custGeom>
              <a:rect b="b" l="l" r="r" t="t"/>
              <a:pathLst>
                <a:path extrusionOk="0" h="111" w="145">
                  <a:moveTo>
                    <a:pt x="145" y="111"/>
                  </a:moveTo>
                  <a:lnTo>
                    <a:pt x="0" y="64"/>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00" name="Google Shape;3800;p15"/>
            <p:cNvSpPr/>
            <p:nvPr/>
          </p:nvSpPr>
          <p:spPr>
            <a:xfrm>
              <a:off x="1642" y="4737"/>
              <a:ext cx="81"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801" name="Google Shape;3801;p15"/>
            <p:cNvCxnSpPr/>
            <p:nvPr/>
          </p:nvCxnSpPr>
          <p:spPr>
            <a:xfrm>
              <a:off x="1642" y="4737"/>
              <a:ext cx="0" cy="7"/>
            </a:xfrm>
            <a:prstGeom prst="straightConnector1">
              <a:avLst/>
            </a:prstGeom>
            <a:noFill/>
            <a:ln cap="flat" cmpd="sng" w="9525">
              <a:solidFill>
                <a:srgbClr val="000000"/>
              </a:solidFill>
              <a:prstDash val="solid"/>
              <a:round/>
              <a:headEnd len="med" w="med" type="none"/>
              <a:tailEnd len="med" w="med" type="none"/>
            </a:ln>
          </p:spPr>
        </p:cxnSp>
        <p:cxnSp>
          <p:nvCxnSpPr>
            <p:cNvPr id="3802" name="Google Shape;3802;p15"/>
            <p:cNvCxnSpPr/>
            <p:nvPr/>
          </p:nvCxnSpPr>
          <p:spPr>
            <a:xfrm flipH="1" rot="10800000">
              <a:off x="840" y="3660"/>
              <a:ext cx="137" cy="75"/>
            </a:xfrm>
            <a:prstGeom prst="straightConnector1">
              <a:avLst/>
            </a:prstGeom>
            <a:noFill/>
            <a:ln cap="flat" cmpd="sng" w="9525">
              <a:solidFill>
                <a:srgbClr val="000000"/>
              </a:solidFill>
              <a:prstDash val="solid"/>
              <a:round/>
              <a:headEnd len="med" w="med" type="none"/>
              <a:tailEnd len="med" w="med" type="none"/>
            </a:ln>
          </p:spPr>
        </p:cxnSp>
        <p:sp>
          <p:nvSpPr>
            <p:cNvPr id="3803" name="Google Shape;3803;p15"/>
            <p:cNvSpPr/>
            <p:nvPr/>
          </p:nvSpPr>
          <p:spPr>
            <a:xfrm>
              <a:off x="955" y="3625"/>
              <a:ext cx="50" cy="66"/>
            </a:xfrm>
            <a:custGeom>
              <a:rect b="b" l="l" r="r" t="t"/>
              <a:pathLst>
                <a:path extrusionOk="0" h="198" w="133">
                  <a:moveTo>
                    <a:pt x="133" y="187"/>
                  </a:moveTo>
                  <a:lnTo>
                    <a:pt x="116" y="198"/>
                  </a:lnTo>
                  <a:lnTo>
                    <a:pt x="0" y="11"/>
                  </a:lnTo>
                  <a:lnTo>
                    <a:pt x="18"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804" name="Google Shape;3804;p15"/>
            <p:cNvCxnSpPr/>
            <p:nvPr/>
          </p:nvCxnSpPr>
          <p:spPr>
            <a:xfrm flipH="1">
              <a:off x="955" y="3625"/>
              <a:ext cx="7" cy="3"/>
            </a:xfrm>
            <a:prstGeom prst="straightConnector1">
              <a:avLst/>
            </a:prstGeom>
            <a:noFill/>
            <a:ln cap="flat" cmpd="sng" w="9525">
              <a:solidFill>
                <a:srgbClr val="000000"/>
              </a:solidFill>
              <a:prstDash val="solid"/>
              <a:round/>
              <a:headEnd len="med" w="med" type="none"/>
              <a:tailEnd len="med" w="med" type="none"/>
            </a:ln>
          </p:spPr>
        </p:cxnSp>
        <p:sp>
          <p:nvSpPr>
            <p:cNvPr id="3805" name="Google Shape;3805;p15"/>
            <p:cNvSpPr/>
            <p:nvPr/>
          </p:nvSpPr>
          <p:spPr>
            <a:xfrm>
              <a:off x="1309" y="3687"/>
              <a:ext cx="30" cy="53"/>
            </a:xfrm>
            <a:custGeom>
              <a:rect b="b" l="l" r="r" t="t"/>
              <a:pathLst>
                <a:path extrusionOk="0" h="159" w="80">
                  <a:moveTo>
                    <a:pt x="80" y="159"/>
                  </a:moveTo>
                  <a:lnTo>
                    <a:pt x="0" y="48"/>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06" name="Google Shape;3806;p15"/>
            <p:cNvSpPr/>
            <p:nvPr/>
          </p:nvSpPr>
          <p:spPr>
            <a:xfrm>
              <a:off x="1269" y="3680"/>
              <a:ext cx="81"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807" name="Google Shape;3807;p15"/>
            <p:cNvCxnSpPr/>
            <p:nvPr/>
          </p:nvCxnSpPr>
          <p:spPr>
            <a:xfrm>
              <a:off x="1269" y="3680"/>
              <a:ext cx="0" cy="7"/>
            </a:xfrm>
            <a:prstGeom prst="straightConnector1">
              <a:avLst/>
            </a:prstGeom>
            <a:noFill/>
            <a:ln cap="flat" cmpd="sng" w="9525">
              <a:solidFill>
                <a:srgbClr val="000000"/>
              </a:solidFill>
              <a:prstDash val="solid"/>
              <a:round/>
              <a:headEnd len="med" w="med" type="none"/>
              <a:tailEnd len="med" w="med" type="none"/>
            </a:ln>
          </p:spPr>
        </p:cxnSp>
        <p:sp>
          <p:nvSpPr>
            <p:cNvPr id="3808" name="Google Shape;3808;p15"/>
            <p:cNvSpPr/>
            <p:nvPr/>
          </p:nvSpPr>
          <p:spPr>
            <a:xfrm>
              <a:off x="1594" y="3666"/>
              <a:ext cx="42" cy="101"/>
            </a:xfrm>
            <a:custGeom>
              <a:rect b="b" l="l" r="r" t="t"/>
              <a:pathLst>
                <a:path extrusionOk="0" h="302" w="113">
                  <a:moveTo>
                    <a:pt x="113" y="302"/>
                  </a:moveTo>
                  <a:lnTo>
                    <a:pt x="0" y="158"/>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09" name="Google Shape;3809;p15"/>
            <p:cNvSpPr/>
            <p:nvPr/>
          </p:nvSpPr>
          <p:spPr>
            <a:xfrm>
              <a:off x="1554" y="3659"/>
              <a:ext cx="81"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810" name="Google Shape;3810;p15"/>
            <p:cNvCxnSpPr/>
            <p:nvPr/>
          </p:nvCxnSpPr>
          <p:spPr>
            <a:xfrm>
              <a:off x="3651" y="10437"/>
              <a:ext cx="0" cy="20"/>
            </a:xfrm>
            <a:prstGeom prst="straightConnector1">
              <a:avLst/>
            </a:prstGeom>
            <a:noFill/>
            <a:ln cap="flat" cmpd="sng" w="9525">
              <a:solidFill>
                <a:srgbClr val="000000"/>
              </a:solidFill>
              <a:prstDash val="solid"/>
              <a:round/>
              <a:headEnd len="med" w="med" type="none"/>
              <a:tailEnd len="med" w="med" type="none"/>
            </a:ln>
          </p:spPr>
        </p:cxn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4" name="Shape 3814"/>
        <p:cNvGrpSpPr/>
        <p:nvPr/>
      </p:nvGrpSpPr>
      <p:grpSpPr>
        <a:xfrm>
          <a:off x="0" y="0"/>
          <a:ext cx="0" cy="0"/>
          <a:chOff x="0" y="0"/>
          <a:chExt cx="0" cy="0"/>
        </a:xfrm>
      </p:grpSpPr>
      <p:sp>
        <p:nvSpPr>
          <p:cNvPr id="3815" name="Google Shape;3815;p16"/>
          <p:cNvSpPr txBox="1"/>
          <p:nvPr>
            <p:ph idx="12" type="sldNum"/>
          </p:nvPr>
        </p:nvSpPr>
        <p:spPr>
          <a:xfrm>
            <a:off x="4914900" y="8475134"/>
            <a:ext cx="1600200" cy="486833"/>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3816" name="Google Shape;3816;p16"/>
          <p:cNvGrpSpPr/>
          <p:nvPr/>
        </p:nvGrpSpPr>
        <p:grpSpPr>
          <a:xfrm>
            <a:off x="228600" y="228600"/>
            <a:ext cx="6886575" cy="9525000"/>
            <a:chOff x="144" y="144"/>
            <a:chExt cx="4338" cy="6000"/>
          </a:xfrm>
        </p:grpSpPr>
        <p:sp>
          <p:nvSpPr>
            <p:cNvPr id="3817" name="Google Shape;3817;p16"/>
            <p:cNvSpPr/>
            <p:nvPr/>
          </p:nvSpPr>
          <p:spPr>
            <a:xfrm>
              <a:off x="144" y="144"/>
              <a:ext cx="4176" cy="6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3818" name="Google Shape;3818;p16"/>
            <p:cNvGrpSpPr/>
            <p:nvPr/>
          </p:nvGrpSpPr>
          <p:grpSpPr>
            <a:xfrm>
              <a:off x="171" y="168"/>
              <a:ext cx="4311" cy="5218"/>
              <a:chOff x="171" y="168"/>
              <a:chExt cx="4311" cy="5218"/>
            </a:xfrm>
          </p:grpSpPr>
          <p:sp>
            <p:nvSpPr>
              <p:cNvPr id="3819" name="Google Shape;3819;p16"/>
              <p:cNvSpPr/>
              <p:nvPr/>
            </p:nvSpPr>
            <p:spPr>
              <a:xfrm>
                <a:off x="171" y="4145"/>
                <a:ext cx="1938" cy="972"/>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20" name="Google Shape;3820;p16"/>
              <p:cNvSpPr/>
              <p:nvPr/>
            </p:nvSpPr>
            <p:spPr>
              <a:xfrm>
                <a:off x="171" y="2121"/>
                <a:ext cx="1938" cy="971"/>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21" name="Google Shape;3821;p16"/>
              <p:cNvSpPr/>
              <p:nvPr/>
            </p:nvSpPr>
            <p:spPr>
              <a:xfrm>
                <a:off x="171" y="3133"/>
                <a:ext cx="1938" cy="972"/>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22" name="Google Shape;3822;p16"/>
              <p:cNvSpPr/>
              <p:nvPr/>
            </p:nvSpPr>
            <p:spPr>
              <a:xfrm>
                <a:off x="617" y="313"/>
                <a:ext cx="3356" cy="1685"/>
              </a:xfrm>
              <a:prstGeom prst="rect">
                <a:avLst/>
              </a:prstGeom>
              <a:no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23" name="Google Shape;3823;p16"/>
              <p:cNvSpPr/>
              <p:nvPr/>
            </p:nvSpPr>
            <p:spPr>
              <a:xfrm>
                <a:off x="334" y="3761"/>
                <a:ext cx="63"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24" name="Google Shape;3824;p16"/>
              <p:cNvSpPr/>
              <p:nvPr/>
            </p:nvSpPr>
            <p:spPr>
              <a:xfrm>
                <a:off x="1480" y="3652"/>
                <a:ext cx="9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825" name="Google Shape;3825;p16"/>
              <p:cNvSpPr/>
              <p:nvPr/>
            </p:nvSpPr>
            <p:spPr>
              <a:xfrm>
                <a:off x="1637" y="3766"/>
                <a:ext cx="63"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26" name="Google Shape;3826;p16"/>
              <p:cNvSpPr/>
              <p:nvPr/>
            </p:nvSpPr>
            <p:spPr>
              <a:xfrm>
                <a:off x="1230" y="3652"/>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3827" name="Google Shape;3827;p16"/>
              <p:cNvSpPr/>
              <p:nvPr/>
            </p:nvSpPr>
            <p:spPr>
              <a:xfrm>
                <a:off x="1472" y="3766"/>
                <a:ext cx="63"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28" name="Google Shape;3828;p16"/>
              <p:cNvSpPr/>
              <p:nvPr/>
            </p:nvSpPr>
            <p:spPr>
              <a:xfrm>
                <a:off x="991" y="3652"/>
                <a:ext cx="9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829" name="Google Shape;3829;p16"/>
              <p:cNvSpPr/>
              <p:nvPr/>
            </p:nvSpPr>
            <p:spPr>
              <a:xfrm>
                <a:off x="1312" y="3766"/>
                <a:ext cx="64" cy="57"/>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830" name="Google Shape;3830;p16"/>
              <p:cNvCxnSpPr/>
              <p:nvPr/>
            </p:nvCxnSpPr>
            <p:spPr>
              <a:xfrm>
                <a:off x="1312" y="3766"/>
                <a:ext cx="64" cy="57"/>
              </a:xfrm>
              <a:prstGeom prst="straightConnector1">
                <a:avLst/>
              </a:prstGeom>
              <a:noFill/>
              <a:ln cap="flat" cmpd="sng" w="9525">
                <a:solidFill>
                  <a:srgbClr val="000000"/>
                </a:solidFill>
                <a:prstDash val="solid"/>
                <a:round/>
                <a:headEnd len="med" w="med" type="none"/>
                <a:tailEnd len="med" w="med" type="none"/>
              </a:ln>
            </p:spPr>
          </p:cxnSp>
          <p:cxnSp>
            <p:nvCxnSpPr>
              <p:cNvPr id="3831" name="Google Shape;3831;p16"/>
              <p:cNvCxnSpPr/>
              <p:nvPr/>
            </p:nvCxnSpPr>
            <p:spPr>
              <a:xfrm flipH="1" rot="10800000">
                <a:off x="1312" y="3766"/>
                <a:ext cx="64" cy="57"/>
              </a:xfrm>
              <a:prstGeom prst="straightConnector1">
                <a:avLst/>
              </a:prstGeom>
              <a:noFill/>
              <a:ln cap="flat" cmpd="sng" w="9525">
                <a:solidFill>
                  <a:srgbClr val="000000"/>
                </a:solidFill>
                <a:prstDash val="solid"/>
                <a:round/>
                <a:headEnd len="med" w="med" type="none"/>
                <a:tailEnd len="med" w="med" type="none"/>
              </a:ln>
            </p:spPr>
          </p:cxnSp>
          <p:sp>
            <p:nvSpPr>
              <p:cNvPr id="3832" name="Google Shape;3832;p16"/>
              <p:cNvSpPr/>
              <p:nvPr/>
            </p:nvSpPr>
            <p:spPr>
              <a:xfrm>
                <a:off x="1720" y="3652"/>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833" name="Google Shape;3833;p16"/>
              <p:cNvSpPr/>
              <p:nvPr/>
            </p:nvSpPr>
            <p:spPr>
              <a:xfrm>
                <a:off x="1147" y="3766"/>
                <a:ext cx="64" cy="57"/>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34" name="Google Shape;3834;p16"/>
              <p:cNvSpPr/>
              <p:nvPr/>
            </p:nvSpPr>
            <p:spPr>
              <a:xfrm>
                <a:off x="1555" y="3564"/>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835" name="Google Shape;3835;p16"/>
              <p:cNvSpPr/>
              <p:nvPr/>
            </p:nvSpPr>
            <p:spPr>
              <a:xfrm>
                <a:off x="982" y="3766"/>
                <a:ext cx="64"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36" name="Google Shape;3836;p16"/>
              <p:cNvSpPr/>
              <p:nvPr/>
            </p:nvSpPr>
            <p:spPr>
              <a:xfrm>
                <a:off x="1148" y="3564"/>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837" name="Google Shape;3837;p16"/>
              <p:cNvSpPr/>
              <p:nvPr/>
            </p:nvSpPr>
            <p:spPr>
              <a:xfrm>
                <a:off x="823" y="3766"/>
                <a:ext cx="63"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38" name="Google Shape;3838;p16"/>
              <p:cNvSpPr/>
              <p:nvPr/>
            </p:nvSpPr>
            <p:spPr>
              <a:xfrm>
                <a:off x="823" y="3652"/>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839" name="Google Shape;3839;p16"/>
              <p:cNvSpPr/>
              <p:nvPr/>
            </p:nvSpPr>
            <p:spPr>
              <a:xfrm>
                <a:off x="1312" y="3859"/>
                <a:ext cx="64"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40" name="Google Shape;3840;p16"/>
              <p:cNvSpPr/>
              <p:nvPr/>
            </p:nvSpPr>
            <p:spPr>
              <a:xfrm>
                <a:off x="1945" y="3559"/>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841" name="Google Shape;3841;p16"/>
              <p:cNvSpPr/>
              <p:nvPr/>
            </p:nvSpPr>
            <p:spPr>
              <a:xfrm>
                <a:off x="1312" y="3957"/>
                <a:ext cx="64" cy="56"/>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42" name="Google Shape;3842;p16"/>
              <p:cNvSpPr/>
              <p:nvPr/>
            </p:nvSpPr>
            <p:spPr>
              <a:xfrm>
                <a:off x="334" y="3564"/>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843" name="Google Shape;3843;p16"/>
              <p:cNvSpPr/>
              <p:nvPr/>
            </p:nvSpPr>
            <p:spPr>
              <a:xfrm>
                <a:off x="1637" y="3957"/>
                <a:ext cx="63"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44" name="Google Shape;3844;p16"/>
              <p:cNvSpPr/>
              <p:nvPr/>
            </p:nvSpPr>
            <p:spPr>
              <a:xfrm>
                <a:off x="1456" y="3349"/>
                <a:ext cx="15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3845" name="Google Shape;3845;p16"/>
              <p:cNvSpPr/>
              <p:nvPr/>
            </p:nvSpPr>
            <p:spPr>
              <a:xfrm>
                <a:off x="658" y="3815"/>
                <a:ext cx="63"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46" name="Google Shape;3846;p16"/>
              <p:cNvSpPr/>
              <p:nvPr/>
            </p:nvSpPr>
            <p:spPr>
              <a:xfrm>
                <a:off x="798" y="3349"/>
                <a:ext cx="16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3847" name="Google Shape;3847;p16"/>
              <p:cNvSpPr/>
              <p:nvPr/>
            </p:nvSpPr>
            <p:spPr>
              <a:xfrm>
                <a:off x="400" y="4782"/>
                <a:ext cx="63"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48" name="Google Shape;3848;p16"/>
              <p:cNvSpPr/>
              <p:nvPr/>
            </p:nvSpPr>
            <p:spPr>
              <a:xfrm>
                <a:off x="1711" y="4663"/>
                <a:ext cx="9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849" name="Google Shape;3849;p16"/>
              <p:cNvSpPr/>
              <p:nvPr/>
            </p:nvSpPr>
            <p:spPr>
              <a:xfrm>
                <a:off x="1703" y="4782"/>
                <a:ext cx="63"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50" name="Google Shape;3850;p16"/>
              <p:cNvSpPr/>
              <p:nvPr/>
            </p:nvSpPr>
            <p:spPr>
              <a:xfrm>
                <a:off x="1384" y="4663"/>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3851" name="Google Shape;3851;p16"/>
              <p:cNvSpPr/>
              <p:nvPr/>
            </p:nvSpPr>
            <p:spPr>
              <a:xfrm>
                <a:off x="1543" y="4782"/>
                <a:ext cx="64"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52" name="Google Shape;3852;p16"/>
              <p:cNvSpPr/>
              <p:nvPr/>
            </p:nvSpPr>
            <p:spPr>
              <a:xfrm>
                <a:off x="1057" y="4663"/>
                <a:ext cx="9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853" name="Google Shape;3853;p16"/>
              <p:cNvSpPr/>
              <p:nvPr/>
            </p:nvSpPr>
            <p:spPr>
              <a:xfrm>
                <a:off x="1378" y="4782"/>
                <a:ext cx="64" cy="57"/>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854" name="Google Shape;3854;p16"/>
              <p:cNvCxnSpPr/>
              <p:nvPr/>
            </p:nvCxnSpPr>
            <p:spPr>
              <a:xfrm>
                <a:off x="1378" y="4782"/>
                <a:ext cx="64" cy="57"/>
              </a:xfrm>
              <a:prstGeom prst="straightConnector1">
                <a:avLst/>
              </a:prstGeom>
              <a:noFill/>
              <a:ln cap="flat" cmpd="sng" w="9525">
                <a:solidFill>
                  <a:srgbClr val="000000"/>
                </a:solidFill>
                <a:prstDash val="solid"/>
                <a:round/>
                <a:headEnd len="med" w="med" type="none"/>
                <a:tailEnd len="med" w="med" type="none"/>
              </a:ln>
            </p:spPr>
          </p:cxnSp>
          <p:cxnSp>
            <p:nvCxnSpPr>
              <p:cNvPr id="3855" name="Google Shape;3855;p16"/>
              <p:cNvCxnSpPr/>
              <p:nvPr/>
            </p:nvCxnSpPr>
            <p:spPr>
              <a:xfrm flipH="1" rot="10800000">
                <a:off x="1378" y="4782"/>
                <a:ext cx="64" cy="57"/>
              </a:xfrm>
              <a:prstGeom prst="straightConnector1">
                <a:avLst/>
              </a:prstGeom>
              <a:noFill/>
              <a:ln cap="flat" cmpd="sng" w="9525">
                <a:solidFill>
                  <a:srgbClr val="000000"/>
                </a:solidFill>
                <a:prstDash val="solid"/>
                <a:round/>
                <a:headEnd len="med" w="med" type="none"/>
                <a:tailEnd len="med" w="med" type="none"/>
              </a:ln>
            </p:spPr>
          </p:cxnSp>
          <p:sp>
            <p:nvSpPr>
              <p:cNvPr id="3856" name="Google Shape;3856;p16"/>
              <p:cNvSpPr/>
              <p:nvPr/>
            </p:nvSpPr>
            <p:spPr>
              <a:xfrm>
                <a:off x="584" y="4585"/>
                <a:ext cx="16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3857" name="Google Shape;3857;p16"/>
              <p:cNvSpPr/>
              <p:nvPr/>
            </p:nvSpPr>
            <p:spPr>
              <a:xfrm>
                <a:off x="1213" y="4782"/>
                <a:ext cx="64" cy="57"/>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58" name="Google Shape;3858;p16"/>
              <p:cNvSpPr/>
              <p:nvPr/>
            </p:nvSpPr>
            <p:spPr>
              <a:xfrm>
                <a:off x="1709" y="4575"/>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859" name="Google Shape;3859;p16"/>
              <p:cNvSpPr/>
              <p:nvPr/>
            </p:nvSpPr>
            <p:spPr>
              <a:xfrm>
                <a:off x="1054" y="4782"/>
                <a:ext cx="63"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60" name="Google Shape;3860;p16"/>
              <p:cNvSpPr/>
              <p:nvPr/>
            </p:nvSpPr>
            <p:spPr>
              <a:xfrm>
                <a:off x="1384" y="4575"/>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861" name="Google Shape;3861;p16"/>
              <p:cNvSpPr/>
              <p:nvPr/>
            </p:nvSpPr>
            <p:spPr>
              <a:xfrm>
                <a:off x="889" y="4782"/>
                <a:ext cx="63"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62" name="Google Shape;3862;p16"/>
              <p:cNvSpPr/>
              <p:nvPr/>
            </p:nvSpPr>
            <p:spPr>
              <a:xfrm>
                <a:off x="1054" y="4590"/>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863" name="Google Shape;3863;p16"/>
              <p:cNvSpPr/>
              <p:nvPr/>
            </p:nvSpPr>
            <p:spPr>
              <a:xfrm>
                <a:off x="1378" y="4870"/>
                <a:ext cx="64"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64" name="Google Shape;3864;p16"/>
              <p:cNvSpPr/>
              <p:nvPr/>
            </p:nvSpPr>
            <p:spPr>
              <a:xfrm>
                <a:off x="1962" y="4375"/>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865" name="Google Shape;3865;p16"/>
              <p:cNvSpPr/>
              <p:nvPr/>
            </p:nvSpPr>
            <p:spPr>
              <a:xfrm>
                <a:off x="1378" y="4968"/>
                <a:ext cx="64" cy="56"/>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66" name="Google Shape;3866;p16"/>
              <p:cNvSpPr/>
              <p:nvPr/>
            </p:nvSpPr>
            <p:spPr>
              <a:xfrm>
                <a:off x="405" y="4360"/>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867" name="Google Shape;3867;p16"/>
              <p:cNvSpPr/>
              <p:nvPr/>
            </p:nvSpPr>
            <p:spPr>
              <a:xfrm>
                <a:off x="1703" y="4973"/>
                <a:ext cx="63"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68" name="Google Shape;3868;p16"/>
              <p:cNvSpPr/>
              <p:nvPr/>
            </p:nvSpPr>
            <p:spPr>
              <a:xfrm>
                <a:off x="1269" y="4287"/>
                <a:ext cx="15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3869" name="Google Shape;3869;p16"/>
              <p:cNvSpPr/>
              <p:nvPr/>
            </p:nvSpPr>
            <p:spPr>
              <a:xfrm>
                <a:off x="729" y="4826"/>
                <a:ext cx="64"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70" name="Google Shape;3870;p16"/>
              <p:cNvSpPr/>
              <p:nvPr/>
            </p:nvSpPr>
            <p:spPr>
              <a:xfrm>
                <a:off x="842" y="4648"/>
                <a:ext cx="16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3871" name="Google Shape;3871;p16"/>
              <p:cNvSpPr/>
              <p:nvPr/>
            </p:nvSpPr>
            <p:spPr>
              <a:xfrm>
                <a:off x="394" y="2755"/>
                <a:ext cx="63"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72" name="Google Shape;3872;p16"/>
              <p:cNvSpPr/>
              <p:nvPr/>
            </p:nvSpPr>
            <p:spPr>
              <a:xfrm>
                <a:off x="1739" y="2635"/>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3873" name="Google Shape;3873;p16"/>
              <p:cNvSpPr/>
              <p:nvPr/>
            </p:nvSpPr>
            <p:spPr>
              <a:xfrm>
                <a:off x="1697" y="2755"/>
                <a:ext cx="64"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74" name="Google Shape;3874;p16"/>
              <p:cNvSpPr/>
              <p:nvPr/>
            </p:nvSpPr>
            <p:spPr>
              <a:xfrm>
                <a:off x="1458" y="2635"/>
                <a:ext cx="9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875" name="Google Shape;3875;p16"/>
              <p:cNvSpPr/>
              <p:nvPr/>
            </p:nvSpPr>
            <p:spPr>
              <a:xfrm>
                <a:off x="1538" y="2755"/>
                <a:ext cx="63"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76" name="Google Shape;3876;p16"/>
              <p:cNvSpPr/>
              <p:nvPr/>
            </p:nvSpPr>
            <p:spPr>
              <a:xfrm>
                <a:off x="1156" y="2635"/>
                <a:ext cx="9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877" name="Google Shape;3877;p16"/>
              <p:cNvSpPr/>
              <p:nvPr/>
            </p:nvSpPr>
            <p:spPr>
              <a:xfrm>
                <a:off x="1373" y="2755"/>
                <a:ext cx="63" cy="56"/>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878" name="Google Shape;3878;p16"/>
              <p:cNvCxnSpPr/>
              <p:nvPr/>
            </p:nvCxnSpPr>
            <p:spPr>
              <a:xfrm>
                <a:off x="1373" y="2755"/>
                <a:ext cx="63" cy="56"/>
              </a:xfrm>
              <a:prstGeom prst="straightConnector1">
                <a:avLst/>
              </a:prstGeom>
              <a:noFill/>
              <a:ln cap="flat" cmpd="sng" w="9525">
                <a:solidFill>
                  <a:srgbClr val="000000"/>
                </a:solidFill>
                <a:prstDash val="solid"/>
                <a:round/>
                <a:headEnd len="med" w="med" type="none"/>
                <a:tailEnd len="med" w="med" type="none"/>
              </a:ln>
            </p:spPr>
          </p:cxnSp>
          <p:cxnSp>
            <p:nvCxnSpPr>
              <p:cNvPr id="3879" name="Google Shape;3879;p16"/>
              <p:cNvCxnSpPr/>
              <p:nvPr/>
            </p:nvCxnSpPr>
            <p:spPr>
              <a:xfrm flipH="1" rot="10800000">
                <a:off x="1373" y="2755"/>
                <a:ext cx="63" cy="56"/>
              </a:xfrm>
              <a:prstGeom prst="straightConnector1">
                <a:avLst/>
              </a:prstGeom>
              <a:noFill/>
              <a:ln cap="flat" cmpd="sng" w="9525">
                <a:solidFill>
                  <a:srgbClr val="000000"/>
                </a:solidFill>
                <a:prstDash val="solid"/>
                <a:round/>
                <a:headEnd len="med" w="med" type="none"/>
                <a:tailEnd len="med" w="med" type="none"/>
              </a:ln>
            </p:spPr>
          </p:cxnSp>
          <p:sp>
            <p:nvSpPr>
              <p:cNvPr id="3880" name="Google Shape;3880;p16"/>
              <p:cNvSpPr/>
              <p:nvPr/>
            </p:nvSpPr>
            <p:spPr>
              <a:xfrm>
                <a:off x="1978" y="2552"/>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881" name="Google Shape;3881;p16"/>
              <p:cNvSpPr/>
              <p:nvPr/>
            </p:nvSpPr>
            <p:spPr>
              <a:xfrm>
                <a:off x="1208" y="2755"/>
                <a:ext cx="63" cy="56"/>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82" name="Google Shape;3882;p16"/>
              <p:cNvSpPr/>
              <p:nvPr/>
            </p:nvSpPr>
            <p:spPr>
              <a:xfrm>
                <a:off x="1538" y="2552"/>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883" name="Google Shape;3883;p16"/>
              <p:cNvSpPr/>
              <p:nvPr/>
            </p:nvSpPr>
            <p:spPr>
              <a:xfrm>
                <a:off x="1048" y="2755"/>
                <a:ext cx="64"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84" name="Google Shape;3884;p16"/>
              <p:cNvSpPr/>
              <p:nvPr/>
            </p:nvSpPr>
            <p:spPr>
              <a:xfrm>
                <a:off x="1214" y="2552"/>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885" name="Google Shape;3885;p16"/>
              <p:cNvSpPr/>
              <p:nvPr/>
            </p:nvSpPr>
            <p:spPr>
              <a:xfrm>
                <a:off x="883" y="2755"/>
                <a:ext cx="64"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86" name="Google Shape;3886;p16"/>
              <p:cNvSpPr/>
              <p:nvPr/>
            </p:nvSpPr>
            <p:spPr>
              <a:xfrm>
                <a:off x="969" y="2635"/>
                <a:ext cx="103"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3887" name="Google Shape;3887;p16"/>
              <p:cNvSpPr/>
              <p:nvPr/>
            </p:nvSpPr>
            <p:spPr>
              <a:xfrm>
                <a:off x="1373" y="2848"/>
                <a:ext cx="63"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88" name="Google Shape;3888;p16"/>
              <p:cNvSpPr/>
              <p:nvPr/>
            </p:nvSpPr>
            <p:spPr>
              <a:xfrm>
                <a:off x="1714" y="2362"/>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889" name="Google Shape;3889;p16"/>
              <p:cNvSpPr/>
              <p:nvPr/>
            </p:nvSpPr>
            <p:spPr>
              <a:xfrm>
                <a:off x="1373" y="2945"/>
                <a:ext cx="63" cy="57"/>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90" name="Google Shape;3890;p16"/>
              <p:cNvSpPr/>
              <p:nvPr/>
            </p:nvSpPr>
            <p:spPr>
              <a:xfrm>
                <a:off x="724" y="2552"/>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891" name="Google Shape;3891;p16"/>
              <p:cNvSpPr/>
              <p:nvPr/>
            </p:nvSpPr>
            <p:spPr>
              <a:xfrm>
                <a:off x="1697" y="2945"/>
                <a:ext cx="64" cy="57"/>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92" name="Google Shape;3892;p16"/>
              <p:cNvSpPr/>
              <p:nvPr/>
            </p:nvSpPr>
            <p:spPr>
              <a:xfrm>
                <a:off x="977" y="2328"/>
                <a:ext cx="15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3893" name="Google Shape;3893;p16"/>
              <p:cNvSpPr/>
              <p:nvPr/>
            </p:nvSpPr>
            <p:spPr>
              <a:xfrm>
                <a:off x="724" y="2804"/>
                <a:ext cx="63" cy="56"/>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94" name="Google Shape;3894;p16"/>
              <p:cNvSpPr/>
              <p:nvPr/>
            </p:nvSpPr>
            <p:spPr>
              <a:xfrm>
                <a:off x="372" y="2416"/>
                <a:ext cx="108" cy="11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895" name="Google Shape;3895;p16"/>
              <p:cNvSpPr/>
              <p:nvPr/>
            </p:nvSpPr>
            <p:spPr>
              <a:xfrm>
                <a:off x="974" y="1258"/>
                <a:ext cx="110"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96" name="Google Shape;3896;p16"/>
              <p:cNvSpPr/>
              <p:nvPr/>
            </p:nvSpPr>
            <p:spPr>
              <a:xfrm>
                <a:off x="3067" y="1055"/>
                <a:ext cx="157"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897" name="Google Shape;3897;p16"/>
              <p:cNvSpPr/>
              <p:nvPr/>
            </p:nvSpPr>
            <p:spPr>
              <a:xfrm>
                <a:off x="3058" y="1258"/>
                <a:ext cx="110"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98" name="Google Shape;3898;p16"/>
              <p:cNvSpPr/>
              <p:nvPr/>
            </p:nvSpPr>
            <p:spPr>
              <a:xfrm>
                <a:off x="2572" y="1070"/>
                <a:ext cx="173"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N</a:t>
                </a:r>
                <a:endParaRPr b="0" i="0" sz="1800" u="none" cap="none" strike="noStrike">
                  <a:solidFill>
                    <a:schemeClr val="dk1"/>
                  </a:solidFill>
                  <a:latin typeface="Arial"/>
                  <a:ea typeface="Arial"/>
                  <a:cs typeface="Arial"/>
                  <a:sym typeface="Arial"/>
                </a:endParaRPr>
              </a:p>
            </p:txBody>
          </p:sp>
          <p:sp>
            <p:nvSpPr>
              <p:cNvPr id="3899" name="Google Shape;3899;p16"/>
              <p:cNvSpPr/>
              <p:nvPr/>
            </p:nvSpPr>
            <p:spPr>
              <a:xfrm>
                <a:off x="2778" y="1258"/>
                <a:ext cx="110"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00" name="Google Shape;3900;p16"/>
              <p:cNvSpPr/>
              <p:nvPr/>
            </p:nvSpPr>
            <p:spPr>
              <a:xfrm>
                <a:off x="2181" y="1089"/>
                <a:ext cx="157"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T</a:t>
                </a:r>
                <a:endParaRPr b="0" i="0" sz="1800" u="none" cap="none" strike="noStrike">
                  <a:solidFill>
                    <a:schemeClr val="dk1"/>
                  </a:solidFill>
                  <a:latin typeface="Arial"/>
                  <a:ea typeface="Arial"/>
                  <a:cs typeface="Arial"/>
                  <a:sym typeface="Arial"/>
                </a:endParaRPr>
              </a:p>
            </p:txBody>
          </p:sp>
          <p:sp>
            <p:nvSpPr>
              <p:cNvPr id="3901" name="Google Shape;3901;p16"/>
              <p:cNvSpPr/>
              <p:nvPr/>
            </p:nvSpPr>
            <p:spPr>
              <a:xfrm>
                <a:off x="2497" y="1258"/>
                <a:ext cx="110" cy="98"/>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902" name="Google Shape;3902;p16"/>
              <p:cNvCxnSpPr/>
              <p:nvPr/>
            </p:nvCxnSpPr>
            <p:spPr>
              <a:xfrm>
                <a:off x="2497" y="1258"/>
                <a:ext cx="105" cy="93"/>
              </a:xfrm>
              <a:prstGeom prst="straightConnector1">
                <a:avLst/>
              </a:prstGeom>
              <a:noFill/>
              <a:ln cap="flat" cmpd="sng" w="9525">
                <a:solidFill>
                  <a:srgbClr val="000000"/>
                </a:solidFill>
                <a:prstDash val="solid"/>
                <a:round/>
                <a:headEnd len="med" w="med" type="none"/>
                <a:tailEnd len="med" w="med" type="none"/>
              </a:ln>
            </p:spPr>
          </p:cxnSp>
          <p:cxnSp>
            <p:nvCxnSpPr>
              <p:cNvPr id="3903" name="Google Shape;3903;p16"/>
              <p:cNvCxnSpPr/>
              <p:nvPr/>
            </p:nvCxnSpPr>
            <p:spPr>
              <a:xfrm flipH="1" rot="10800000">
                <a:off x="2497" y="1258"/>
                <a:ext cx="105" cy="93"/>
              </a:xfrm>
              <a:prstGeom prst="straightConnector1">
                <a:avLst/>
              </a:prstGeom>
              <a:noFill/>
              <a:ln cap="flat" cmpd="sng" w="9525">
                <a:solidFill>
                  <a:srgbClr val="000000"/>
                </a:solidFill>
                <a:prstDash val="solid"/>
                <a:round/>
                <a:headEnd len="med" w="med" type="none"/>
                <a:tailEnd len="med" w="med" type="none"/>
              </a:ln>
            </p:spPr>
          </p:cxnSp>
          <p:sp>
            <p:nvSpPr>
              <p:cNvPr id="3904" name="Google Shape;3904;p16"/>
              <p:cNvSpPr/>
              <p:nvPr/>
            </p:nvSpPr>
            <p:spPr>
              <a:xfrm>
                <a:off x="2781" y="928"/>
                <a:ext cx="173"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905" name="Google Shape;3905;p16"/>
              <p:cNvSpPr/>
              <p:nvPr/>
            </p:nvSpPr>
            <p:spPr>
              <a:xfrm>
                <a:off x="2212" y="1258"/>
                <a:ext cx="110" cy="98"/>
              </a:xfrm>
              <a:prstGeom prst="ellipse">
                <a:avLst/>
              </a:prstGeom>
              <a:solidFill>
                <a:srgbClr val="C0C0C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06" name="Google Shape;3906;p16"/>
              <p:cNvSpPr/>
              <p:nvPr/>
            </p:nvSpPr>
            <p:spPr>
              <a:xfrm>
                <a:off x="2253" y="909"/>
                <a:ext cx="173"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907" name="Google Shape;3907;p16"/>
              <p:cNvSpPr/>
              <p:nvPr/>
            </p:nvSpPr>
            <p:spPr>
              <a:xfrm>
                <a:off x="1931" y="1258"/>
                <a:ext cx="110"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08" name="Google Shape;3908;p16"/>
              <p:cNvSpPr/>
              <p:nvPr/>
            </p:nvSpPr>
            <p:spPr>
              <a:xfrm>
                <a:off x="1560" y="1094"/>
                <a:ext cx="173"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B</a:t>
                </a:r>
                <a:endParaRPr b="0" i="0" sz="1800" u="none" cap="none" strike="noStrike">
                  <a:solidFill>
                    <a:schemeClr val="dk1"/>
                  </a:solidFill>
                  <a:latin typeface="Arial"/>
                  <a:ea typeface="Arial"/>
                  <a:cs typeface="Arial"/>
                  <a:sym typeface="Arial"/>
                </a:endParaRPr>
              </a:p>
            </p:txBody>
          </p:sp>
          <p:sp>
            <p:nvSpPr>
              <p:cNvPr id="3909" name="Google Shape;3909;p16"/>
              <p:cNvSpPr/>
              <p:nvPr/>
            </p:nvSpPr>
            <p:spPr>
              <a:xfrm>
                <a:off x="1651" y="1258"/>
                <a:ext cx="110"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10" name="Google Shape;3910;p16"/>
              <p:cNvSpPr/>
              <p:nvPr/>
            </p:nvSpPr>
            <p:spPr>
              <a:xfrm>
                <a:off x="1912" y="1085"/>
                <a:ext cx="165"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E</a:t>
                </a:r>
                <a:endParaRPr b="0" i="0" sz="1800" u="none" cap="none" strike="noStrike">
                  <a:solidFill>
                    <a:schemeClr val="dk1"/>
                  </a:solidFill>
                  <a:latin typeface="Arial"/>
                  <a:ea typeface="Arial"/>
                  <a:cs typeface="Arial"/>
                  <a:sym typeface="Arial"/>
                </a:endParaRPr>
              </a:p>
            </p:txBody>
          </p:sp>
          <p:sp>
            <p:nvSpPr>
              <p:cNvPr id="3911" name="Google Shape;3911;p16"/>
              <p:cNvSpPr/>
              <p:nvPr/>
            </p:nvSpPr>
            <p:spPr>
              <a:xfrm>
                <a:off x="2497" y="1419"/>
                <a:ext cx="110"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12" name="Google Shape;3912;p16"/>
              <p:cNvSpPr/>
              <p:nvPr/>
            </p:nvSpPr>
            <p:spPr>
              <a:xfrm>
                <a:off x="3523" y="918"/>
                <a:ext cx="173"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913" name="Google Shape;3913;p16"/>
              <p:cNvSpPr/>
              <p:nvPr/>
            </p:nvSpPr>
            <p:spPr>
              <a:xfrm>
                <a:off x="2497" y="1693"/>
                <a:ext cx="110" cy="97"/>
              </a:xfrm>
              <a:prstGeom prst="ellipse">
                <a:avLst/>
              </a:pr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14" name="Google Shape;3914;p16"/>
              <p:cNvSpPr/>
              <p:nvPr/>
            </p:nvSpPr>
            <p:spPr>
              <a:xfrm>
                <a:off x="933" y="816"/>
                <a:ext cx="173"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C</a:t>
                </a:r>
                <a:endParaRPr b="0" i="0" sz="1800" u="none" cap="none" strike="noStrike">
                  <a:solidFill>
                    <a:schemeClr val="dk1"/>
                  </a:solidFill>
                  <a:latin typeface="Arial"/>
                  <a:ea typeface="Arial"/>
                  <a:cs typeface="Arial"/>
                  <a:sym typeface="Arial"/>
                </a:endParaRPr>
              </a:p>
            </p:txBody>
          </p:sp>
          <p:sp>
            <p:nvSpPr>
              <p:cNvPr id="3915" name="Google Shape;3915;p16"/>
              <p:cNvSpPr/>
              <p:nvPr/>
            </p:nvSpPr>
            <p:spPr>
              <a:xfrm>
                <a:off x="3064" y="1697"/>
                <a:ext cx="110"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16" name="Google Shape;3916;p16"/>
              <p:cNvSpPr/>
              <p:nvPr/>
            </p:nvSpPr>
            <p:spPr>
              <a:xfrm>
                <a:off x="2605" y="528"/>
                <a:ext cx="253"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FS</a:t>
                </a:r>
                <a:endParaRPr b="0" i="0" sz="1800" u="none" cap="none" strike="noStrike">
                  <a:solidFill>
                    <a:schemeClr val="dk1"/>
                  </a:solidFill>
                  <a:latin typeface="Arial"/>
                  <a:ea typeface="Arial"/>
                  <a:cs typeface="Arial"/>
                  <a:sym typeface="Arial"/>
                </a:endParaRPr>
              </a:p>
            </p:txBody>
          </p:sp>
          <p:sp>
            <p:nvSpPr>
              <p:cNvPr id="3917" name="Google Shape;3917;p16"/>
              <p:cNvSpPr/>
              <p:nvPr/>
            </p:nvSpPr>
            <p:spPr>
              <a:xfrm>
                <a:off x="1376" y="1453"/>
                <a:ext cx="110" cy="98"/>
              </a:xfrm>
              <a:prstGeom prst="ellipse">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18" name="Google Shape;3918;p16"/>
              <p:cNvSpPr/>
              <p:nvPr/>
            </p:nvSpPr>
            <p:spPr>
              <a:xfrm>
                <a:off x="1618" y="528"/>
                <a:ext cx="261" cy="1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SS</a:t>
                </a:r>
                <a:endParaRPr b="0" i="0" sz="1800" u="none" cap="none" strike="noStrike">
                  <a:solidFill>
                    <a:schemeClr val="dk1"/>
                  </a:solidFill>
                  <a:latin typeface="Arial"/>
                  <a:ea typeface="Arial"/>
                  <a:cs typeface="Arial"/>
                  <a:sym typeface="Arial"/>
                </a:endParaRPr>
              </a:p>
            </p:txBody>
          </p:sp>
          <p:sp>
            <p:nvSpPr>
              <p:cNvPr id="3919" name="Google Shape;3919;p16"/>
              <p:cNvSpPr/>
              <p:nvPr/>
            </p:nvSpPr>
            <p:spPr>
              <a:xfrm>
                <a:off x="393" y="2969"/>
                <a:ext cx="290"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44 def</a:t>
                </a:r>
                <a:endParaRPr b="0" i="0" sz="1800" u="none" cap="none" strike="noStrike">
                  <a:solidFill>
                    <a:schemeClr val="dk1"/>
                  </a:solidFill>
                  <a:latin typeface="Arial"/>
                  <a:ea typeface="Arial"/>
                  <a:cs typeface="Arial"/>
                  <a:sym typeface="Arial"/>
                </a:endParaRPr>
              </a:p>
            </p:txBody>
          </p:sp>
          <p:sp>
            <p:nvSpPr>
              <p:cNvPr id="3920" name="Google Shape;3920;p16"/>
              <p:cNvSpPr/>
              <p:nvPr/>
            </p:nvSpPr>
            <p:spPr>
              <a:xfrm>
                <a:off x="373" y="5030"/>
                <a:ext cx="290"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33 def</a:t>
                </a:r>
                <a:endParaRPr b="0" i="0" sz="1800" u="none" cap="none" strike="noStrike">
                  <a:solidFill>
                    <a:schemeClr val="dk1"/>
                  </a:solidFill>
                  <a:latin typeface="Arial"/>
                  <a:ea typeface="Arial"/>
                  <a:cs typeface="Arial"/>
                  <a:sym typeface="Arial"/>
                </a:endParaRPr>
              </a:p>
            </p:txBody>
          </p:sp>
          <p:sp>
            <p:nvSpPr>
              <p:cNvPr id="3921" name="Google Shape;3921;p16"/>
              <p:cNvSpPr/>
              <p:nvPr/>
            </p:nvSpPr>
            <p:spPr>
              <a:xfrm>
                <a:off x="292" y="4018"/>
                <a:ext cx="290"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34 def</a:t>
                </a:r>
                <a:endParaRPr b="0" i="0" sz="1800" u="none" cap="none" strike="noStrike">
                  <a:solidFill>
                    <a:schemeClr val="dk1"/>
                  </a:solidFill>
                  <a:latin typeface="Arial"/>
                  <a:ea typeface="Arial"/>
                  <a:cs typeface="Arial"/>
                  <a:sym typeface="Arial"/>
                </a:endParaRPr>
              </a:p>
            </p:txBody>
          </p:sp>
          <p:sp>
            <p:nvSpPr>
              <p:cNvPr id="3922" name="Google Shape;3922;p16"/>
              <p:cNvSpPr/>
              <p:nvPr/>
            </p:nvSpPr>
            <p:spPr>
              <a:xfrm>
                <a:off x="3752" y="1811"/>
                <a:ext cx="290" cy="10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43 def</a:t>
                </a:r>
                <a:endParaRPr b="0" i="0" sz="1800" u="none" cap="none" strike="noStrike">
                  <a:solidFill>
                    <a:schemeClr val="dk1"/>
                  </a:solidFill>
                  <a:latin typeface="Arial"/>
                  <a:ea typeface="Arial"/>
                  <a:cs typeface="Arial"/>
                  <a:sym typeface="Arial"/>
                </a:endParaRPr>
              </a:p>
            </p:txBody>
          </p:sp>
          <p:sp>
            <p:nvSpPr>
              <p:cNvPr id="3923" name="Google Shape;3923;p16"/>
              <p:cNvSpPr/>
              <p:nvPr/>
            </p:nvSpPr>
            <p:spPr>
              <a:xfrm>
                <a:off x="1663" y="168"/>
                <a:ext cx="426" cy="16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PLAY</a:t>
                </a:r>
                <a:endParaRPr b="0" i="0" sz="1800" u="none" cap="none" strike="noStrike">
                  <a:solidFill>
                    <a:schemeClr val="dk1"/>
                  </a:solidFill>
                  <a:latin typeface="Arial"/>
                  <a:ea typeface="Arial"/>
                  <a:cs typeface="Arial"/>
                  <a:sym typeface="Arial"/>
                </a:endParaRPr>
              </a:p>
            </p:txBody>
          </p:sp>
          <p:sp>
            <p:nvSpPr>
              <p:cNvPr id="3924" name="Google Shape;3924;p16"/>
              <p:cNvSpPr/>
              <p:nvPr/>
            </p:nvSpPr>
            <p:spPr>
              <a:xfrm>
                <a:off x="1944" y="168"/>
                <a:ext cx="918"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Liz 737 Down</a:t>
                </a:r>
                <a:endParaRPr b="0" i="0" sz="1800" u="none" cap="none" strike="noStrike">
                  <a:solidFill>
                    <a:schemeClr val="dk1"/>
                  </a:solidFill>
                  <a:latin typeface="Arial"/>
                  <a:ea typeface="Arial"/>
                  <a:cs typeface="Arial"/>
                  <a:sym typeface="Arial"/>
                </a:endParaRPr>
              </a:p>
            </p:txBody>
          </p:sp>
          <p:sp>
            <p:nvSpPr>
              <p:cNvPr id="3925" name="Google Shape;3925;p16"/>
              <p:cNvSpPr/>
              <p:nvPr/>
            </p:nvSpPr>
            <p:spPr>
              <a:xfrm>
                <a:off x="2143" y="2137"/>
                <a:ext cx="238"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LT</a:t>
                </a:r>
                <a:endParaRPr b="0" i="0" sz="1800" u="none" cap="none" strike="noStrike">
                  <a:solidFill>
                    <a:schemeClr val="dk1"/>
                  </a:solidFill>
                  <a:latin typeface="Arial"/>
                  <a:ea typeface="Arial"/>
                  <a:cs typeface="Arial"/>
                  <a:sym typeface="Arial"/>
                </a:endParaRPr>
              </a:p>
            </p:txBody>
          </p:sp>
          <p:sp>
            <p:nvSpPr>
              <p:cNvPr id="3926" name="Google Shape;3926;p16"/>
              <p:cNvSpPr/>
              <p:nvPr/>
            </p:nvSpPr>
            <p:spPr>
              <a:xfrm>
                <a:off x="2292" y="2142"/>
                <a:ext cx="1191"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Gap-Down-Backer.</a:t>
                </a:r>
                <a:endParaRPr b="0" i="0" sz="1800" u="none" cap="none" strike="noStrike">
                  <a:solidFill>
                    <a:schemeClr val="dk1"/>
                  </a:solidFill>
                  <a:latin typeface="Arial"/>
                  <a:ea typeface="Arial"/>
                  <a:cs typeface="Arial"/>
                  <a:sym typeface="Arial"/>
                </a:endParaRPr>
              </a:p>
            </p:txBody>
          </p:sp>
          <p:sp>
            <p:nvSpPr>
              <p:cNvPr id="3927" name="Google Shape;3927;p16"/>
              <p:cNvSpPr/>
              <p:nvPr/>
            </p:nvSpPr>
            <p:spPr>
              <a:xfrm>
                <a:off x="2143" y="2254"/>
                <a:ext cx="88"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a:t>
                </a:r>
                <a:endParaRPr b="0" i="0" sz="1800" u="none" cap="none" strike="noStrike">
                  <a:solidFill>
                    <a:schemeClr val="dk1"/>
                  </a:solidFill>
                  <a:latin typeface="Arial"/>
                  <a:ea typeface="Arial"/>
                  <a:cs typeface="Arial"/>
                  <a:sym typeface="Arial"/>
                </a:endParaRPr>
              </a:p>
            </p:txBody>
          </p:sp>
          <p:sp>
            <p:nvSpPr>
              <p:cNvPr id="3928" name="Google Shape;3928;p16"/>
              <p:cNvSpPr/>
              <p:nvPr/>
            </p:nvSpPr>
            <p:spPr>
              <a:xfrm>
                <a:off x="2143" y="2367"/>
                <a:ext cx="246"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RT</a:t>
                </a:r>
                <a:endParaRPr b="0" i="0" sz="1800" u="none" cap="none" strike="noStrike">
                  <a:solidFill>
                    <a:schemeClr val="dk1"/>
                  </a:solidFill>
                  <a:latin typeface="Arial"/>
                  <a:ea typeface="Arial"/>
                  <a:cs typeface="Arial"/>
                  <a:sym typeface="Arial"/>
                </a:endParaRPr>
              </a:p>
            </p:txBody>
          </p:sp>
          <p:sp>
            <p:nvSpPr>
              <p:cNvPr id="3929" name="Google Shape;3929;p16"/>
              <p:cNvSpPr/>
              <p:nvPr/>
            </p:nvSpPr>
            <p:spPr>
              <a:xfrm>
                <a:off x="2297" y="2372"/>
                <a:ext cx="1191"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Gap-Down-Backer.</a:t>
                </a:r>
                <a:endParaRPr b="0" i="0" sz="1800" u="none" cap="none" strike="noStrike">
                  <a:solidFill>
                    <a:schemeClr val="dk1"/>
                  </a:solidFill>
                  <a:latin typeface="Arial"/>
                  <a:ea typeface="Arial"/>
                  <a:cs typeface="Arial"/>
                  <a:sym typeface="Arial"/>
                </a:endParaRPr>
              </a:p>
            </p:txBody>
          </p:sp>
          <p:sp>
            <p:nvSpPr>
              <p:cNvPr id="3930" name="Google Shape;3930;p16"/>
              <p:cNvSpPr/>
              <p:nvPr/>
            </p:nvSpPr>
            <p:spPr>
              <a:xfrm>
                <a:off x="2143" y="2596"/>
                <a:ext cx="253"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LG</a:t>
                </a:r>
                <a:endParaRPr b="0" i="0" sz="1800" u="none" cap="none" strike="noStrike">
                  <a:solidFill>
                    <a:schemeClr val="dk1"/>
                  </a:solidFill>
                  <a:latin typeface="Arial"/>
                  <a:ea typeface="Arial"/>
                  <a:cs typeface="Arial"/>
                  <a:sym typeface="Arial"/>
                </a:endParaRPr>
              </a:p>
            </p:txBody>
          </p:sp>
          <p:sp>
            <p:nvSpPr>
              <p:cNvPr id="3931" name="Google Shape;3931;p16"/>
              <p:cNvSpPr/>
              <p:nvPr/>
            </p:nvSpPr>
            <p:spPr>
              <a:xfrm>
                <a:off x="2308" y="2601"/>
                <a:ext cx="896"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Pull- Kickout.</a:t>
                </a:r>
                <a:endParaRPr b="0" i="0" sz="1800" u="none" cap="none" strike="noStrike">
                  <a:solidFill>
                    <a:schemeClr val="dk1"/>
                  </a:solidFill>
                  <a:latin typeface="Arial"/>
                  <a:ea typeface="Arial"/>
                  <a:cs typeface="Arial"/>
                  <a:sym typeface="Arial"/>
                </a:endParaRPr>
              </a:p>
            </p:txBody>
          </p:sp>
          <p:sp>
            <p:nvSpPr>
              <p:cNvPr id="3932" name="Google Shape;3932;p16"/>
              <p:cNvSpPr/>
              <p:nvPr/>
            </p:nvSpPr>
            <p:spPr>
              <a:xfrm>
                <a:off x="2143" y="2826"/>
                <a:ext cx="261"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OC</a:t>
                </a:r>
                <a:endParaRPr b="0" i="0" sz="1800" u="none" cap="none" strike="noStrike">
                  <a:solidFill>
                    <a:schemeClr val="dk1"/>
                  </a:solidFill>
                  <a:latin typeface="Arial"/>
                  <a:ea typeface="Arial"/>
                  <a:cs typeface="Arial"/>
                  <a:sym typeface="Arial"/>
                </a:endParaRPr>
              </a:p>
            </p:txBody>
          </p:sp>
          <p:sp>
            <p:nvSpPr>
              <p:cNvPr id="3933" name="Google Shape;3933;p16"/>
              <p:cNvSpPr/>
              <p:nvPr/>
            </p:nvSpPr>
            <p:spPr>
              <a:xfrm>
                <a:off x="2314" y="2831"/>
                <a:ext cx="439"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Zone.</a:t>
                </a:r>
                <a:endParaRPr b="0" i="0" sz="1800" u="none" cap="none" strike="noStrike">
                  <a:solidFill>
                    <a:schemeClr val="dk1"/>
                  </a:solidFill>
                  <a:latin typeface="Arial"/>
                  <a:ea typeface="Arial"/>
                  <a:cs typeface="Arial"/>
                  <a:sym typeface="Arial"/>
                </a:endParaRPr>
              </a:p>
            </p:txBody>
          </p:sp>
          <p:sp>
            <p:nvSpPr>
              <p:cNvPr id="3934" name="Google Shape;3934;p16"/>
              <p:cNvSpPr/>
              <p:nvPr/>
            </p:nvSpPr>
            <p:spPr>
              <a:xfrm>
                <a:off x="2143" y="3056"/>
                <a:ext cx="261"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RG</a:t>
                </a:r>
                <a:endParaRPr b="0" i="0" sz="1800" u="none" cap="none" strike="noStrike">
                  <a:solidFill>
                    <a:schemeClr val="dk1"/>
                  </a:solidFill>
                  <a:latin typeface="Arial"/>
                  <a:ea typeface="Arial"/>
                  <a:cs typeface="Arial"/>
                  <a:sym typeface="Arial"/>
                </a:endParaRPr>
              </a:p>
            </p:txBody>
          </p:sp>
          <p:sp>
            <p:nvSpPr>
              <p:cNvPr id="3935" name="Google Shape;3935;p16"/>
              <p:cNvSpPr/>
              <p:nvPr/>
            </p:nvSpPr>
            <p:spPr>
              <a:xfrm>
                <a:off x="2314" y="3060"/>
                <a:ext cx="439"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Zone.</a:t>
                </a:r>
                <a:endParaRPr b="0" i="0" sz="1800" u="none" cap="none" strike="noStrike">
                  <a:solidFill>
                    <a:schemeClr val="dk1"/>
                  </a:solidFill>
                  <a:latin typeface="Arial"/>
                  <a:ea typeface="Arial"/>
                  <a:cs typeface="Arial"/>
                  <a:sym typeface="Arial"/>
                </a:endParaRPr>
              </a:p>
            </p:txBody>
          </p:sp>
          <p:sp>
            <p:nvSpPr>
              <p:cNvPr id="3936" name="Google Shape;3936;p16"/>
              <p:cNvSpPr/>
              <p:nvPr/>
            </p:nvSpPr>
            <p:spPr>
              <a:xfrm>
                <a:off x="2143" y="3285"/>
                <a:ext cx="238"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TE</a:t>
                </a:r>
                <a:endParaRPr b="0" i="0" sz="1800" u="none" cap="none" strike="noStrike">
                  <a:solidFill>
                    <a:schemeClr val="dk1"/>
                  </a:solidFill>
                  <a:latin typeface="Arial"/>
                  <a:ea typeface="Arial"/>
                  <a:cs typeface="Arial"/>
                  <a:sym typeface="Arial"/>
                </a:endParaRPr>
              </a:p>
            </p:txBody>
          </p:sp>
          <p:sp>
            <p:nvSpPr>
              <p:cNvPr id="3937" name="Google Shape;3937;p16"/>
              <p:cNvSpPr/>
              <p:nvPr/>
            </p:nvSpPr>
            <p:spPr>
              <a:xfrm>
                <a:off x="2292" y="3290"/>
                <a:ext cx="439"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Zone.</a:t>
                </a:r>
                <a:endParaRPr b="0" i="0" sz="1800" u="none" cap="none" strike="noStrike">
                  <a:solidFill>
                    <a:schemeClr val="dk1"/>
                  </a:solidFill>
                  <a:latin typeface="Arial"/>
                  <a:ea typeface="Arial"/>
                  <a:cs typeface="Arial"/>
                  <a:sym typeface="Arial"/>
                </a:endParaRPr>
              </a:p>
            </p:txBody>
          </p:sp>
          <p:sp>
            <p:nvSpPr>
              <p:cNvPr id="3938" name="Google Shape;3938;p16"/>
              <p:cNvSpPr/>
              <p:nvPr/>
            </p:nvSpPr>
            <p:spPr>
              <a:xfrm>
                <a:off x="2143" y="3515"/>
                <a:ext cx="223"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SE</a:t>
                </a:r>
                <a:endParaRPr b="0" i="0" sz="1800" u="none" cap="none" strike="noStrike">
                  <a:solidFill>
                    <a:schemeClr val="dk1"/>
                  </a:solidFill>
                  <a:latin typeface="Arial"/>
                  <a:ea typeface="Arial"/>
                  <a:cs typeface="Arial"/>
                  <a:sym typeface="Arial"/>
                </a:endParaRPr>
              </a:p>
            </p:txBody>
          </p:sp>
          <p:sp>
            <p:nvSpPr>
              <p:cNvPr id="3939" name="Google Shape;3939;p16"/>
              <p:cNvSpPr/>
              <p:nvPr/>
            </p:nvSpPr>
            <p:spPr>
              <a:xfrm>
                <a:off x="2286" y="3520"/>
                <a:ext cx="1672"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Crossfield. Block up @hole.</a:t>
                </a:r>
                <a:endParaRPr b="0" i="0" sz="1800" u="none" cap="none" strike="noStrike">
                  <a:solidFill>
                    <a:schemeClr val="dk1"/>
                  </a:solidFill>
                  <a:latin typeface="Arial"/>
                  <a:ea typeface="Arial"/>
                  <a:cs typeface="Arial"/>
                  <a:sym typeface="Arial"/>
                </a:endParaRPr>
              </a:p>
            </p:txBody>
          </p:sp>
          <p:sp>
            <p:nvSpPr>
              <p:cNvPr id="3940" name="Google Shape;3940;p16"/>
              <p:cNvSpPr/>
              <p:nvPr/>
            </p:nvSpPr>
            <p:spPr>
              <a:xfrm>
                <a:off x="2143" y="3744"/>
                <a:ext cx="253"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QB</a:t>
                </a:r>
                <a:endParaRPr b="0" i="0" sz="1800" u="none" cap="none" strike="noStrike">
                  <a:solidFill>
                    <a:schemeClr val="dk1"/>
                  </a:solidFill>
                  <a:latin typeface="Arial"/>
                  <a:ea typeface="Arial"/>
                  <a:cs typeface="Arial"/>
                  <a:sym typeface="Arial"/>
                </a:endParaRPr>
              </a:p>
            </p:txBody>
          </p:sp>
          <p:sp>
            <p:nvSpPr>
              <p:cNvPr id="3941" name="Google Shape;3941;p16"/>
              <p:cNvSpPr/>
              <p:nvPr/>
            </p:nvSpPr>
            <p:spPr>
              <a:xfrm>
                <a:off x="2314" y="3749"/>
                <a:ext cx="2074"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Reverse pivot 12"over midline flat. </a:t>
                </a:r>
                <a:endParaRPr b="0" i="0" sz="1800" u="none" cap="none" strike="noStrike">
                  <a:solidFill>
                    <a:schemeClr val="dk1"/>
                  </a:solidFill>
                  <a:latin typeface="Arial"/>
                  <a:ea typeface="Arial"/>
                  <a:cs typeface="Arial"/>
                  <a:sym typeface="Arial"/>
                </a:endParaRPr>
              </a:p>
            </p:txBody>
          </p:sp>
          <p:sp>
            <p:nvSpPr>
              <p:cNvPr id="3942" name="Google Shape;3942;p16"/>
              <p:cNvSpPr/>
              <p:nvPr/>
            </p:nvSpPr>
            <p:spPr>
              <a:xfrm>
                <a:off x="2143" y="3862"/>
                <a:ext cx="2203"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3rd step hand to FB. Step behind. Fake </a:t>
                </a:r>
                <a:endParaRPr b="0" i="0" sz="1800" u="none" cap="none" strike="noStrike">
                  <a:solidFill>
                    <a:schemeClr val="dk1"/>
                  </a:solidFill>
                  <a:latin typeface="Arial"/>
                  <a:ea typeface="Arial"/>
                  <a:cs typeface="Arial"/>
                  <a:sym typeface="Arial"/>
                </a:endParaRPr>
              </a:p>
            </p:txBody>
          </p:sp>
          <p:sp>
            <p:nvSpPr>
              <p:cNvPr id="3943" name="Google Shape;3943;p16"/>
              <p:cNvSpPr/>
              <p:nvPr/>
            </p:nvSpPr>
            <p:spPr>
              <a:xfrm>
                <a:off x="2143" y="3974"/>
                <a:ext cx="832"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Down Option.</a:t>
                </a:r>
                <a:endParaRPr b="0" i="0" sz="1800" u="none" cap="none" strike="noStrike">
                  <a:solidFill>
                    <a:schemeClr val="dk1"/>
                  </a:solidFill>
                  <a:latin typeface="Arial"/>
                  <a:ea typeface="Arial"/>
                  <a:cs typeface="Arial"/>
                  <a:sym typeface="Arial"/>
                </a:endParaRPr>
              </a:p>
            </p:txBody>
          </p:sp>
          <p:sp>
            <p:nvSpPr>
              <p:cNvPr id="3944" name="Google Shape;3944;p16"/>
              <p:cNvSpPr/>
              <p:nvPr/>
            </p:nvSpPr>
            <p:spPr>
              <a:xfrm>
                <a:off x="2143" y="4199"/>
                <a:ext cx="253"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LH</a:t>
                </a:r>
                <a:endParaRPr b="0" i="0" sz="1800" u="none" cap="none" strike="noStrike">
                  <a:solidFill>
                    <a:schemeClr val="dk1"/>
                  </a:solidFill>
                  <a:latin typeface="Arial"/>
                  <a:ea typeface="Arial"/>
                  <a:cs typeface="Arial"/>
                  <a:sym typeface="Arial"/>
                </a:endParaRPr>
              </a:p>
            </p:txBody>
          </p:sp>
          <p:sp>
            <p:nvSpPr>
              <p:cNvPr id="3945" name="Google Shape;3945;p16"/>
              <p:cNvSpPr/>
              <p:nvPr/>
            </p:nvSpPr>
            <p:spPr>
              <a:xfrm>
                <a:off x="2308" y="4204"/>
                <a:ext cx="1777"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1st Backer inside. Influence 9 </a:t>
                </a:r>
                <a:endParaRPr b="0" i="0" sz="1800" u="none" cap="none" strike="noStrike">
                  <a:solidFill>
                    <a:schemeClr val="dk1"/>
                  </a:solidFill>
                  <a:latin typeface="Arial"/>
                  <a:ea typeface="Arial"/>
                  <a:cs typeface="Arial"/>
                  <a:sym typeface="Arial"/>
                </a:endParaRPr>
              </a:p>
            </p:txBody>
          </p:sp>
          <p:sp>
            <p:nvSpPr>
              <p:cNvPr id="3946" name="Google Shape;3946;p16"/>
              <p:cNvSpPr/>
              <p:nvPr/>
            </p:nvSpPr>
            <p:spPr>
              <a:xfrm>
                <a:off x="2143" y="4316"/>
                <a:ext cx="616"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technique.</a:t>
                </a:r>
                <a:endParaRPr b="0" i="0" sz="1800" u="none" cap="none" strike="noStrike">
                  <a:solidFill>
                    <a:schemeClr val="dk1"/>
                  </a:solidFill>
                  <a:latin typeface="Arial"/>
                  <a:ea typeface="Arial"/>
                  <a:cs typeface="Arial"/>
                  <a:sym typeface="Arial"/>
                </a:endParaRPr>
              </a:p>
            </p:txBody>
          </p:sp>
          <p:sp>
            <p:nvSpPr>
              <p:cNvPr id="3947" name="Google Shape;3947;p16"/>
              <p:cNvSpPr/>
              <p:nvPr/>
            </p:nvSpPr>
            <p:spPr>
              <a:xfrm>
                <a:off x="2143" y="4541"/>
                <a:ext cx="261"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RH</a:t>
                </a:r>
                <a:endParaRPr b="0" i="0" sz="1800" u="none" cap="none" strike="noStrike">
                  <a:solidFill>
                    <a:schemeClr val="dk1"/>
                  </a:solidFill>
                  <a:latin typeface="Arial"/>
                  <a:ea typeface="Arial"/>
                  <a:cs typeface="Arial"/>
                  <a:sym typeface="Arial"/>
                </a:endParaRPr>
              </a:p>
            </p:txBody>
          </p:sp>
          <p:sp>
            <p:nvSpPr>
              <p:cNvPr id="3948" name="Google Shape;3948;p16"/>
              <p:cNvSpPr/>
              <p:nvPr/>
            </p:nvSpPr>
            <p:spPr>
              <a:xfrm>
                <a:off x="2314" y="4546"/>
                <a:ext cx="1201"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Fake Down Option.</a:t>
                </a:r>
                <a:endParaRPr b="0" i="0" sz="1800" u="none" cap="none" strike="noStrike">
                  <a:solidFill>
                    <a:schemeClr val="dk1"/>
                  </a:solidFill>
                  <a:latin typeface="Arial"/>
                  <a:ea typeface="Arial"/>
                  <a:cs typeface="Arial"/>
                  <a:sym typeface="Arial"/>
                </a:endParaRPr>
              </a:p>
            </p:txBody>
          </p:sp>
          <p:sp>
            <p:nvSpPr>
              <p:cNvPr id="3949" name="Google Shape;3949;p16"/>
              <p:cNvSpPr/>
              <p:nvPr/>
            </p:nvSpPr>
            <p:spPr>
              <a:xfrm>
                <a:off x="2143" y="4770"/>
                <a:ext cx="231"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FB</a:t>
                </a:r>
                <a:endParaRPr b="0" i="0" sz="1800" u="none" cap="none" strike="noStrike">
                  <a:solidFill>
                    <a:schemeClr val="dk1"/>
                  </a:solidFill>
                  <a:latin typeface="Arial"/>
                  <a:ea typeface="Arial"/>
                  <a:cs typeface="Arial"/>
                  <a:sym typeface="Arial"/>
                </a:endParaRPr>
              </a:p>
            </p:txBody>
          </p:sp>
          <p:sp>
            <p:nvSpPr>
              <p:cNvPr id="3950" name="Google Shape;3950;p16"/>
              <p:cNvSpPr/>
              <p:nvPr/>
            </p:nvSpPr>
            <p:spPr>
              <a:xfrm>
                <a:off x="2303" y="4775"/>
                <a:ext cx="2126"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 Ball Carrier. Crossover @45 aiming </a:t>
                </a:r>
                <a:endParaRPr b="0" i="0" sz="1800" u="none" cap="none" strike="noStrike">
                  <a:solidFill>
                    <a:schemeClr val="dk1"/>
                  </a:solidFill>
                  <a:latin typeface="Arial"/>
                  <a:ea typeface="Arial"/>
                  <a:cs typeface="Arial"/>
                  <a:sym typeface="Arial"/>
                </a:endParaRPr>
              </a:p>
            </p:txBody>
          </p:sp>
          <p:sp>
            <p:nvSpPr>
              <p:cNvPr id="3951" name="Google Shape;3951;p16"/>
              <p:cNvSpPr/>
              <p:nvPr/>
            </p:nvSpPr>
            <p:spPr>
              <a:xfrm>
                <a:off x="2143" y="4888"/>
                <a:ext cx="2339"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for inside foot of TE. Square up after you </a:t>
                </a:r>
                <a:endParaRPr b="0" i="0" sz="1800" u="none" cap="none" strike="noStrike">
                  <a:solidFill>
                    <a:schemeClr val="dk1"/>
                  </a:solidFill>
                  <a:latin typeface="Arial"/>
                  <a:ea typeface="Arial"/>
                  <a:cs typeface="Arial"/>
                  <a:sym typeface="Arial"/>
                </a:endParaRPr>
              </a:p>
            </p:txBody>
          </p:sp>
          <p:sp>
            <p:nvSpPr>
              <p:cNvPr id="3952" name="Google Shape;3952;p16"/>
              <p:cNvSpPr/>
              <p:nvPr/>
            </p:nvSpPr>
            <p:spPr>
              <a:xfrm>
                <a:off x="2143" y="5000"/>
                <a:ext cx="492" cy="16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get ball.</a:t>
                </a:r>
                <a:endParaRPr b="0" i="0" sz="1800" u="none" cap="none" strike="noStrike">
                  <a:solidFill>
                    <a:schemeClr val="dk1"/>
                  </a:solidFill>
                  <a:latin typeface="Arial"/>
                  <a:ea typeface="Arial"/>
                  <a:cs typeface="Arial"/>
                  <a:sym typeface="Arial"/>
                </a:endParaRPr>
              </a:p>
            </p:txBody>
          </p:sp>
          <p:sp>
            <p:nvSpPr>
              <p:cNvPr id="3953" name="Google Shape;3953;p16"/>
              <p:cNvSpPr/>
              <p:nvPr/>
            </p:nvSpPr>
            <p:spPr>
              <a:xfrm>
                <a:off x="2143" y="5225"/>
                <a:ext cx="1004" cy="1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TECHNIQUES:</a:t>
                </a:r>
                <a:endParaRPr b="0" i="0" sz="1800" u="none" cap="none" strike="noStrike">
                  <a:solidFill>
                    <a:schemeClr val="dk1"/>
                  </a:solidFill>
                  <a:latin typeface="Arial"/>
                  <a:ea typeface="Arial"/>
                  <a:cs typeface="Arial"/>
                  <a:sym typeface="Arial"/>
                </a:endParaRPr>
              </a:p>
            </p:txBody>
          </p:sp>
          <p:sp>
            <p:nvSpPr>
              <p:cNvPr id="3954" name="Google Shape;3954;p16"/>
              <p:cNvSpPr/>
              <p:nvPr/>
            </p:nvSpPr>
            <p:spPr>
              <a:xfrm>
                <a:off x="1706" y="778"/>
                <a:ext cx="842" cy="918"/>
              </a:xfrm>
              <a:custGeom>
                <a:rect b="b" l="l" r="r" t="t"/>
                <a:pathLst>
                  <a:path extrusionOk="0" h="2819" w="2295">
                    <a:moveTo>
                      <a:pt x="2295" y="2819"/>
                    </a:moveTo>
                    <a:lnTo>
                      <a:pt x="495" y="1736"/>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55" name="Google Shape;3955;p16"/>
              <p:cNvSpPr/>
              <p:nvPr/>
            </p:nvSpPr>
            <p:spPr>
              <a:xfrm>
                <a:off x="1702" y="778"/>
                <a:ext cx="39" cy="53"/>
              </a:xfrm>
              <a:custGeom>
                <a:rect b="b" l="l" r="r" t="t"/>
                <a:pathLst>
                  <a:path extrusionOk="0" h="53" w="39">
                    <a:moveTo>
                      <a:pt x="4" y="0"/>
                    </a:moveTo>
                    <a:lnTo>
                      <a:pt x="0" y="53"/>
                    </a:lnTo>
                    <a:lnTo>
                      <a:pt x="16" y="36"/>
                    </a:lnTo>
                    <a:lnTo>
                      <a:pt x="39" y="43"/>
                    </a:lnTo>
                    <a:lnTo>
                      <a:pt x="4"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56" name="Google Shape;3956;p16"/>
              <p:cNvSpPr/>
              <p:nvPr/>
            </p:nvSpPr>
            <p:spPr>
              <a:xfrm>
                <a:off x="1284" y="4908"/>
                <a:ext cx="164" cy="31"/>
              </a:xfrm>
              <a:custGeom>
                <a:rect b="b" l="l" r="r" t="t"/>
                <a:pathLst>
                  <a:path extrusionOk="0" fill="none" h="21600" w="21732">
                    <a:moveTo>
                      <a:pt x="21732" y="0"/>
                    </a:moveTo>
                    <a:cubicBezTo>
                      <a:pt x="21732" y="11929"/>
                      <a:pt x="12061" y="21600"/>
                      <a:pt x="132" y="21600"/>
                    </a:cubicBezTo>
                    <a:cubicBezTo>
                      <a:pt x="88" y="21600"/>
                      <a:pt x="44" y="21599"/>
                      <a:pt x="0" y="21599"/>
                    </a:cubicBezTo>
                  </a:path>
                  <a:path extrusionOk="0" h="21600" w="21732">
                    <a:moveTo>
                      <a:pt x="21732" y="0"/>
                    </a:moveTo>
                    <a:cubicBezTo>
                      <a:pt x="21732" y="11929"/>
                      <a:pt x="12061" y="21600"/>
                      <a:pt x="132" y="21600"/>
                    </a:cubicBezTo>
                    <a:cubicBezTo>
                      <a:pt x="88" y="21600"/>
                      <a:pt x="44" y="21599"/>
                      <a:pt x="0" y="21599"/>
                    </a:cubicBezTo>
                    <a:lnTo>
                      <a:pt x="132"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57" name="Google Shape;3957;p16"/>
              <p:cNvSpPr/>
              <p:nvPr/>
            </p:nvSpPr>
            <p:spPr>
              <a:xfrm>
                <a:off x="1173" y="4939"/>
                <a:ext cx="112" cy="17"/>
              </a:xfrm>
              <a:custGeom>
                <a:rect b="b" l="l" r="r" t="t"/>
                <a:pathLst>
                  <a:path extrusionOk="0" fill="none" h="22997" w="21802">
                    <a:moveTo>
                      <a:pt x="21756" y="0"/>
                    </a:moveTo>
                    <a:cubicBezTo>
                      <a:pt x="21786" y="465"/>
                      <a:pt x="21802" y="930"/>
                      <a:pt x="21802" y="1397"/>
                    </a:cubicBezTo>
                    <a:cubicBezTo>
                      <a:pt x="21802" y="13326"/>
                      <a:pt x="12131" y="22997"/>
                      <a:pt x="202" y="22997"/>
                    </a:cubicBezTo>
                    <a:cubicBezTo>
                      <a:pt x="134" y="22997"/>
                      <a:pt x="67" y="22996"/>
                      <a:pt x="-1" y="22996"/>
                    </a:cubicBezTo>
                  </a:path>
                  <a:path extrusionOk="0" h="22997" w="21802">
                    <a:moveTo>
                      <a:pt x="21756" y="0"/>
                    </a:moveTo>
                    <a:cubicBezTo>
                      <a:pt x="21786" y="465"/>
                      <a:pt x="21802" y="930"/>
                      <a:pt x="21802" y="1397"/>
                    </a:cubicBezTo>
                    <a:cubicBezTo>
                      <a:pt x="21802" y="13326"/>
                      <a:pt x="12131" y="22997"/>
                      <a:pt x="202" y="22997"/>
                    </a:cubicBezTo>
                    <a:cubicBezTo>
                      <a:pt x="134" y="22997"/>
                      <a:pt x="67" y="22996"/>
                      <a:pt x="-1" y="22996"/>
                    </a:cubicBezTo>
                    <a:lnTo>
                      <a:pt x="202" y="1397"/>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958" name="Google Shape;3958;p16"/>
              <p:cNvCxnSpPr/>
              <p:nvPr/>
            </p:nvCxnSpPr>
            <p:spPr>
              <a:xfrm rot="10800000">
                <a:off x="648" y="4685"/>
                <a:ext cx="525" cy="270"/>
              </a:xfrm>
              <a:prstGeom prst="straightConnector1">
                <a:avLst/>
              </a:prstGeom>
              <a:noFill/>
              <a:ln cap="flat" cmpd="sng" w="9525">
                <a:solidFill>
                  <a:srgbClr val="000000"/>
                </a:solidFill>
                <a:prstDash val="solid"/>
                <a:round/>
                <a:headEnd len="med" w="med" type="none"/>
                <a:tailEnd len="med" w="med" type="none"/>
              </a:ln>
            </p:spPr>
          </p:cxnSp>
          <p:sp>
            <p:nvSpPr>
              <p:cNvPr id="3959" name="Google Shape;3959;p16"/>
              <p:cNvSpPr/>
              <p:nvPr/>
            </p:nvSpPr>
            <p:spPr>
              <a:xfrm>
                <a:off x="648" y="4685"/>
                <a:ext cx="59" cy="41"/>
              </a:xfrm>
              <a:custGeom>
                <a:rect b="b" l="l" r="r" t="t"/>
                <a:pathLst>
                  <a:path extrusionOk="0" h="41" w="59">
                    <a:moveTo>
                      <a:pt x="0" y="0"/>
                    </a:moveTo>
                    <a:lnTo>
                      <a:pt x="39" y="41"/>
                    </a:lnTo>
                    <a:lnTo>
                      <a:pt x="36" y="19"/>
                    </a:lnTo>
                    <a:lnTo>
                      <a:pt x="59" y="9"/>
                    </a:lnTo>
                    <a:lnTo>
                      <a:pt x="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60" name="Google Shape;3960;p16"/>
              <p:cNvSpPr/>
              <p:nvPr/>
            </p:nvSpPr>
            <p:spPr>
              <a:xfrm>
                <a:off x="1233" y="3901"/>
                <a:ext cx="153" cy="36"/>
              </a:xfrm>
              <a:custGeom>
                <a:rect b="b" l="l" r="r" t="t"/>
                <a:pathLst>
                  <a:path extrusionOk="0" fill="none" h="21600" w="21743">
                    <a:moveTo>
                      <a:pt x="21743" y="0"/>
                    </a:moveTo>
                    <a:cubicBezTo>
                      <a:pt x="21743" y="11929"/>
                      <a:pt x="12072" y="21600"/>
                      <a:pt x="143" y="21600"/>
                    </a:cubicBezTo>
                    <a:cubicBezTo>
                      <a:pt x="95" y="21600"/>
                      <a:pt x="47" y="21599"/>
                      <a:pt x="0" y="21599"/>
                    </a:cubicBezTo>
                  </a:path>
                  <a:path extrusionOk="0" h="21600" w="21743">
                    <a:moveTo>
                      <a:pt x="21743" y="0"/>
                    </a:moveTo>
                    <a:cubicBezTo>
                      <a:pt x="21743" y="11929"/>
                      <a:pt x="12072" y="21600"/>
                      <a:pt x="143" y="21600"/>
                    </a:cubicBezTo>
                    <a:cubicBezTo>
                      <a:pt x="95" y="21600"/>
                      <a:pt x="47" y="21599"/>
                      <a:pt x="0" y="21599"/>
                    </a:cubicBezTo>
                    <a:lnTo>
                      <a:pt x="143"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61" name="Google Shape;3961;p16"/>
              <p:cNvSpPr/>
              <p:nvPr/>
            </p:nvSpPr>
            <p:spPr>
              <a:xfrm>
                <a:off x="1122" y="3937"/>
                <a:ext cx="111" cy="6"/>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962" name="Google Shape;3962;p16"/>
              <p:cNvCxnSpPr/>
              <p:nvPr/>
            </p:nvCxnSpPr>
            <p:spPr>
              <a:xfrm rot="10800000">
                <a:off x="602" y="3689"/>
                <a:ext cx="520" cy="254"/>
              </a:xfrm>
              <a:prstGeom prst="straightConnector1">
                <a:avLst/>
              </a:prstGeom>
              <a:noFill/>
              <a:ln cap="flat" cmpd="sng" w="9525">
                <a:solidFill>
                  <a:srgbClr val="000000"/>
                </a:solidFill>
                <a:prstDash val="solid"/>
                <a:round/>
                <a:headEnd len="med" w="med" type="none"/>
                <a:tailEnd len="med" w="med" type="none"/>
              </a:ln>
            </p:spPr>
          </p:cxnSp>
          <p:sp>
            <p:nvSpPr>
              <p:cNvPr id="3963" name="Google Shape;3963;p16"/>
              <p:cNvSpPr/>
              <p:nvPr/>
            </p:nvSpPr>
            <p:spPr>
              <a:xfrm>
                <a:off x="602" y="3689"/>
                <a:ext cx="60" cy="40"/>
              </a:xfrm>
              <a:custGeom>
                <a:rect b="b" l="l" r="r" t="t"/>
                <a:pathLst>
                  <a:path extrusionOk="0" h="40" w="60">
                    <a:moveTo>
                      <a:pt x="0" y="0"/>
                    </a:moveTo>
                    <a:lnTo>
                      <a:pt x="40" y="40"/>
                    </a:lnTo>
                    <a:lnTo>
                      <a:pt x="37" y="18"/>
                    </a:lnTo>
                    <a:lnTo>
                      <a:pt x="60" y="8"/>
                    </a:lnTo>
                    <a:lnTo>
                      <a:pt x="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64" name="Google Shape;3964;p16"/>
              <p:cNvSpPr/>
              <p:nvPr/>
            </p:nvSpPr>
            <p:spPr>
              <a:xfrm>
                <a:off x="1308" y="2890"/>
                <a:ext cx="135" cy="26"/>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65" name="Google Shape;3965;p16"/>
              <p:cNvSpPr/>
              <p:nvPr/>
            </p:nvSpPr>
            <p:spPr>
              <a:xfrm>
                <a:off x="1155" y="2916"/>
                <a:ext cx="154" cy="10"/>
              </a:xfrm>
              <a:custGeom>
                <a:rect b="b" l="l" r="r" t="t"/>
                <a:pathLst>
                  <a:path extrusionOk="0" fill="none" h="21600" w="21742">
                    <a:moveTo>
                      <a:pt x="21742" y="0"/>
                    </a:moveTo>
                    <a:cubicBezTo>
                      <a:pt x="21742" y="11929"/>
                      <a:pt x="12071" y="21600"/>
                      <a:pt x="142" y="21600"/>
                    </a:cubicBezTo>
                    <a:cubicBezTo>
                      <a:pt x="94" y="21600"/>
                      <a:pt x="47" y="21599"/>
                      <a:pt x="0" y="21599"/>
                    </a:cubicBezTo>
                  </a:path>
                  <a:path extrusionOk="0" h="21600" w="21742">
                    <a:moveTo>
                      <a:pt x="21742" y="0"/>
                    </a:moveTo>
                    <a:cubicBezTo>
                      <a:pt x="21742" y="11929"/>
                      <a:pt x="12071" y="21600"/>
                      <a:pt x="142" y="21600"/>
                    </a:cubicBezTo>
                    <a:cubicBezTo>
                      <a:pt x="94" y="21600"/>
                      <a:pt x="47" y="21599"/>
                      <a:pt x="0" y="21599"/>
                    </a:cubicBezTo>
                    <a:lnTo>
                      <a:pt x="142"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966" name="Google Shape;3966;p16"/>
              <p:cNvCxnSpPr/>
              <p:nvPr/>
            </p:nvCxnSpPr>
            <p:spPr>
              <a:xfrm rot="10800000">
                <a:off x="495" y="2619"/>
                <a:ext cx="660" cy="307"/>
              </a:xfrm>
              <a:prstGeom prst="straightConnector1">
                <a:avLst/>
              </a:prstGeom>
              <a:noFill/>
              <a:ln cap="flat" cmpd="sng" w="9525">
                <a:solidFill>
                  <a:srgbClr val="000000"/>
                </a:solidFill>
                <a:prstDash val="solid"/>
                <a:round/>
                <a:headEnd len="med" w="med" type="none"/>
                <a:tailEnd len="med" w="med" type="none"/>
              </a:ln>
            </p:spPr>
          </p:cxnSp>
          <p:sp>
            <p:nvSpPr>
              <p:cNvPr id="3967" name="Google Shape;3967;p16"/>
              <p:cNvSpPr/>
              <p:nvPr/>
            </p:nvSpPr>
            <p:spPr>
              <a:xfrm>
                <a:off x="495" y="2619"/>
                <a:ext cx="61" cy="40"/>
              </a:xfrm>
              <a:custGeom>
                <a:rect b="b" l="l" r="r" t="t"/>
                <a:pathLst>
                  <a:path extrusionOk="0" h="40" w="61">
                    <a:moveTo>
                      <a:pt x="0" y="0"/>
                    </a:moveTo>
                    <a:lnTo>
                      <a:pt x="41" y="40"/>
                    </a:lnTo>
                    <a:lnTo>
                      <a:pt x="38" y="18"/>
                    </a:lnTo>
                    <a:lnTo>
                      <a:pt x="61" y="7"/>
                    </a:lnTo>
                    <a:lnTo>
                      <a:pt x="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68" name="Google Shape;3968;p16"/>
              <p:cNvSpPr/>
              <p:nvPr/>
            </p:nvSpPr>
            <p:spPr>
              <a:xfrm>
                <a:off x="390" y="4628"/>
                <a:ext cx="1350" cy="347"/>
              </a:xfrm>
              <a:custGeom>
                <a:rect b="b" l="l" r="r" t="t"/>
                <a:pathLst>
                  <a:path extrusionOk="0" h="1068" w="3681">
                    <a:moveTo>
                      <a:pt x="3681" y="1035"/>
                    </a:moveTo>
                    <a:lnTo>
                      <a:pt x="1610" y="1068"/>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69" name="Google Shape;3969;p16"/>
              <p:cNvSpPr/>
              <p:nvPr/>
            </p:nvSpPr>
            <p:spPr>
              <a:xfrm>
                <a:off x="390" y="4628"/>
                <a:ext cx="59" cy="43"/>
              </a:xfrm>
              <a:custGeom>
                <a:rect b="b" l="l" r="r" t="t"/>
                <a:pathLst>
                  <a:path extrusionOk="0" h="43" w="59">
                    <a:moveTo>
                      <a:pt x="0" y="0"/>
                    </a:moveTo>
                    <a:lnTo>
                      <a:pt x="36" y="43"/>
                    </a:lnTo>
                    <a:lnTo>
                      <a:pt x="36" y="21"/>
                    </a:lnTo>
                    <a:lnTo>
                      <a:pt x="59" y="12"/>
                    </a:lnTo>
                    <a:lnTo>
                      <a:pt x="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70" name="Google Shape;3970;p16"/>
              <p:cNvSpPr/>
              <p:nvPr/>
            </p:nvSpPr>
            <p:spPr>
              <a:xfrm>
                <a:off x="373" y="2630"/>
                <a:ext cx="1355" cy="311"/>
              </a:xfrm>
              <a:custGeom>
                <a:rect b="b" l="l" r="r" t="t"/>
                <a:pathLst>
                  <a:path extrusionOk="0" h="954" w="3697">
                    <a:moveTo>
                      <a:pt x="3697" y="954"/>
                    </a:moveTo>
                    <a:lnTo>
                      <a:pt x="1386" y="954"/>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71" name="Google Shape;3971;p16"/>
              <p:cNvSpPr/>
              <p:nvPr/>
            </p:nvSpPr>
            <p:spPr>
              <a:xfrm>
                <a:off x="373" y="2630"/>
                <a:ext cx="59" cy="44"/>
              </a:xfrm>
              <a:custGeom>
                <a:rect b="b" l="l" r="r" t="t"/>
                <a:pathLst>
                  <a:path extrusionOk="0" h="44" w="59">
                    <a:moveTo>
                      <a:pt x="0" y="0"/>
                    </a:moveTo>
                    <a:lnTo>
                      <a:pt x="35" y="44"/>
                    </a:lnTo>
                    <a:lnTo>
                      <a:pt x="35" y="21"/>
                    </a:lnTo>
                    <a:lnTo>
                      <a:pt x="59" y="13"/>
                    </a:lnTo>
                    <a:lnTo>
                      <a:pt x="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72" name="Google Shape;3972;p16"/>
              <p:cNvSpPr/>
              <p:nvPr/>
            </p:nvSpPr>
            <p:spPr>
              <a:xfrm>
                <a:off x="368" y="3689"/>
                <a:ext cx="1298" cy="274"/>
              </a:xfrm>
              <a:custGeom>
                <a:rect b="b" l="l" r="r" t="t"/>
                <a:pathLst>
                  <a:path extrusionOk="0" h="843" w="3539">
                    <a:moveTo>
                      <a:pt x="3539" y="828"/>
                    </a:moveTo>
                    <a:lnTo>
                      <a:pt x="1323" y="843"/>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73" name="Google Shape;3973;p16"/>
              <p:cNvSpPr/>
              <p:nvPr/>
            </p:nvSpPr>
            <p:spPr>
              <a:xfrm>
                <a:off x="368" y="3689"/>
                <a:ext cx="60" cy="42"/>
              </a:xfrm>
              <a:custGeom>
                <a:rect b="b" l="l" r="r" t="t"/>
                <a:pathLst>
                  <a:path extrusionOk="0" h="42" w="60">
                    <a:moveTo>
                      <a:pt x="0" y="0"/>
                    </a:moveTo>
                    <a:lnTo>
                      <a:pt x="37" y="42"/>
                    </a:lnTo>
                    <a:lnTo>
                      <a:pt x="36" y="20"/>
                    </a:lnTo>
                    <a:lnTo>
                      <a:pt x="60" y="11"/>
                    </a:lnTo>
                    <a:lnTo>
                      <a:pt x="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74" name="Google Shape;3974;p16"/>
              <p:cNvSpPr/>
              <p:nvPr/>
            </p:nvSpPr>
            <p:spPr>
              <a:xfrm>
                <a:off x="975" y="4514"/>
                <a:ext cx="432" cy="483"/>
              </a:xfrm>
              <a:custGeom>
                <a:rect b="b" l="l" r="r" t="t"/>
                <a:pathLst>
                  <a:path extrusionOk="0" h="1483" w="1179">
                    <a:moveTo>
                      <a:pt x="1179" y="1483"/>
                    </a:moveTo>
                    <a:lnTo>
                      <a:pt x="78" y="1003"/>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75" name="Google Shape;3975;p16"/>
              <p:cNvSpPr/>
              <p:nvPr/>
            </p:nvSpPr>
            <p:spPr>
              <a:xfrm>
                <a:off x="959" y="4514"/>
                <a:ext cx="41" cy="52"/>
              </a:xfrm>
              <a:custGeom>
                <a:rect b="b" l="l" r="r" t="t"/>
                <a:pathLst>
                  <a:path extrusionOk="0" h="52" w="41">
                    <a:moveTo>
                      <a:pt x="16" y="0"/>
                    </a:moveTo>
                    <a:lnTo>
                      <a:pt x="0" y="52"/>
                    </a:lnTo>
                    <a:lnTo>
                      <a:pt x="19" y="37"/>
                    </a:lnTo>
                    <a:lnTo>
                      <a:pt x="41" y="49"/>
                    </a:lnTo>
                    <a:lnTo>
                      <a:pt x="16"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76" name="Google Shape;3976;p16"/>
              <p:cNvSpPr/>
              <p:nvPr/>
            </p:nvSpPr>
            <p:spPr>
              <a:xfrm>
                <a:off x="935" y="3569"/>
                <a:ext cx="403" cy="415"/>
              </a:xfrm>
              <a:custGeom>
                <a:rect b="b" l="l" r="r" t="t"/>
                <a:pathLst>
                  <a:path extrusionOk="0" h="1275" w="1101">
                    <a:moveTo>
                      <a:pt x="1101" y="1275"/>
                    </a:moveTo>
                    <a:lnTo>
                      <a:pt x="0" y="813"/>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77" name="Google Shape;3977;p16"/>
              <p:cNvSpPr/>
              <p:nvPr/>
            </p:nvSpPr>
            <p:spPr>
              <a:xfrm>
                <a:off x="915" y="3569"/>
                <a:ext cx="40" cy="51"/>
              </a:xfrm>
              <a:custGeom>
                <a:rect b="b" l="l" r="r" t="t"/>
                <a:pathLst>
                  <a:path extrusionOk="0" h="51" w="40">
                    <a:moveTo>
                      <a:pt x="20" y="0"/>
                    </a:moveTo>
                    <a:lnTo>
                      <a:pt x="0" y="51"/>
                    </a:lnTo>
                    <a:lnTo>
                      <a:pt x="20" y="38"/>
                    </a:lnTo>
                    <a:lnTo>
                      <a:pt x="40" y="51"/>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78" name="Google Shape;3978;p16"/>
              <p:cNvSpPr/>
              <p:nvPr/>
            </p:nvSpPr>
            <p:spPr>
              <a:xfrm>
                <a:off x="881" y="2599"/>
                <a:ext cx="515" cy="373"/>
              </a:xfrm>
              <a:custGeom>
                <a:rect b="b" l="l" r="r" t="t"/>
                <a:pathLst>
                  <a:path extrusionOk="0" h="1146" w="1403">
                    <a:moveTo>
                      <a:pt x="1403" y="1146"/>
                    </a:moveTo>
                    <a:lnTo>
                      <a:pt x="0" y="526"/>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79" name="Google Shape;3979;p16"/>
              <p:cNvSpPr/>
              <p:nvPr/>
            </p:nvSpPr>
            <p:spPr>
              <a:xfrm>
                <a:off x="861" y="2599"/>
                <a:ext cx="40" cy="51"/>
              </a:xfrm>
              <a:custGeom>
                <a:rect b="b" l="l" r="r" t="t"/>
                <a:pathLst>
                  <a:path extrusionOk="0" h="51" w="40">
                    <a:moveTo>
                      <a:pt x="20" y="0"/>
                    </a:moveTo>
                    <a:lnTo>
                      <a:pt x="0" y="51"/>
                    </a:lnTo>
                    <a:lnTo>
                      <a:pt x="20" y="38"/>
                    </a:lnTo>
                    <a:lnTo>
                      <a:pt x="40" y="51"/>
                    </a:lnTo>
                    <a:lnTo>
                      <a:pt x="2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80" name="Google Shape;3980;p16"/>
              <p:cNvSpPr/>
              <p:nvPr/>
            </p:nvSpPr>
            <p:spPr>
              <a:xfrm>
                <a:off x="442" y="4446"/>
                <a:ext cx="474" cy="332"/>
              </a:xfrm>
              <a:custGeom>
                <a:rect b="b" l="l" r="r" t="t"/>
                <a:pathLst>
                  <a:path extrusionOk="0" h="1019" w="1292">
                    <a:moveTo>
                      <a:pt x="0" y="1019"/>
                    </a:moveTo>
                    <a:lnTo>
                      <a:pt x="369" y="589"/>
                    </a:lnTo>
                    <a:lnTo>
                      <a:pt x="1292" y="96"/>
                    </a:lnTo>
                    <a:lnTo>
                      <a:pt x="1292"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81" name="Google Shape;3981;p16"/>
              <p:cNvSpPr/>
              <p:nvPr/>
            </p:nvSpPr>
            <p:spPr>
              <a:xfrm>
                <a:off x="876" y="4440"/>
                <a:ext cx="80"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982" name="Google Shape;3982;p16"/>
              <p:cNvCxnSpPr/>
              <p:nvPr/>
            </p:nvCxnSpPr>
            <p:spPr>
              <a:xfrm>
                <a:off x="876" y="4440"/>
                <a:ext cx="0" cy="6"/>
              </a:xfrm>
              <a:prstGeom prst="straightConnector1">
                <a:avLst/>
              </a:prstGeom>
              <a:noFill/>
              <a:ln cap="flat" cmpd="sng" w="9525">
                <a:solidFill>
                  <a:srgbClr val="000000"/>
                </a:solidFill>
                <a:prstDash val="solid"/>
                <a:round/>
                <a:headEnd len="med" w="med" type="none"/>
                <a:tailEnd len="med" w="med" type="none"/>
              </a:ln>
            </p:spPr>
          </p:cxnSp>
          <p:sp>
            <p:nvSpPr>
              <p:cNvPr id="3983" name="Google Shape;3983;p16"/>
              <p:cNvSpPr/>
              <p:nvPr/>
            </p:nvSpPr>
            <p:spPr>
              <a:xfrm>
                <a:off x="753" y="4612"/>
                <a:ext cx="250" cy="208"/>
              </a:xfrm>
              <a:custGeom>
                <a:rect b="b" l="l" r="r" t="t"/>
                <a:pathLst>
                  <a:path extrusionOk="0" h="639" w="684">
                    <a:moveTo>
                      <a:pt x="0" y="639"/>
                    </a:moveTo>
                    <a:lnTo>
                      <a:pt x="240" y="159"/>
                    </a:lnTo>
                    <a:lnTo>
                      <a:pt x="684"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84" name="Google Shape;3984;p16"/>
              <p:cNvSpPr/>
              <p:nvPr/>
            </p:nvSpPr>
            <p:spPr>
              <a:xfrm>
                <a:off x="990" y="4576"/>
                <a:ext cx="33" cy="70"/>
              </a:xfrm>
              <a:custGeom>
                <a:rect b="b" l="l" r="r" t="t"/>
                <a:pathLst>
                  <a:path extrusionOk="0" h="215" w="91">
                    <a:moveTo>
                      <a:pt x="91" y="208"/>
                    </a:moveTo>
                    <a:lnTo>
                      <a:pt x="71" y="215"/>
                    </a:lnTo>
                    <a:lnTo>
                      <a:pt x="0" y="6"/>
                    </a:lnTo>
                    <a:lnTo>
                      <a:pt x="2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985" name="Google Shape;3985;p16"/>
              <p:cNvCxnSpPr/>
              <p:nvPr/>
            </p:nvCxnSpPr>
            <p:spPr>
              <a:xfrm flipH="1">
                <a:off x="990" y="4576"/>
                <a:ext cx="7" cy="2"/>
              </a:xfrm>
              <a:prstGeom prst="straightConnector1">
                <a:avLst/>
              </a:prstGeom>
              <a:noFill/>
              <a:ln cap="flat" cmpd="sng" w="9525">
                <a:solidFill>
                  <a:srgbClr val="000000"/>
                </a:solidFill>
                <a:prstDash val="solid"/>
                <a:round/>
                <a:headEnd len="med" w="med" type="none"/>
                <a:tailEnd len="med" w="med" type="none"/>
              </a:ln>
            </p:spPr>
          </p:cxnSp>
          <p:sp>
            <p:nvSpPr>
              <p:cNvPr id="3986" name="Google Shape;3986;p16"/>
              <p:cNvSpPr/>
              <p:nvPr/>
            </p:nvSpPr>
            <p:spPr>
              <a:xfrm>
                <a:off x="940" y="4726"/>
                <a:ext cx="309" cy="161"/>
              </a:xfrm>
              <a:custGeom>
                <a:rect b="b" l="l" r="r" t="t"/>
                <a:pathLst>
                  <a:path extrusionOk="0" h="495" w="843">
                    <a:moveTo>
                      <a:pt x="843" y="351"/>
                    </a:moveTo>
                    <a:lnTo>
                      <a:pt x="668" y="495"/>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87" name="Google Shape;3987;p16"/>
              <p:cNvSpPr/>
              <p:nvPr/>
            </p:nvSpPr>
            <p:spPr>
              <a:xfrm>
                <a:off x="909" y="4693"/>
                <a:ext cx="54" cy="62"/>
              </a:xfrm>
              <a:custGeom>
                <a:rect b="b" l="l" r="r" t="t"/>
                <a:pathLst>
                  <a:path extrusionOk="0" h="189" w="147">
                    <a:moveTo>
                      <a:pt x="129" y="0"/>
                    </a:moveTo>
                    <a:lnTo>
                      <a:pt x="147" y="12"/>
                    </a:lnTo>
                    <a:lnTo>
                      <a:pt x="18" y="189"/>
                    </a:lnTo>
                    <a:lnTo>
                      <a:pt x="0" y="17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988" name="Google Shape;3988;p16"/>
              <p:cNvCxnSpPr/>
              <p:nvPr/>
            </p:nvCxnSpPr>
            <p:spPr>
              <a:xfrm>
                <a:off x="909" y="4751"/>
                <a:ext cx="7" cy="4"/>
              </a:xfrm>
              <a:prstGeom prst="straightConnector1">
                <a:avLst/>
              </a:prstGeom>
              <a:noFill/>
              <a:ln cap="flat" cmpd="sng" w="9525">
                <a:solidFill>
                  <a:srgbClr val="000000"/>
                </a:solidFill>
                <a:prstDash val="solid"/>
                <a:round/>
                <a:headEnd len="med" w="med" type="none"/>
                <a:tailEnd len="med" w="med" type="none"/>
              </a:ln>
            </p:spPr>
          </p:cxnSp>
          <p:sp>
            <p:nvSpPr>
              <p:cNvPr id="3989" name="Google Shape;3989;p16"/>
              <p:cNvSpPr/>
              <p:nvPr/>
            </p:nvSpPr>
            <p:spPr>
              <a:xfrm>
                <a:off x="1663" y="4752"/>
                <a:ext cx="71" cy="88"/>
              </a:xfrm>
              <a:custGeom>
                <a:rect b="b" l="l" r="r" t="t"/>
                <a:pathLst>
                  <a:path extrusionOk="0" h="271" w="193">
                    <a:moveTo>
                      <a:pt x="193" y="271"/>
                    </a:moveTo>
                    <a:lnTo>
                      <a:pt x="0" y="145"/>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90" name="Google Shape;3990;p16"/>
              <p:cNvSpPr/>
              <p:nvPr/>
            </p:nvSpPr>
            <p:spPr>
              <a:xfrm>
                <a:off x="1623" y="4746"/>
                <a:ext cx="80"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991" name="Google Shape;3991;p16"/>
              <p:cNvCxnSpPr/>
              <p:nvPr/>
            </p:nvCxnSpPr>
            <p:spPr>
              <a:xfrm>
                <a:off x="1623" y="4746"/>
                <a:ext cx="0" cy="6"/>
              </a:xfrm>
              <a:prstGeom prst="straightConnector1">
                <a:avLst/>
              </a:prstGeom>
              <a:noFill/>
              <a:ln cap="flat" cmpd="sng" w="9525">
                <a:solidFill>
                  <a:srgbClr val="000000"/>
                </a:solidFill>
                <a:prstDash val="solid"/>
                <a:round/>
                <a:headEnd len="med" w="med" type="none"/>
                <a:tailEnd len="med" w="med" type="none"/>
              </a:ln>
            </p:spPr>
          </p:cxnSp>
          <p:sp>
            <p:nvSpPr>
              <p:cNvPr id="3992" name="Google Shape;3992;p16"/>
              <p:cNvSpPr/>
              <p:nvPr/>
            </p:nvSpPr>
            <p:spPr>
              <a:xfrm>
                <a:off x="1477" y="4763"/>
                <a:ext cx="105" cy="77"/>
              </a:xfrm>
              <a:custGeom>
                <a:rect b="b" l="l" r="r" t="t"/>
                <a:pathLst>
                  <a:path extrusionOk="0" h="237" w="286">
                    <a:moveTo>
                      <a:pt x="286" y="237"/>
                    </a:moveTo>
                    <a:lnTo>
                      <a:pt x="0" y="111"/>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93" name="Google Shape;3993;p16"/>
              <p:cNvSpPr/>
              <p:nvPr/>
            </p:nvSpPr>
            <p:spPr>
              <a:xfrm>
                <a:off x="1437" y="4757"/>
                <a:ext cx="80"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994" name="Google Shape;3994;p16"/>
              <p:cNvCxnSpPr/>
              <p:nvPr/>
            </p:nvCxnSpPr>
            <p:spPr>
              <a:xfrm>
                <a:off x="1437" y="4757"/>
                <a:ext cx="0" cy="6"/>
              </a:xfrm>
              <a:prstGeom prst="straightConnector1">
                <a:avLst/>
              </a:prstGeom>
              <a:noFill/>
              <a:ln cap="flat" cmpd="sng" w="9525">
                <a:solidFill>
                  <a:srgbClr val="000000"/>
                </a:solidFill>
                <a:prstDash val="solid"/>
                <a:round/>
                <a:headEnd len="med" w="med" type="none"/>
                <a:tailEnd len="med" w="med" type="none"/>
              </a:ln>
            </p:spPr>
          </p:cxnSp>
          <p:sp>
            <p:nvSpPr>
              <p:cNvPr id="3995" name="Google Shape;3995;p16"/>
              <p:cNvSpPr/>
              <p:nvPr/>
            </p:nvSpPr>
            <p:spPr>
              <a:xfrm>
                <a:off x="1330" y="4732"/>
                <a:ext cx="65" cy="108"/>
              </a:xfrm>
              <a:custGeom>
                <a:rect b="b" l="l" r="r" t="t"/>
                <a:pathLst>
                  <a:path extrusionOk="0" h="333" w="176">
                    <a:moveTo>
                      <a:pt x="176" y="333"/>
                    </a:moveTo>
                    <a:lnTo>
                      <a:pt x="0" y="158"/>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96" name="Google Shape;3996;p16"/>
              <p:cNvSpPr/>
              <p:nvPr/>
            </p:nvSpPr>
            <p:spPr>
              <a:xfrm>
                <a:off x="1290" y="4725"/>
                <a:ext cx="80"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3997" name="Google Shape;3997;p16"/>
              <p:cNvCxnSpPr/>
              <p:nvPr/>
            </p:nvCxnSpPr>
            <p:spPr>
              <a:xfrm>
                <a:off x="1290" y="4725"/>
                <a:ext cx="0" cy="7"/>
              </a:xfrm>
              <a:prstGeom prst="straightConnector1">
                <a:avLst/>
              </a:prstGeom>
              <a:noFill/>
              <a:ln cap="flat" cmpd="sng" w="9525">
                <a:solidFill>
                  <a:srgbClr val="000000"/>
                </a:solidFill>
                <a:prstDash val="solid"/>
                <a:round/>
                <a:headEnd len="med" w="med" type="none"/>
                <a:tailEnd len="med" w="med" type="none"/>
              </a:ln>
            </p:spPr>
          </p:cxnSp>
          <p:cxnSp>
            <p:nvCxnSpPr>
              <p:cNvPr id="3998" name="Google Shape;3998;p16"/>
              <p:cNvCxnSpPr/>
              <p:nvPr/>
            </p:nvCxnSpPr>
            <p:spPr>
              <a:xfrm flipH="1" rot="10800000">
                <a:off x="1115" y="4680"/>
                <a:ext cx="180" cy="98"/>
              </a:xfrm>
              <a:prstGeom prst="straightConnector1">
                <a:avLst/>
              </a:prstGeom>
              <a:noFill/>
              <a:ln cap="flat" cmpd="sng" w="9525">
                <a:solidFill>
                  <a:srgbClr val="000000"/>
                </a:solidFill>
                <a:prstDash val="solid"/>
                <a:round/>
                <a:headEnd len="med" w="med" type="none"/>
                <a:tailEnd len="med" w="med" type="none"/>
              </a:ln>
            </p:spPr>
          </p:cxnSp>
          <p:sp>
            <p:nvSpPr>
              <p:cNvPr id="3999" name="Google Shape;3999;p16"/>
              <p:cNvSpPr/>
              <p:nvPr/>
            </p:nvSpPr>
            <p:spPr>
              <a:xfrm>
                <a:off x="1274" y="4646"/>
                <a:ext cx="49" cy="64"/>
              </a:xfrm>
              <a:custGeom>
                <a:rect b="b" l="l" r="r" t="t"/>
                <a:pathLst>
                  <a:path extrusionOk="0" h="198" w="133">
                    <a:moveTo>
                      <a:pt x="133" y="186"/>
                    </a:moveTo>
                    <a:lnTo>
                      <a:pt x="115" y="198"/>
                    </a:lnTo>
                    <a:lnTo>
                      <a:pt x="0" y="11"/>
                    </a:lnTo>
                    <a:lnTo>
                      <a:pt x="18"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00" name="Google Shape;4000;p16"/>
              <p:cNvCxnSpPr/>
              <p:nvPr/>
            </p:nvCxnSpPr>
            <p:spPr>
              <a:xfrm flipH="1">
                <a:off x="1274" y="4646"/>
                <a:ext cx="7" cy="3"/>
              </a:xfrm>
              <a:prstGeom prst="straightConnector1">
                <a:avLst/>
              </a:prstGeom>
              <a:noFill/>
              <a:ln cap="flat" cmpd="sng" w="9525">
                <a:solidFill>
                  <a:srgbClr val="000000"/>
                </a:solidFill>
                <a:prstDash val="solid"/>
                <a:round/>
                <a:headEnd len="med" w="med" type="none"/>
                <a:tailEnd len="med" w="med" type="none"/>
              </a:ln>
            </p:spPr>
          </p:cxnSp>
          <p:cxnSp>
            <p:nvCxnSpPr>
              <p:cNvPr id="4001" name="Google Shape;4001;p16"/>
              <p:cNvCxnSpPr/>
              <p:nvPr/>
            </p:nvCxnSpPr>
            <p:spPr>
              <a:xfrm flipH="1" rot="10800000">
                <a:off x="940" y="4716"/>
                <a:ext cx="140" cy="62"/>
              </a:xfrm>
              <a:prstGeom prst="straightConnector1">
                <a:avLst/>
              </a:prstGeom>
              <a:noFill/>
              <a:ln cap="flat" cmpd="sng" w="9525">
                <a:solidFill>
                  <a:srgbClr val="000000"/>
                </a:solidFill>
                <a:prstDash val="solid"/>
                <a:round/>
                <a:headEnd len="med" w="med" type="none"/>
                <a:tailEnd len="med" w="med" type="none"/>
              </a:ln>
            </p:spPr>
          </p:cxnSp>
          <p:sp>
            <p:nvSpPr>
              <p:cNvPr id="4002" name="Google Shape;4002;p16"/>
              <p:cNvSpPr/>
              <p:nvPr/>
            </p:nvSpPr>
            <p:spPr>
              <a:xfrm>
                <a:off x="1062" y="4681"/>
                <a:ext cx="42" cy="67"/>
              </a:xfrm>
              <a:custGeom>
                <a:rect b="b" l="l" r="r" t="t"/>
                <a:pathLst>
                  <a:path extrusionOk="0" h="204" w="115">
                    <a:moveTo>
                      <a:pt x="115" y="195"/>
                    </a:moveTo>
                    <a:lnTo>
                      <a:pt x="97" y="204"/>
                    </a:lnTo>
                    <a:lnTo>
                      <a:pt x="0" y="9"/>
                    </a:lnTo>
                    <a:lnTo>
                      <a:pt x="17"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03" name="Google Shape;4003;p16"/>
              <p:cNvCxnSpPr/>
              <p:nvPr/>
            </p:nvCxnSpPr>
            <p:spPr>
              <a:xfrm flipH="1">
                <a:off x="1062" y="4681"/>
                <a:ext cx="6" cy="3"/>
              </a:xfrm>
              <a:prstGeom prst="straightConnector1">
                <a:avLst/>
              </a:prstGeom>
              <a:noFill/>
              <a:ln cap="flat" cmpd="sng" w="9525">
                <a:solidFill>
                  <a:srgbClr val="000000"/>
                </a:solidFill>
                <a:prstDash val="solid"/>
                <a:round/>
                <a:headEnd len="med" w="med" type="none"/>
                <a:tailEnd len="med" w="med" type="none"/>
              </a:ln>
            </p:spPr>
          </p:cxnSp>
          <p:sp>
            <p:nvSpPr>
              <p:cNvPr id="4004" name="Google Shape;4004;p16"/>
              <p:cNvSpPr/>
              <p:nvPr/>
            </p:nvSpPr>
            <p:spPr>
              <a:xfrm>
                <a:off x="374" y="3450"/>
                <a:ext cx="497" cy="317"/>
              </a:xfrm>
              <a:custGeom>
                <a:rect b="b" l="l" r="r" t="t"/>
                <a:pathLst>
                  <a:path extrusionOk="0" h="972" w="1356">
                    <a:moveTo>
                      <a:pt x="0" y="972"/>
                    </a:moveTo>
                    <a:lnTo>
                      <a:pt x="1356" y="175"/>
                    </a:lnTo>
                    <a:lnTo>
                      <a:pt x="135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05" name="Google Shape;4005;p16"/>
              <p:cNvSpPr/>
              <p:nvPr/>
            </p:nvSpPr>
            <p:spPr>
              <a:xfrm>
                <a:off x="831" y="3443"/>
                <a:ext cx="80"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06" name="Google Shape;4006;p16"/>
              <p:cNvCxnSpPr/>
              <p:nvPr/>
            </p:nvCxnSpPr>
            <p:spPr>
              <a:xfrm>
                <a:off x="831" y="3443"/>
                <a:ext cx="0" cy="7"/>
              </a:xfrm>
              <a:prstGeom prst="straightConnector1">
                <a:avLst/>
              </a:prstGeom>
              <a:noFill/>
              <a:ln cap="flat" cmpd="sng" w="9525">
                <a:solidFill>
                  <a:srgbClr val="000000"/>
                </a:solidFill>
                <a:prstDash val="solid"/>
                <a:round/>
                <a:headEnd len="med" w="med" type="none"/>
                <a:tailEnd len="med" w="med" type="none"/>
              </a:ln>
            </p:spPr>
          </p:cxnSp>
          <p:sp>
            <p:nvSpPr>
              <p:cNvPr id="4007" name="Google Shape;4007;p16"/>
              <p:cNvSpPr/>
              <p:nvPr/>
            </p:nvSpPr>
            <p:spPr>
              <a:xfrm>
                <a:off x="889" y="3710"/>
                <a:ext cx="292" cy="160"/>
              </a:xfrm>
              <a:custGeom>
                <a:rect b="b" l="l" r="r" t="t"/>
                <a:pathLst>
                  <a:path extrusionOk="0" h="493" w="797">
                    <a:moveTo>
                      <a:pt x="797" y="366"/>
                    </a:moveTo>
                    <a:lnTo>
                      <a:pt x="652" y="493"/>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08" name="Google Shape;4008;p16"/>
              <p:cNvSpPr/>
              <p:nvPr/>
            </p:nvSpPr>
            <p:spPr>
              <a:xfrm>
                <a:off x="858" y="3677"/>
                <a:ext cx="55" cy="61"/>
              </a:xfrm>
              <a:custGeom>
                <a:rect b="b" l="l" r="r" t="t"/>
                <a:pathLst>
                  <a:path extrusionOk="0" h="187" w="148">
                    <a:moveTo>
                      <a:pt x="133" y="0"/>
                    </a:moveTo>
                    <a:lnTo>
                      <a:pt x="148" y="13"/>
                    </a:lnTo>
                    <a:lnTo>
                      <a:pt x="15" y="187"/>
                    </a:lnTo>
                    <a:lnTo>
                      <a:pt x="0" y="173"/>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09" name="Google Shape;4009;p16"/>
              <p:cNvCxnSpPr/>
              <p:nvPr/>
            </p:nvCxnSpPr>
            <p:spPr>
              <a:xfrm>
                <a:off x="858" y="3733"/>
                <a:ext cx="6" cy="5"/>
              </a:xfrm>
              <a:prstGeom prst="straightConnector1">
                <a:avLst/>
              </a:prstGeom>
              <a:noFill/>
              <a:ln cap="flat" cmpd="sng" w="9525">
                <a:solidFill>
                  <a:srgbClr val="000000"/>
                </a:solidFill>
                <a:prstDash val="solid"/>
                <a:round/>
                <a:headEnd len="med" w="med" type="none"/>
                <a:tailEnd len="med" w="med" type="none"/>
              </a:ln>
            </p:spPr>
          </p:cxnSp>
          <p:sp>
            <p:nvSpPr>
              <p:cNvPr id="4010" name="Google Shape;4010;p16"/>
              <p:cNvSpPr/>
              <p:nvPr/>
            </p:nvSpPr>
            <p:spPr>
              <a:xfrm>
                <a:off x="1589" y="3741"/>
                <a:ext cx="94" cy="88"/>
              </a:xfrm>
              <a:custGeom>
                <a:rect b="b" l="l" r="r" t="t"/>
                <a:pathLst>
                  <a:path extrusionOk="0" h="270" w="255">
                    <a:moveTo>
                      <a:pt x="255" y="270"/>
                    </a:moveTo>
                    <a:lnTo>
                      <a:pt x="16" y="157"/>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11" name="Google Shape;4011;p16"/>
              <p:cNvSpPr/>
              <p:nvPr/>
            </p:nvSpPr>
            <p:spPr>
              <a:xfrm>
                <a:off x="1549" y="3731"/>
                <a:ext cx="80" cy="12"/>
              </a:xfrm>
              <a:custGeom>
                <a:rect b="b" l="l" r="r" t="t"/>
                <a:pathLst>
                  <a:path extrusionOk="0" h="37" w="218">
                    <a:moveTo>
                      <a:pt x="218" y="0"/>
                    </a:moveTo>
                    <a:lnTo>
                      <a:pt x="218" y="20"/>
                    </a:lnTo>
                    <a:lnTo>
                      <a:pt x="0" y="37"/>
                    </a:lnTo>
                    <a:lnTo>
                      <a:pt x="0" y="17"/>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12" name="Google Shape;4012;p16"/>
              <p:cNvCxnSpPr/>
              <p:nvPr/>
            </p:nvCxnSpPr>
            <p:spPr>
              <a:xfrm>
                <a:off x="1549" y="3737"/>
                <a:ext cx="0" cy="6"/>
              </a:xfrm>
              <a:prstGeom prst="straightConnector1">
                <a:avLst/>
              </a:prstGeom>
              <a:noFill/>
              <a:ln cap="flat" cmpd="sng" w="9525">
                <a:solidFill>
                  <a:srgbClr val="000000"/>
                </a:solidFill>
                <a:prstDash val="solid"/>
                <a:round/>
                <a:headEnd len="med" w="med" type="none"/>
                <a:tailEnd len="med" w="med" type="none"/>
              </a:ln>
            </p:spPr>
          </p:cxnSp>
          <p:sp>
            <p:nvSpPr>
              <p:cNvPr id="4013" name="Google Shape;4013;p16"/>
              <p:cNvSpPr/>
              <p:nvPr/>
            </p:nvSpPr>
            <p:spPr>
              <a:xfrm>
                <a:off x="1444" y="3746"/>
                <a:ext cx="70" cy="83"/>
              </a:xfrm>
              <a:custGeom>
                <a:rect b="b" l="l" r="r" t="t"/>
                <a:pathLst>
                  <a:path extrusionOk="0" h="255" w="191">
                    <a:moveTo>
                      <a:pt x="191" y="255"/>
                    </a:moveTo>
                    <a:lnTo>
                      <a:pt x="0" y="207"/>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14" name="Google Shape;4014;p16"/>
              <p:cNvSpPr/>
              <p:nvPr/>
            </p:nvSpPr>
            <p:spPr>
              <a:xfrm>
                <a:off x="1404" y="3739"/>
                <a:ext cx="80"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15" name="Google Shape;4015;p16"/>
              <p:cNvCxnSpPr/>
              <p:nvPr/>
            </p:nvCxnSpPr>
            <p:spPr>
              <a:xfrm>
                <a:off x="1404" y="3739"/>
                <a:ext cx="0" cy="7"/>
              </a:xfrm>
              <a:prstGeom prst="straightConnector1">
                <a:avLst/>
              </a:prstGeom>
              <a:noFill/>
              <a:ln cap="flat" cmpd="sng" w="9525">
                <a:solidFill>
                  <a:srgbClr val="000000"/>
                </a:solidFill>
                <a:prstDash val="solid"/>
                <a:round/>
                <a:headEnd len="med" w="med" type="none"/>
                <a:tailEnd len="med" w="med" type="none"/>
              </a:ln>
            </p:spPr>
          </p:cxnSp>
          <p:sp>
            <p:nvSpPr>
              <p:cNvPr id="4016" name="Google Shape;4016;p16"/>
              <p:cNvSpPr/>
              <p:nvPr/>
            </p:nvSpPr>
            <p:spPr>
              <a:xfrm>
                <a:off x="1256" y="3741"/>
                <a:ext cx="70" cy="88"/>
              </a:xfrm>
              <a:custGeom>
                <a:rect b="b" l="l" r="r" t="t"/>
                <a:pathLst>
                  <a:path extrusionOk="0" h="270" w="191">
                    <a:moveTo>
                      <a:pt x="191" y="270"/>
                    </a:moveTo>
                    <a:lnTo>
                      <a:pt x="0" y="95"/>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17" name="Google Shape;4017;p16"/>
              <p:cNvSpPr/>
              <p:nvPr/>
            </p:nvSpPr>
            <p:spPr>
              <a:xfrm>
                <a:off x="1216" y="3734"/>
                <a:ext cx="80"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18" name="Google Shape;4018;p16"/>
              <p:cNvCxnSpPr/>
              <p:nvPr/>
            </p:nvCxnSpPr>
            <p:spPr>
              <a:xfrm>
                <a:off x="1216" y="3734"/>
                <a:ext cx="0" cy="7"/>
              </a:xfrm>
              <a:prstGeom prst="straightConnector1">
                <a:avLst/>
              </a:prstGeom>
              <a:noFill/>
              <a:ln cap="flat" cmpd="sng" w="9525">
                <a:solidFill>
                  <a:srgbClr val="000000"/>
                </a:solidFill>
                <a:prstDash val="solid"/>
                <a:round/>
                <a:headEnd len="med" w="med" type="none"/>
                <a:tailEnd len="med" w="med" type="none"/>
              </a:ln>
            </p:spPr>
          </p:cxnSp>
        </p:grpSp>
        <p:cxnSp>
          <p:nvCxnSpPr>
            <p:cNvPr id="4019" name="Google Shape;4019;p16"/>
            <p:cNvCxnSpPr/>
            <p:nvPr/>
          </p:nvCxnSpPr>
          <p:spPr>
            <a:xfrm flipH="1" rot="10800000">
              <a:off x="1041" y="3694"/>
              <a:ext cx="145" cy="73"/>
            </a:xfrm>
            <a:prstGeom prst="straightConnector1">
              <a:avLst/>
            </a:prstGeom>
            <a:noFill/>
            <a:ln cap="flat" cmpd="sng" w="9525">
              <a:solidFill>
                <a:srgbClr val="000000"/>
              </a:solidFill>
              <a:prstDash val="solid"/>
              <a:round/>
              <a:headEnd len="med" w="med" type="none"/>
              <a:tailEnd len="med" w="med" type="none"/>
            </a:ln>
          </p:spPr>
        </p:cxnSp>
        <p:sp>
          <p:nvSpPr>
            <p:cNvPr id="4020" name="Google Shape;4020;p16"/>
            <p:cNvSpPr/>
            <p:nvPr/>
          </p:nvSpPr>
          <p:spPr>
            <a:xfrm>
              <a:off x="1167" y="3660"/>
              <a:ext cx="45" cy="65"/>
            </a:xfrm>
            <a:custGeom>
              <a:rect b="b" l="l" r="r" t="t"/>
              <a:pathLst>
                <a:path extrusionOk="0" h="200" w="124">
                  <a:moveTo>
                    <a:pt x="124" y="191"/>
                  </a:moveTo>
                  <a:lnTo>
                    <a:pt x="107" y="200"/>
                  </a:lnTo>
                  <a:lnTo>
                    <a:pt x="0" y="9"/>
                  </a:lnTo>
                  <a:lnTo>
                    <a:pt x="18"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21" name="Google Shape;4021;p16"/>
            <p:cNvCxnSpPr/>
            <p:nvPr/>
          </p:nvCxnSpPr>
          <p:spPr>
            <a:xfrm flipH="1">
              <a:off x="1167" y="3660"/>
              <a:ext cx="6" cy="3"/>
            </a:xfrm>
            <a:prstGeom prst="straightConnector1">
              <a:avLst/>
            </a:prstGeom>
            <a:noFill/>
            <a:ln cap="flat" cmpd="sng" w="9525">
              <a:solidFill>
                <a:srgbClr val="000000"/>
              </a:solidFill>
              <a:prstDash val="solid"/>
              <a:round/>
              <a:headEnd len="med" w="med" type="none"/>
              <a:tailEnd len="med" w="med" type="none"/>
            </a:ln>
          </p:spPr>
        </p:cxnSp>
        <p:sp>
          <p:nvSpPr>
            <p:cNvPr id="4022" name="Google Shape;4022;p16"/>
            <p:cNvSpPr/>
            <p:nvPr/>
          </p:nvSpPr>
          <p:spPr>
            <a:xfrm>
              <a:off x="690" y="3621"/>
              <a:ext cx="315" cy="187"/>
            </a:xfrm>
            <a:custGeom>
              <a:rect b="b" l="l" r="r" t="t"/>
              <a:pathLst>
                <a:path extrusionOk="0" h="573" w="861">
                  <a:moveTo>
                    <a:pt x="0" y="573"/>
                  </a:moveTo>
                  <a:lnTo>
                    <a:pt x="302" y="287"/>
                  </a:lnTo>
                  <a:lnTo>
                    <a:pt x="320" y="62"/>
                  </a:lnTo>
                  <a:lnTo>
                    <a:pt x="86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23" name="Google Shape;4023;p16"/>
            <p:cNvSpPr/>
            <p:nvPr/>
          </p:nvSpPr>
          <p:spPr>
            <a:xfrm>
              <a:off x="1001" y="3585"/>
              <a:ext cx="16" cy="72"/>
            </a:xfrm>
            <a:custGeom>
              <a:rect b="b" l="l" r="r" t="t"/>
              <a:pathLst>
                <a:path extrusionOk="0" h="220" w="43">
                  <a:moveTo>
                    <a:pt x="43" y="218"/>
                  </a:moveTo>
                  <a:lnTo>
                    <a:pt x="23" y="220"/>
                  </a:lnTo>
                  <a:lnTo>
                    <a:pt x="0" y="2"/>
                  </a:lnTo>
                  <a:lnTo>
                    <a:pt x="2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24" name="Google Shape;4024;p16"/>
            <p:cNvCxnSpPr/>
            <p:nvPr/>
          </p:nvCxnSpPr>
          <p:spPr>
            <a:xfrm flipH="1">
              <a:off x="1001" y="3585"/>
              <a:ext cx="8" cy="1"/>
            </a:xfrm>
            <a:prstGeom prst="straightConnector1">
              <a:avLst/>
            </a:prstGeom>
            <a:noFill/>
            <a:ln cap="flat" cmpd="sng" w="9525">
              <a:solidFill>
                <a:srgbClr val="000000"/>
              </a:solidFill>
              <a:prstDash val="solid"/>
              <a:round/>
              <a:headEnd len="med" w="med" type="none"/>
              <a:tailEnd len="med" w="med" type="none"/>
            </a:ln>
          </p:spPr>
        </p:cxnSp>
        <p:cxnSp>
          <p:nvCxnSpPr>
            <p:cNvPr id="4025" name="Google Shape;4025;p16"/>
            <p:cNvCxnSpPr/>
            <p:nvPr/>
          </p:nvCxnSpPr>
          <p:spPr>
            <a:xfrm flipH="1" rot="10800000">
              <a:off x="871" y="3704"/>
              <a:ext cx="140" cy="63"/>
            </a:xfrm>
            <a:prstGeom prst="straightConnector1">
              <a:avLst/>
            </a:prstGeom>
            <a:noFill/>
            <a:ln cap="flat" cmpd="sng" w="9525">
              <a:solidFill>
                <a:srgbClr val="000000"/>
              </a:solidFill>
              <a:prstDash val="solid"/>
              <a:round/>
              <a:headEnd len="med" w="med" type="none"/>
              <a:tailEnd len="med" w="med" type="none"/>
            </a:ln>
          </p:spPr>
        </p:cxnSp>
        <p:sp>
          <p:nvSpPr>
            <p:cNvPr id="4026" name="Google Shape;4026;p16"/>
            <p:cNvSpPr/>
            <p:nvPr/>
          </p:nvSpPr>
          <p:spPr>
            <a:xfrm>
              <a:off x="993" y="3669"/>
              <a:ext cx="43" cy="67"/>
            </a:xfrm>
            <a:custGeom>
              <a:rect b="b" l="l" r="r" t="t"/>
              <a:pathLst>
                <a:path extrusionOk="0" h="204" w="116">
                  <a:moveTo>
                    <a:pt x="116" y="195"/>
                  </a:moveTo>
                  <a:lnTo>
                    <a:pt x="98" y="204"/>
                  </a:lnTo>
                  <a:lnTo>
                    <a:pt x="0" y="9"/>
                  </a:lnTo>
                  <a:lnTo>
                    <a:pt x="18"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27" name="Google Shape;4027;p16"/>
            <p:cNvCxnSpPr/>
            <p:nvPr/>
          </p:nvCxnSpPr>
          <p:spPr>
            <a:xfrm flipH="1">
              <a:off x="993" y="3669"/>
              <a:ext cx="7" cy="3"/>
            </a:xfrm>
            <a:prstGeom prst="straightConnector1">
              <a:avLst/>
            </a:prstGeom>
            <a:noFill/>
            <a:ln cap="flat" cmpd="sng" w="9525">
              <a:solidFill>
                <a:srgbClr val="000000"/>
              </a:solidFill>
              <a:prstDash val="solid"/>
              <a:round/>
              <a:headEnd len="med" w="med" type="none"/>
              <a:tailEnd len="med" w="med" type="none"/>
            </a:ln>
          </p:spPr>
        </p:cxnSp>
        <p:sp>
          <p:nvSpPr>
            <p:cNvPr id="4028" name="Google Shape;4028;p16"/>
            <p:cNvSpPr/>
            <p:nvPr/>
          </p:nvSpPr>
          <p:spPr>
            <a:xfrm>
              <a:off x="1635" y="2729"/>
              <a:ext cx="99" cy="88"/>
            </a:xfrm>
            <a:custGeom>
              <a:rect b="b" l="l" r="r" t="t"/>
              <a:pathLst>
                <a:path extrusionOk="0" h="270" w="271">
                  <a:moveTo>
                    <a:pt x="271" y="270"/>
                  </a:moveTo>
                  <a:lnTo>
                    <a:pt x="0" y="159"/>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29" name="Google Shape;4029;p16"/>
            <p:cNvSpPr/>
            <p:nvPr/>
          </p:nvSpPr>
          <p:spPr>
            <a:xfrm>
              <a:off x="1595" y="2722"/>
              <a:ext cx="79"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30" name="Google Shape;4030;p16"/>
            <p:cNvCxnSpPr/>
            <p:nvPr/>
          </p:nvCxnSpPr>
          <p:spPr>
            <a:xfrm>
              <a:off x="1595" y="2722"/>
              <a:ext cx="0" cy="7"/>
            </a:xfrm>
            <a:prstGeom prst="straightConnector1">
              <a:avLst/>
            </a:prstGeom>
            <a:noFill/>
            <a:ln cap="flat" cmpd="sng" w="9525">
              <a:solidFill>
                <a:srgbClr val="000000"/>
              </a:solidFill>
              <a:prstDash val="solid"/>
              <a:round/>
              <a:headEnd len="med" w="med" type="none"/>
              <a:tailEnd len="med" w="med" type="none"/>
            </a:ln>
          </p:spPr>
        </p:cxnSp>
        <p:sp>
          <p:nvSpPr>
            <p:cNvPr id="4031" name="Google Shape;4031;p16"/>
            <p:cNvSpPr/>
            <p:nvPr/>
          </p:nvSpPr>
          <p:spPr>
            <a:xfrm>
              <a:off x="1471" y="2718"/>
              <a:ext cx="81" cy="94"/>
            </a:xfrm>
            <a:custGeom>
              <a:rect b="b" l="l" r="r" t="t"/>
              <a:pathLst>
                <a:path extrusionOk="0" h="287" w="222">
                  <a:moveTo>
                    <a:pt x="222" y="287"/>
                  </a:moveTo>
                  <a:lnTo>
                    <a:pt x="0" y="96"/>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32" name="Google Shape;4032;p16"/>
            <p:cNvSpPr/>
            <p:nvPr/>
          </p:nvSpPr>
          <p:spPr>
            <a:xfrm>
              <a:off x="1431" y="2712"/>
              <a:ext cx="80" cy="6"/>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33" name="Google Shape;4033;p16"/>
            <p:cNvCxnSpPr/>
            <p:nvPr/>
          </p:nvCxnSpPr>
          <p:spPr>
            <a:xfrm>
              <a:off x="1431" y="2712"/>
              <a:ext cx="0" cy="6"/>
            </a:xfrm>
            <a:prstGeom prst="straightConnector1">
              <a:avLst/>
            </a:prstGeom>
            <a:noFill/>
            <a:ln cap="flat" cmpd="sng" w="9525">
              <a:solidFill>
                <a:srgbClr val="000000"/>
              </a:solidFill>
              <a:prstDash val="solid"/>
              <a:round/>
              <a:headEnd len="med" w="med" type="none"/>
              <a:tailEnd len="med" w="med" type="none"/>
            </a:ln>
          </p:spPr>
        </p:cxnSp>
        <p:sp>
          <p:nvSpPr>
            <p:cNvPr id="4034" name="Google Shape;4034;p16"/>
            <p:cNvSpPr/>
            <p:nvPr/>
          </p:nvSpPr>
          <p:spPr>
            <a:xfrm>
              <a:off x="1313" y="2718"/>
              <a:ext cx="83" cy="99"/>
            </a:xfrm>
            <a:custGeom>
              <a:rect b="b" l="l" r="r" t="t"/>
              <a:pathLst>
                <a:path extrusionOk="0" h="302" w="224">
                  <a:moveTo>
                    <a:pt x="224" y="302"/>
                  </a:moveTo>
                  <a:lnTo>
                    <a:pt x="0" y="111"/>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35" name="Google Shape;4035;p16"/>
            <p:cNvSpPr/>
            <p:nvPr/>
          </p:nvSpPr>
          <p:spPr>
            <a:xfrm>
              <a:off x="1273" y="2712"/>
              <a:ext cx="80" cy="6"/>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36" name="Google Shape;4036;p16"/>
            <p:cNvCxnSpPr/>
            <p:nvPr/>
          </p:nvCxnSpPr>
          <p:spPr>
            <a:xfrm>
              <a:off x="1273" y="2712"/>
              <a:ext cx="0" cy="6"/>
            </a:xfrm>
            <a:prstGeom prst="straightConnector1">
              <a:avLst/>
            </a:prstGeom>
            <a:noFill/>
            <a:ln cap="flat" cmpd="sng" w="9525">
              <a:solidFill>
                <a:srgbClr val="000000"/>
              </a:solidFill>
              <a:prstDash val="solid"/>
              <a:round/>
              <a:headEnd len="med" w="med" type="none"/>
              <a:tailEnd len="med" w="med" type="none"/>
            </a:ln>
          </p:spPr>
        </p:cxnSp>
        <p:sp>
          <p:nvSpPr>
            <p:cNvPr id="4037" name="Google Shape;4037;p16"/>
            <p:cNvSpPr/>
            <p:nvPr/>
          </p:nvSpPr>
          <p:spPr>
            <a:xfrm>
              <a:off x="793" y="2692"/>
              <a:ext cx="450" cy="156"/>
            </a:xfrm>
            <a:custGeom>
              <a:rect b="b" l="l" r="r" t="t"/>
              <a:pathLst>
                <a:path extrusionOk="0" h="477" w="1228">
                  <a:moveTo>
                    <a:pt x="1228" y="381"/>
                  </a:moveTo>
                  <a:lnTo>
                    <a:pt x="1099" y="477"/>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38" name="Google Shape;4038;p16"/>
            <p:cNvSpPr/>
            <p:nvPr/>
          </p:nvSpPr>
          <p:spPr>
            <a:xfrm>
              <a:off x="770" y="2658"/>
              <a:ext cx="39" cy="67"/>
            </a:xfrm>
            <a:custGeom>
              <a:rect b="b" l="l" r="r" t="t"/>
              <a:pathLst>
                <a:path extrusionOk="0" h="206" w="104">
                  <a:moveTo>
                    <a:pt x="84" y="0"/>
                  </a:moveTo>
                  <a:lnTo>
                    <a:pt x="104" y="7"/>
                  </a:lnTo>
                  <a:lnTo>
                    <a:pt x="20" y="206"/>
                  </a:lnTo>
                  <a:lnTo>
                    <a:pt x="0" y="20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39" name="Google Shape;4039;p16"/>
            <p:cNvCxnSpPr/>
            <p:nvPr/>
          </p:nvCxnSpPr>
          <p:spPr>
            <a:xfrm>
              <a:off x="770" y="2723"/>
              <a:ext cx="8" cy="2"/>
            </a:xfrm>
            <a:prstGeom prst="straightConnector1">
              <a:avLst/>
            </a:prstGeom>
            <a:noFill/>
            <a:ln cap="flat" cmpd="sng" w="9525">
              <a:solidFill>
                <a:srgbClr val="000000"/>
              </a:solidFill>
              <a:prstDash val="solid"/>
              <a:round/>
              <a:headEnd len="med" w="med" type="none"/>
              <a:tailEnd len="med" w="med" type="none"/>
            </a:ln>
          </p:spPr>
        </p:cxnSp>
        <p:sp>
          <p:nvSpPr>
            <p:cNvPr id="4040" name="Google Shape;4040;p16"/>
            <p:cNvSpPr/>
            <p:nvPr/>
          </p:nvSpPr>
          <p:spPr>
            <a:xfrm>
              <a:off x="443" y="2397"/>
              <a:ext cx="450" cy="357"/>
            </a:xfrm>
            <a:custGeom>
              <a:rect b="b" l="l" r="r" t="t"/>
              <a:pathLst>
                <a:path extrusionOk="0" h="1098" w="1226">
                  <a:moveTo>
                    <a:pt x="0" y="1098"/>
                  </a:moveTo>
                  <a:lnTo>
                    <a:pt x="558" y="668"/>
                  </a:lnTo>
                  <a:lnTo>
                    <a:pt x="1068" y="15"/>
                  </a:lnTo>
                  <a:lnTo>
                    <a:pt x="122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41" name="Google Shape;4041;p16"/>
            <p:cNvSpPr/>
            <p:nvPr/>
          </p:nvSpPr>
          <p:spPr>
            <a:xfrm>
              <a:off x="889" y="2361"/>
              <a:ext cx="14" cy="71"/>
            </a:xfrm>
            <a:custGeom>
              <a:rect b="b" l="l" r="r" t="t"/>
              <a:pathLst>
                <a:path extrusionOk="0" h="217" w="38">
                  <a:moveTo>
                    <a:pt x="38" y="217"/>
                  </a:moveTo>
                  <a:lnTo>
                    <a:pt x="18" y="217"/>
                  </a:lnTo>
                  <a:lnTo>
                    <a:pt x="0" y="0"/>
                  </a:lnTo>
                  <a:lnTo>
                    <a:pt x="2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42" name="Google Shape;4042;p16"/>
            <p:cNvCxnSpPr/>
            <p:nvPr/>
          </p:nvCxnSpPr>
          <p:spPr>
            <a:xfrm rot="10800000">
              <a:off x="889" y="2361"/>
              <a:ext cx="8" cy="0"/>
            </a:xfrm>
            <a:prstGeom prst="straightConnector1">
              <a:avLst/>
            </a:prstGeom>
            <a:noFill/>
            <a:ln cap="flat" cmpd="sng" w="9525">
              <a:solidFill>
                <a:srgbClr val="000000"/>
              </a:solidFill>
              <a:prstDash val="solid"/>
              <a:round/>
              <a:headEnd len="med" w="med" type="none"/>
              <a:tailEnd len="med" w="med" type="none"/>
            </a:ln>
          </p:spPr>
        </p:cxnSp>
        <p:cxnSp>
          <p:nvCxnSpPr>
            <p:cNvPr id="4043" name="Google Shape;4043;p16"/>
            <p:cNvCxnSpPr/>
            <p:nvPr/>
          </p:nvCxnSpPr>
          <p:spPr>
            <a:xfrm flipH="1" rot="10800000">
              <a:off x="1103" y="2707"/>
              <a:ext cx="58" cy="47"/>
            </a:xfrm>
            <a:prstGeom prst="straightConnector1">
              <a:avLst/>
            </a:prstGeom>
            <a:noFill/>
            <a:ln cap="flat" cmpd="sng" w="9525">
              <a:solidFill>
                <a:srgbClr val="000000"/>
              </a:solidFill>
              <a:prstDash val="solid"/>
              <a:round/>
              <a:headEnd len="med" w="med" type="none"/>
              <a:tailEnd len="med" w="med" type="none"/>
            </a:ln>
          </p:spPr>
        </p:cxnSp>
        <p:sp>
          <p:nvSpPr>
            <p:cNvPr id="4044" name="Google Shape;4044;p16"/>
            <p:cNvSpPr/>
            <p:nvPr/>
          </p:nvSpPr>
          <p:spPr>
            <a:xfrm>
              <a:off x="1134" y="2677"/>
              <a:ext cx="60" cy="56"/>
            </a:xfrm>
            <a:custGeom>
              <a:rect b="b" l="l" r="r" t="t"/>
              <a:pathLst>
                <a:path extrusionOk="0" h="173" w="162">
                  <a:moveTo>
                    <a:pt x="162" y="160"/>
                  </a:moveTo>
                  <a:lnTo>
                    <a:pt x="147" y="173"/>
                  </a:lnTo>
                  <a:lnTo>
                    <a:pt x="0" y="13"/>
                  </a:lnTo>
                  <a:lnTo>
                    <a:pt x="16"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45" name="Google Shape;4045;p16"/>
            <p:cNvCxnSpPr/>
            <p:nvPr/>
          </p:nvCxnSpPr>
          <p:spPr>
            <a:xfrm flipH="1">
              <a:off x="1134" y="2677"/>
              <a:ext cx="6" cy="4"/>
            </a:xfrm>
            <a:prstGeom prst="straightConnector1">
              <a:avLst/>
            </a:prstGeom>
            <a:noFill/>
            <a:ln cap="flat" cmpd="sng" w="9525">
              <a:solidFill>
                <a:srgbClr val="000000"/>
              </a:solidFill>
              <a:prstDash val="solid"/>
              <a:round/>
              <a:headEnd len="med" w="med" type="none"/>
              <a:tailEnd len="med" w="med" type="none"/>
            </a:ln>
          </p:spPr>
        </p:cxnSp>
        <p:sp>
          <p:nvSpPr>
            <p:cNvPr id="4046" name="Google Shape;4046;p16"/>
            <p:cNvSpPr/>
            <p:nvPr/>
          </p:nvSpPr>
          <p:spPr>
            <a:xfrm>
              <a:off x="758" y="2609"/>
              <a:ext cx="386" cy="187"/>
            </a:xfrm>
            <a:custGeom>
              <a:rect b="b" l="l" r="r" t="t"/>
              <a:pathLst>
                <a:path extrusionOk="0" h="573" w="1052">
                  <a:moveTo>
                    <a:pt x="0" y="573"/>
                  </a:moveTo>
                  <a:lnTo>
                    <a:pt x="652" y="0"/>
                  </a:lnTo>
                  <a:lnTo>
                    <a:pt x="1052"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47" name="Google Shape;4047;p16"/>
            <p:cNvSpPr/>
            <p:nvPr/>
          </p:nvSpPr>
          <p:spPr>
            <a:xfrm>
              <a:off x="1144" y="2574"/>
              <a:ext cx="8" cy="71"/>
            </a:xfrm>
            <a:custGeom>
              <a:rect b="b" l="l" r="r" t="t"/>
              <a:pathLst>
                <a:path extrusionOk="0" h="218" w="22">
                  <a:moveTo>
                    <a:pt x="22" y="218"/>
                  </a:moveTo>
                  <a:lnTo>
                    <a:pt x="0" y="218"/>
                  </a:lnTo>
                  <a:lnTo>
                    <a:pt x="0" y="0"/>
                  </a:lnTo>
                  <a:lnTo>
                    <a:pt x="22"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48" name="Google Shape;4048;p16"/>
            <p:cNvCxnSpPr/>
            <p:nvPr/>
          </p:nvCxnSpPr>
          <p:spPr>
            <a:xfrm rot="10800000">
              <a:off x="1144" y="2574"/>
              <a:ext cx="8" cy="0"/>
            </a:xfrm>
            <a:prstGeom prst="straightConnector1">
              <a:avLst/>
            </a:prstGeom>
            <a:noFill/>
            <a:ln cap="flat" cmpd="sng" w="9525">
              <a:solidFill>
                <a:srgbClr val="000000"/>
              </a:solidFill>
              <a:prstDash val="solid"/>
              <a:round/>
              <a:headEnd len="med" w="med" type="none"/>
              <a:tailEnd len="med" w="med" type="none"/>
            </a:ln>
          </p:spPr>
        </p:cxnSp>
        <p:cxnSp>
          <p:nvCxnSpPr>
            <p:cNvPr id="4049" name="Google Shape;4049;p16"/>
            <p:cNvCxnSpPr/>
            <p:nvPr/>
          </p:nvCxnSpPr>
          <p:spPr>
            <a:xfrm flipH="1" rot="10800000">
              <a:off x="922" y="2703"/>
              <a:ext cx="64" cy="51"/>
            </a:xfrm>
            <a:prstGeom prst="straightConnector1">
              <a:avLst/>
            </a:prstGeom>
            <a:noFill/>
            <a:ln cap="flat" cmpd="sng" w="9525">
              <a:solidFill>
                <a:srgbClr val="000000"/>
              </a:solidFill>
              <a:prstDash val="solid"/>
              <a:round/>
              <a:headEnd len="med" w="med" type="none"/>
              <a:tailEnd len="med" w="med" type="none"/>
            </a:ln>
          </p:spPr>
        </p:cxnSp>
        <p:sp>
          <p:nvSpPr>
            <p:cNvPr id="4050" name="Google Shape;4050;p16"/>
            <p:cNvSpPr/>
            <p:nvPr/>
          </p:nvSpPr>
          <p:spPr>
            <a:xfrm>
              <a:off x="959" y="2672"/>
              <a:ext cx="60" cy="57"/>
            </a:xfrm>
            <a:custGeom>
              <a:rect b="b" l="l" r="r" t="t"/>
              <a:pathLst>
                <a:path extrusionOk="0" h="174" w="162">
                  <a:moveTo>
                    <a:pt x="162" y="160"/>
                  </a:moveTo>
                  <a:lnTo>
                    <a:pt x="146" y="174"/>
                  </a:lnTo>
                  <a:lnTo>
                    <a:pt x="0" y="14"/>
                  </a:lnTo>
                  <a:lnTo>
                    <a:pt x="15"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51" name="Google Shape;4051;p16"/>
            <p:cNvCxnSpPr/>
            <p:nvPr/>
          </p:nvCxnSpPr>
          <p:spPr>
            <a:xfrm flipH="1">
              <a:off x="959" y="2672"/>
              <a:ext cx="6" cy="4"/>
            </a:xfrm>
            <a:prstGeom prst="straightConnector1">
              <a:avLst/>
            </a:prstGeom>
            <a:noFill/>
            <a:ln cap="flat" cmpd="sng" w="9525">
              <a:solidFill>
                <a:srgbClr val="000000"/>
              </a:solidFill>
              <a:prstDash val="solid"/>
              <a:round/>
              <a:headEnd len="med" w="med" type="none"/>
              <a:tailEnd len="med" w="med" type="none"/>
            </a:ln>
          </p:spPr>
        </p:cxnSp>
        <p:sp>
          <p:nvSpPr>
            <p:cNvPr id="4052" name="Google Shape;4052;p16"/>
            <p:cNvSpPr/>
            <p:nvPr/>
          </p:nvSpPr>
          <p:spPr>
            <a:xfrm>
              <a:off x="1036" y="679"/>
              <a:ext cx="583" cy="581"/>
            </a:xfrm>
            <a:custGeom>
              <a:rect b="b" l="l" r="r" t="t"/>
              <a:pathLst>
                <a:path extrusionOk="0" h="1785" w="1591">
                  <a:moveTo>
                    <a:pt x="0" y="1785"/>
                  </a:moveTo>
                  <a:lnTo>
                    <a:pt x="1591" y="431"/>
                  </a:lnTo>
                  <a:lnTo>
                    <a:pt x="1591"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53" name="Google Shape;4053;p16"/>
            <p:cNvSpPr/>
            <p:nvPr/>
          </p:nvSpPr>
          <p:spPr>
            <a:xfrm>
              <a:off x="1580" y="672"/>
              <a:ext cx="79"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54" name="Google Shape;4054;p16"/>
            <p:cNvCxnSpPr/>
            <p:nvPr/>
          </p:nvCxnSpPr>
          <p:spPr>
            <a:xfrm>
              <a:off x="1580" y="672"/>
              <a:ext cx="0" cy="7"/>
            </a:xfrm>
            <a:prstGeom prst="straightConnector1">
              <a:avLst/>
            </a:prstGeom>
            <a:noFill/>
            <a:ln cap="flat" cmpd="sng" w="9525">
              <a:solidFill>
                <a:srgbClr val="000000"/>
              </a:solidFill>
              <a:prstDash val="solid"/>
              <a:round/>
              <a:headEnd len="med" w="med" type="none"/>
              <a:tailEnd len="med" w="med" type="none"/>
            </a:ln>
          </p:spPr>
        </p:cxnSp>
        <p:sp>
          <p:nvSpPr>
            <p:cNvPr id="4055" name="Google Shape;4055;p16"/>
            <p:cNvSpPr/>
            <p:nvPr/>
          </p:nvSpPr>
          <p:spPr>
            <a:xfrm>
              <a:off x="1082" y="1172"/>
              <a:ext cx="2045" cy="524"/>
            </a:xfrm>
            <a:custGeom>
              <a:rect b="b" l="l" r="r" t="t"/>
              <a:pathLst>
                <a:path extrusionOk="0" h="1609" w="5577">
                  <a:moveTo>
                    <a:pt x="5577" y="1609"/>
                  </a:moveTo>
                  <a:lnTo>
                    <a:pt x="2533" y="1594"/>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56" name="Google Shape;4056;p16"/>
            <p:cNvSpPr/>
            <p:nvPr/>
          </p:nvSpPr>
          <p:spPr>
            <a:xfrm>
              <a:off x="1082" y="1172"/>
              <a:ext cx="59" cy="43"/>
            </a:xfrm>
            <a:custGeom>
              <a:rect b="b" l="l" r="r" t="t"/>
              <a:pathLst>
                <a:path extrusionOk="0" h="43" w="59">
                  <a:moveTo>
                    <a:pt x="0" y="0"/>
                  </a:moveTo>
                  <a:lnTo>
                    <a:pt x="37" y="43"/>
                  </a:lnTo>
                  <a:lnTo>
                    <a:pt x="36" y="19"/>
                  </a:lnTo>
                  <a:lnTo>
                    <a:pt x="59" y="11"/>
                  </a:lnTo>
                  <a:lnTo>
                    <a:pt x="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57" name="Google Shape;4057;p16"/>
            <p:cNvSpPr/>
            <p:nvPr/>
          </p:nvSpPr>
          <p:spPr>
            <a:xfrm>
              <a:off x="1403" y="948"/>
              <a:ext cx="473" cy="498"/>
            </a:xfrm>
            <a:custGeom>
              <a:rect b="b" l="l" r="r" t="t"/>
              <a:pathLst>
                <a:path extrusionOk="0" fill="none" h="21600" w="21600">
                  <a:moveTo>
                    <a:pt x="0" y="21600"/>
                  </a:moveTo>
                  <a:cubicBezTo>
                    <a:pt x="0" y="9670"/>
                    <a:pt x="9670" y="0"/>
                    <a:pt x="21599" y="0"/>
                  </a:cubicBezTo>
                </a:path>
                <a:path extrusionOk="0" h="21600" w="21600">
                  <a:moveTo>
                    <a:pt x="0" y="21600"/>
                  </a:moveTo>
                  <a:cubicBezTo>
                    <a:pt x="0" y="9670"/>
                    <a:pt x="9670" y="0"/>
                    <a:pt x="21599" y="0"/>
                  </a:cubicBezTo>
                  <a:lnTo>
                    <a:pt x="21600" y="2160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58" name="Google Shape;4058;p16"/>
            <p:cNvSpPr/>
            <p:nvPr/>
          </p:nvSpPr>
          <p:spPr>
            <a:xfrm>
              <a:off x="1876" y="913"/>
              <a:ext cx="8" cy="71"/>
            </a:xfrm>
            <a:custGeom>
              <a:rect b="b" l="l" r="r" t="t"/>
              <a:pathLst>
                <a:path extrusionOk="0" h="218" w="22">
                  <a:moveTo>
                    <a:pt x="22" y="218"/>
                  </a:moveTo>
                  <a:lnTo>
                    <a:pt x="0" y="218"/>
                  </a:lnTo>
                  <a:lnTo>
                    <a:pt x="0" y="0"/>
                  </a:lnTo>
                  <a:lnTo>
                    <a:pt x="22"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59" name="Google Shape;4059;p16"/>
            <p:cNvCxnSpPr/>
            <p:nvPr/>
          </p:nvCxnSpPr>
          <p:spPr>
            <a:xfrm rot="10800000">
              <a:off x="1876" y="913"/>
              <a:ext cx="8" cy="0"/>
            </a:xfrm>
            <a:prstGeom prst="straightConnector1">
              <a:avLst/>
            </a:prstGeom>
            <a:noFill/>
            <a:ln cap="flat" cmpd="sng" w="9525">
              <a:solidFill>
                <a:srgbClr val="000000"/>
              </a:solidFill>
              <a:prstDash val="solid"/>
              <a:round/>
              <a:headEnd len="med" w="med" type="none"/>
              <a:tailEnd len="med" w="med" type="none"/>
            </a:ln>
          </p:spPr>
        </p:cxnSp>
        <p:sp>
          <p:nvSpPr>
            <p:cNvPr id="4060" name="Google Shape;4060;p16"/>
            <p:cNvSpPr/>
            <p:nvPr/>
          </p:nvSpPr>
          <p:spPr>
            <a:xfrm>
              <a:off x="3026" y="1177"/>
              <a:ext cx="59" cy="83"/>
            </a:xfrm>
            <a:custGeom>
              <a:rect b="b" l="l" r="r" t="t"/>
              <a:pathLst>
                <a:path extrusionOk="0" h="256" w="160">
                  <a:moveTo>
                    <a:pt x="160" y="256"/>
                  </a:moveTo>
                  <a:lnTo>
                    <a:pt x="0" y="145"/>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61" name="Google Shape;4061;p16"/>
            <p:cNvSpPr/>
            <p:nvPr/>
          </p:nvSpPr>
          <p:spPr>
            <a:xfrm>
              <a:off x="2987" y="1170"/>
              <a:ext cx="79" cy="7"/>
            </a:xfrm>
            <a:custGeom>
              <a:rect b="b" l="l" r="r" t="t"/>
              <a:pathLst>
                <a:path extrusionOk="0" h="20" w="217">
                  <a:moveTo>
                    <a:pt x="217" y="0"/>
                  </a:moveTo>
                  <a:lnTo>
                    <a:pt x="217"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62" name="Google Shape;4062;p16"/>
            <p:cNvCxnSpPr/>
            <p:nvPr/>
          </p:nvCxnSpPr>
          <p:spPr>
            <a:xfrm>
              <a:off x="2987" y="1170"/>
              <a:ext cx="0" cy="7"/>
            </a:xfrm>
            <a:prstGeom prst="straightConnector1">
              <a:avLst/>
            </a:prstGeom>
            <a:noFill/>
            <a:ln cap="flat" cmpd="sng" w="9525">
              <a:solidFill>
                <a:srgbClr val="000000"/>
              </a:solidFill>
              <a:prstDash val="solid"/>
              <a:round/>
              <a:headEnd len="med" w="med" type="none"/>
              <a:tailEnd len="med" w="med" type="none"/>
            </a:ln>
          </p:spPr>
        </p:cxnSp>
        <p:sp>
          <p:nvSpPr>
            <p:cNvPr id="4063" name="Google Shape;4063;p16"/>
            <p:cNvSpPr/>
            <p:nvPr/>
          </p:nvSpPr>
          <p:spPr>
            <a:xfrm>
              <a:off x="2728" y="1208"/>
              <a:ext cx="59" cy="78"/>
            </a:xfrm>
            <a:custGeom>
              <a:rect b="b" l="l" r="r" t="t"/>
              <a:pathLst>
                <a:path extrusionOk="0" h="240" w="160">
                  <a:moveTo>
                    <a:pt x="160" y="240"/>
                  </a:moveTo>
                  <a:lnTo>
                    <a:pt x="0" y="113"/>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64" name="Google Shape;4064;p16"/>
            <p:cNvSpPr/>
            <p:nvPr/>
          </p:nvSpPr>
          <p:spPr>
            <a:xfrm>
              <a:off x="2688" y="1201"/>
              <a:ext cx="80" cy="7"/>
            </a:xfrm>
            <a:custGeom>
              <a:rect b="b" l="l" r="r" t="t"/>
              <a:pathLst>
                <a:path extrusionOk="0" h="20" w="218">
                  <a:moveTo>
                    <a:pt x="218" y="0"/>
                  </a:moveTo>
                  <a:lnTo>
                    <a:pt x="218" y="20"/>
                  </a:lnTo>
                  <a:lnTo>
                    <a:pt x="0" y="20"/>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65" name="Google Shape;4065;p16"/>
            <p:cNvCxnSpPr/>
            <p:nvPr/>
          </p:nvCxnSpPr>
          <p:spPr>
            <a:xfrm>
              <a:off x="2688" y="1201"/>
              <a:ext cx="0" cy="7"/>
            </a:xfrm>
            <a:prstGeom prst="straightConnector1">
              <a:avLst/>
            </a:prstGeom>
            <a:noFill/>
            <a:ln cap="flat" cmpd="sng" w="9525">
              <a:solidFill>
                <a:srgbClr val="000000"/>
              </a:solidFill>
              <a:prstDash val="solid"/>
              <a:round/>
              <a:headEnd len="med" w="med" type="none"/>
              <a:tailEnd len="med" w="med" type="none"/>
            </a:ln>
          </p:spPr>
        </p:cxnSp>
        <p:sp>
          <p:nvSpPr>
            <p:cNvPr id="4066" name="Google Shape;4066;p16"/>
            <p:cNvSpPr/>
            <p:nvPr/>
          </p:nvSpPr>
          <p:spPr>
            <a:xfrm>
              <a:off x="2484" y="1157"/>
              <a:ext cx="57" cy="98"/>
            </a:xfrm>
            <a:custGeom>
              <a:rect b="b" l="l" r="r" t="t"/>
              <a:pathLst>
                <a:path extrusionOk="0" h="302" w="158">
                  <a:moveTo>
                    <a:pt x="158" y="302"/>
                  </a:moveTo>
                  <a:lnTo>
                    <a:pt x="15" y="191"/>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67" name="Google Shape;4067;p16"/>
            <p:cNvSpPr/>
            <p:nvPr/>
          </p:nvSpPr>
          <p:spPr>
            <a:xfrm>
              <a:off x="2444" y="1147"/>
              <a:ext cx="80" cy="12"/>
            </a:xfrm>
            <a:custGeom>
              <a:rect b="b" l="l" r="r" t="t"/>
              <a:pathLst>
                <a:path extrusionOk="0" h="38" w="218">
                  <a:moveTo>
                    <a:pt x="218" y="0"/>
                  </a:moveTo>
                  <a:lnTo>
                    <a:pt x="218" y="20"/>
                  </a:lnTo>
                  <a:lnTo>
                    <a:pt x="0" y="38"/>
                  </a:lnTo>
                  <a:lnTo>
                    <a:pt x="0" y="18"/>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68" name="Google Shape;4068;p16"/>
            <p:cNvCxnSpPr/>
            <p:nvPr/>
          </p:nvCxnSpPr>
          <p:spPr>
            <a:xfrm>
              <a:off x="2444" y="1153"/>
              <a:ext cx="0" cy="6"/>
            </a:xfrm>
            <a:prstGeom prst="straightConnector1">
              <a:avLst/>
            </a:prstGeom>
            <a:noFill/>
            <a:ln cap="flat" cmpd="sng" w="9525">
              <a:solidFill>
                <a:srgbClr val="000000"/>
              </a:solidFill>
              <a:prstDash val="solid"/>
              <a:round/>
              <a:headEnd len="med" w="med" type="none"/>
              <a:tailEnd len="med" w="med" type="none"/>
            </a:ln>
          </p:spPr>
        </p:cxnSp>
        <p:cxnSp>
          <p:nvCxnSpPr>
            <p:cNvPr id="4069" name="Google Shape;4069;p16"/>
            <p:cNvCxnSpPr/>
            <p:nvPr/>
          </p:nvCxnSpPr>
          <p:spPr>
            <a:xfrm flipH="1" rot="10800000">
              <a:off x="1999" y="1188"/>
              <a:ext cx="187" cy="67"/>
            </a:xfrm>
            <a:prstGeom prst="straightConnector1">
              <a:avLst/>
            </a:prstGeom>
            <a:noFill/>
            <a:ln cap="flat" cmpd="sng" w="9525">
              <a:solidFill>
                <a:srgbClr val="000000"/>
              </a:solidFill>
              <a:prstDash val="solid"/>
              <a:round/>
              <a:headEnd len="med" w="med" type="none"/>
              <a:tailEnd len="med" w="med" type="none"/>
            </a:ln>
          </p:spPr>
        </p:cxnSp>
        <p:sp>
          <p:nvSpPr>
            <p:cNvPr id="4070" name="Google Shape;4070;p16"/>
            <p:cNvSpPr/>
            <p:nvPr/>
          </p:nvSpPr>
          <p:spPr>
            <a:xfrm>
              <a:off x="2171" y="1152"/>
              <a:ext cx="37" cy="69"/>
            </a:xfrm>
            <a:custGeom>
              <a:rect b="b" l="l" r="r" t="t"/>
              <a:pathLst>
                <a:path extrusionOk="0" h="211" w="100">
                  <a:moveTo>
                    <a:pt x="100" y="204"/>
                  </a:moveTo>
                  <a:lnTo>
                    <a:pt x="80" y="211"/>
                  </a:lnTo>
                  <a:lnTo>
                    <a:pt x="0" y="7"/>
                  </a:lnTo>
                  <a:lnTo>
                    <a:pt x="2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071" name="Google Shape;4071;p16"/>
            <p:cNvCxnSpPr/>
            <p:nvPr/>
          </p:nvCxnSpPr>
          <p:spPr>
            <a:xfrm flipH="1">
              <a:off x="2171" y="1152"/>
              <a:ext cx="7" cy="3"/>
            </a:xfrm>
            <a:prstGeom prst="straightConnector1">
              <a:avLst/>
            </a:prstGeom>
            <a:noFill/>
            <a:ln cap="flat" cmpd="sng" w="9525">
              <a:solidFill>
                <a:srgbClr val="000000"/>
              </a:solidFill>
              <a:prstDash val="solid"/>
              <a:round/>
              <a:headEnd len="med" w="med" type="none"/>
              <a:tailEnd len="med" w="med" type="none"/>
            </a:ln>
          </p:spPr>
        </p:cxnSp>
        <p:sp>
          <p:nvSpPr>
            <p:cNvPr id="4072" name="Google Shape;4072;p16"/>
            <p:cNvSpPr/>
            <p:nvPr/>
          </p:nvSpPr>
          <p:spPr>
            <a:xfrm>
              <a:off x="2313" y="1494"/>
              <a:ext cx="300" cy="63"/>
            </a:xfrm>
            <a:custGeom>
              <a:rect b="b" l="l" r="r" t="t"/>
              <a:pathLst>
                <a:path extrusionOk="0" fill="none" h="21600" w="21673">
                  <a:moveTo>
                    <a:pt x="21673" y="0"/>
                  </a:moveTo>
                  <a:cubicBezTo>
                    <a:pt x="21673" y="11929"/>
                    <a:pt x="12002" y="21600"/>
                    <a:pt x="73" y="21600"/>
                  </a:cubicBezTo>
                  <a:cubicBezTo>
                    <a:pt x="48" y="21600"/>
                    <a:pt x="24" y="21599"/>
                    <a:pt x="0" y="21599"/>
                  </a:cubicBezTo>
                </a:path>
                <a:path extrusionOk="0" h="21600" w="21673">
                  <a:moveTo>
                    <a:pt x="21673" y="0"/>
                  </a:moveTo>
                  <a:cubicBezTo>
                    <a:pt x="21673" y="11929"/>
                    <a:pt x="12002" y="21600"/>
                    <a:pt x="73" y="21600"/>
                  </a:cubicBezTo>
                  <a:cubicBezTo>
                    <a:pt x="48" y="21600"/>
                    <a:pt x="24" y="21599"/>
                    <a:pt x="0" y="21599"/>
                  </a:cubicBezTo>
                  <a:lnTo>
                    <a:pt x="73"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73" name="Google Shape;4073;p16"/>
            <p:cNvSpPr/>
            <p:nvPr/>
          </p:nvSpPr>
          <p:spPr>
            <a:xfrm>
              <a:off x="2087" y="1556"/>
              <a:ext cx="227" cy="62"/>
            </a:xfrm>
            <a:custGeom>
              <a:rect b="b" l="l" r="r" t="t"/>
              <a:pathLst>
                <a:path extrusionOk="0" fill="none" h="21600" w="21600">
                  <a:moveTo>
                    <a:pt x="21600" y="0"/>
                  </a:moveTo>
                  <a:cubicBezTo>
                    <a:pt x="21600" y="11929"/>
                    <a:pt x="11929" y="21599"/>
                    <a:pt x="0" y="21600"/>
                  </a:cubicBezTo>
                </a:path>
                <a:path extrusionOk="0" h="21600" w="21600">
                  <a:moveTo>
                    <a:pt x="21600" y="0"/>
                  </a:moveTo>
                  <a:cubicBezTo>
                    <a:pt x="21600" y="11929"/>
                    <a:pt x="11929" y="21599"/>
                    <a:pt x="0" y="21600"/>
                  </a:cubicBezTo>
                  <a:lnTo>
                    <a:pt x="0" y="0"/>
                  </a:lnTo>
                  <a:close/>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74" name="Google Shape;4074;p16"/>
            <p:cNvSpPr/>
            <p:nvPr/>
          </p:nvSpPr>
          <p:spPr>
            <a:xfrm>
              <a:off x="1373" y="1145"/>
              <a:ext cx="714" cy="473"/>
            </a:xfrm>
            <a:custGeom>
              <a:rect b="b" l="l" r="r" t="t"/>
              <a:pathLst>
                <a:path extrusionOk="0" h="1452" w="1947">
                  <a:moveTo>
                    <a:pt x="1947" y="1452"/>
                  </a:moveTo>
                  <a:lnTo>
                    <a:pt x="2" y="2"/>
                  </a:lnTo>
                  <a:lnTo>
                    <a:pt x="0" y="0"/>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75" name="Google Shape;4075;p16"/>
            <p:cNvSpPr/>
            <p:nvPr/>
          </p:nvSpPr>
          <p:spPr>
            <a:xfrm>
              <a:off x="1373" y="1145"/>
              <a:ext cx="54" cy="48"/>
            </a:xfrm>
            <a:custGeom>
              <a:rect b="b" l="l" r="r" t="t"/>
              <a:pathLst>
                <a:path extrusionOk="0" h="48" w="54">
                  <a:moveTo>
                    <a:pt x="0" y="0"/>
                  </a:moveTo>
                  <a:lnTo>
                    <a:pt x="25" y="48"/>
                  </a:lnTo>
                  <a:lnTo>
                    <a:pt x="30" y="27"/>
                  </a:lnTo>
                  <a:lnTo>
                    <a:pt x="54" y="23"/>
                  </a:lnTo>
                  <a:lnTo>
                    <a:pt x="0" y="0"/>
                  </a:lnTo>
                  <a:close/>
                </a:path>
              </a:pathLst>
            </a:custGeom>
            <a:solidFill>
              <a:srgbClr val="00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Vincent G Giacalone</dc:creator>
</cp:coreProperties>
</file>